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6_C1C5D8B0.xml" ContentType="application/vnd.ms-powerpoint.comments+xml"/>
  <Override PartName="/ppt/comments/modernComment_107_F30EC845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7389FC-CB56-CF4D-E353-3D15BF3C4A46}" name="Jacob Cohen" initials="JC" userId="814070ed6ec7b04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DE5"/>
    <a:srgbClr val="E2E9EB"/>
    <a:srgbClr val="9EABAE"/>
    <a:srgbClr val="AB0520"/>
    <a:srgbClr val="0C234B"/>
    <a:srgbClr val="4472C4"/>
    <a:srgbClr val="A95C42"/>
    <a:srgbClr val="007D84"/>
    <a:srgbClr val="70B865"/>
    <a:srgbClr val="1E52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8" autoAdjust="0"/>
    <p:restoredTop sz="94660"/>
  </p:normalViewPr>
  <p:slideViewPr>
    <p:cSldViewPr snapToGrid="0">
      <p:cViewPr>
        <p:scale>
          <a:sx n="100" d="100"/>
          <a:sy n="100" d="100"/>
        </p:scale>
        <p:origin x="17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modernComment_106_C1C5D8B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744583B-E967-4253-BE85-DE65EC2AF986}" authorId="{BB7389FC-CB56-CF4D-E353-3D15BF3C4A46}" created="2023-10-18T05:03:40.805">
    <pc:sldMkLst xmlns:pc="http://schemas.microsoft.com/office/powerpoint/2013/main/command">
      <pc:docMk/>
      <pc:sldMk cId="3250968752" sldId="262"/>
    </pc:sldMkLst>
    <p188:txBody>
      <a:bodyPr/>
      <a:lstStyle/>
      <a:p>
        <a:r>
          <a:rPr lang="en-US"/>
          <a:t>Login page</a:t>
        </a:r>
      </a:p>
    </p188:txBody>
  </p188:cm>
</p188:cmLst>
</file>

<file path=ppt/comments/modernComment_107_F30EC84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3D8F943-D0F1-4151-98DB-38D3E91C6EB7}" authorId="{BB7389FC-CB56-CF4D-E353-3D15BF3C4A46}" created="2023-10-18T21:44:40.20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077832261" sldId="263"/>
      <ac:spMk id="9" creationId="{85044166-FDD0-93AA-ECE7-8265896A7607}"/>
    </ac:deMkLst>
    <p188:txBody>
      <a:bodyPr/>
      <a:lstStyle/>
      <a:p>
        <a:r>
          <a:rPr lang="en-US"/>
          <a:t>User profile pic</a:t>
        </a:r>
      </a:p>
    </p188:txBody>
  </p188:cm>
  <p188:cm id="{A36BE283-E3D4-4F60-8AC9-79824B82CDF2}" authorId="{BB7389FC-CB56-CF4D-E353-3D15BF3C4A46}" created="2023-10-18T22:15:48.80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077832261" sldId="263"/>
      <ac:picMk id="85" creationId="{63B68706-CBE0-595F-6FF3-993A6DF62081}"/>
    </ac:deMkLst>
    <p188:txBody>
      <a:bodyPr/>
      <a:lstStyle/>
      <a:p>
        <a:r>
          <a:rPr lang="en-US"/>
          <a:t>We can have this question mark by each diagram to give a quick explanation of it so the user can either hover or click it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B803-2824-E029-CD77-CC6E81FF3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B1178-FB18-7459-0F7A-625447091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EF6B3-7B8E-A0A4-92D9-9991262E1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D3ED8-3335-77CD-BA36-F321F818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E50A0-803A-6A74-BC4B-5A294F1A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4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513B9-A834-AA27-0EDE-6A8E683E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FB766-6D21-C0E3-16B6-7319F544B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C10F6-F9DC-52EA-FE71-FB413632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BBEE4-F6E7-113A-554D-EEE30350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FFE5A-1B50-9A1E-C4B3-B3D702CD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4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A5CA4-34E7-0D15-2551-7EF1DF4D6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5F905-462E-36C5-E847-39AC1867F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399F0-E357-4079-AC12-B58EA5FE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B36CE-E0B0-9107-9EC2-25E93F74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28B41-D648-39D7-4C21-0E49C9EC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4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AADA-4FBA-032E-6CF9-DDFF1545A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1196E-38C5-FB73-53BE-6D46AEFFB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42AC8-736A-4318-7D47-088C6E442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7BACB-1C20-5C52-360C-07E11335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ED2F4-31F7-0748-68F3-373EABE2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2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CC90-799A-B82A-DA58-EFDC553AF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8C6E0-ED3C-C22C-1B08-5AEB65C54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EDD68-C559-1EDD-F094-40395370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8FD69-F13B-FC10-8633-1200C8021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035F9-18E0-3E90-FFD3-CFC1E7FA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2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D9E5F-69E3-DE37-47CC-B433B1CE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07697-5FEE-8FB3-6603-B85A57224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58A7F-0C66-8158-EF0C-C61C4E207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2B614-DC0E-7038-7447-9B0228AE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5D718-2BB3-48C4-71B5-2395EE69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EC723-DF64-74D1-55ED-1D615C2E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1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B42AF-1C0B-D98E-2162-37C87C44F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09193-D417-87CF-08F7-A0352A3CB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2DCCC-E3F2-21FA-BCF0-0C452891B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D313B-A676-704C-8EAE-6F748F2CE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B28DB-A3DC-D357-8CBB-EBAFC2810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589069-F306-CE30-42BE-94CC3096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73BE6-DA40-DF8F-2B3C-AF6437A5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A7C95-50D1-9C1D-1B0A-3FCF59F0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4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C58D-C02C-B3AC-279F-83F4D0D3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C00AF4-D7EA-BA75-E002-352AC2CE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4137E-21F2-4EA2-648A-FBC6F256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E3280-7CB4-B87C-A4F1-C06CE65D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0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67B25C-3AF7-93AE-BD3C-C036E1BE1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9B11B-0BB6-10B8-63A9-96D0AB75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B7D79-EBE7-18E3-ABD1-85E9A86D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2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04907-4BBC-3135-BB9B-82639A94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C7F3D-E9CE-565E-9110-9C3120446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6C3DC-9E32-AD05-4FE0-25A1901F4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76DF4-BCBD-17FA-B2CE-9E3309BA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7BBED-4AAE-BE81-A315-2D2D380C1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3A75F-A228-1DAE-0633-EFD83A7D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2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19F9B-D890-FF4B-34C2-3999EDFD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18A622-BCE9-9805-2109-C98756426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45474-EDC7-EF3E-B53E-6EFA7A210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0BFA7-E719-CBFC-41F8-4DF29AE7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6EEEC-9D91-9012-DBF9-ACA54209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59E63-BD72-7229-635D-3DD61E1F9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6B7E3A-6655-1749-15A5-ECCD00884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A092A-E54F-B09D-B26D-136F0A13D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4DDD6-0BD1-7898-6AE6-14F864C41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FBDD3-A15C-4955-8CA3-3D8B5691D9F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AAFFE-1A59-4AD1-C1A9-514EAAD9A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076C4-5BD9-080A-3E6B-B26409E1A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9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6_C1C5D8B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microsoft.com/office/2018/10/relationships/comments" Target="../comments/modernComment_107_F30EC8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D7396D-CA6E-D44D-6CBD-0FAA7B7CE3AF}"/>
              </a:ext>
            </a:extLst>
          </p:cNvPr>
          <p:cNvSpPr/>
          <p:nvPr/>
        </p:nvSpPr>
        <p:spPr>
          <a:xfrm>
            <a:off x="5079513" y="2534043"/>
            <a:ext cx="2286000" cy="2286000"/>
          </a:xfrm>
          <a:prstGeom prst="roundRect">
            <a:avLst/>
          </a:prstGeom>
          <a:solidFill>
            <a:srgbClr val="001C48"/>
          </a:solidFill>
          <a:ln w="28575">
            <a:solidFill>
              <a:srgbClr val="001C48"/>
            </a:solidFill>
          </a:ln>
          <a:effectLst>
            <a:outerShdw blurRad="63500" sx="105000" sy="105000" algn="ct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42F4D-E893-7F06-018E-54E9E4F48CDB}"/>
              </a:ext>
            </a:extLst>
          </p:cNvPr>
          <p:cNvSpPr txBox="1"/>
          <p:nvPr/>
        </p:nvSpPr>
        <p:spPr>
          <a:xfrm>
            <a:off x="5484576" y="4088523"/>
            <a:ext cx="147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2E9EB"/>
                </a:solidFill>
              </a:rPr>
              <a:t>Project name</a:t>
            </a:r>
          </a:p>
          <a:p>
            <a:pPr algn="ctr"/>
            <a:r>
              <a:rPr lang="en-US" dirty="0">
                <a:solidFill>
                  <a:srgbClr val="E2E9EB"/>
                </a:solidFill>
              </a:rPr>
              <a:t>Last edit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9EB742-BD52-B384-6C90-335A5559FAAC}"/>
              </a:ext>
            </a:extLst>
          </p:cNvPr>
          <p:cNvSpPr/>
          <p:nvPr/>
        </p:nvSpPr>
        <p:spPr>
          <a:xfrm>
            <a:off x="5379390" y="2625483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DBC7C0-C3D1-7BE5-1D4E-5DCAE9E392E2}"/>
              </a:ext>
            </a:extLst>
          </p:cNvPr>
          <p:cNvSpPr/>
          <p:nvPr/>
        </p:nvSpPr>
        <p:spPr>
          <a:xfrm>
            <a:off x="7665390" y="2534043"/>
            <a:ext cx="2286000" cy="2286000"/>
          </a:xfrm>
          <a:prstGeom prst="roundRect">
            <a:avLst/>
          </a:prstGeom>
          <a:solidFill>
            <a:srgbClr val="001C48"/>
          </a:solidFill>
          <a:ln w="28575">
            <a:solidFill>
              <a:srgbClr val="001C48"/>
            </a:solidFill>
          </a:ln>
          <a:effectLst>
            <a:outerShdw blurRad="63500" sx="105000" sy="105000" algn="ct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2A19D6-2C81-F534-AE9C-5C0EE8957592}"/>
              </a:ext>
            </a:extLst>
          </p:cNvPr>
          <p:cNvSpPr txBox="1"/>
          <p:nvPr/>
        </p:nvSpPr>
        <p:spPr>
          <a:xfrm>
            <a:off x="8070453" y="4088523"/>
            <a:ext cx="147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2E9EB"/>
                </a:solidFill>
              </a:rPr>
              <a:t>Project name</a:t>
            </a:r>
          </a:p>
          <a:p>
            <a:pPr algn="ctr"/>
            <a:r>
              <a:rPr lang="en-US" dirty="0">
                <a:solidFill>
                  <a:srgbClr val="E2E9EB"/>
                </a:solidFill>
              </a:rPr>
              <a:t>Last edit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34DA7D-5E78-27C7-51D1-DAF75AB95427}"/>
              </a:ext>
            </a:extLst>
          </p:cNvPr>
          <p:cNvSpPr/>
          <p:nvPr/>
        </p:nvSpPr>
        <p:spPr>
          <a:xfrm>
            <a:off x="7965267" y="2625483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063A352-18C1-CC09-45D8-1BF8438CEAE9}"/>
              </a:ext>
            </a:extLst>
          </p:cNvPr>
          <p:cNvSpPr/>
          <p:nvPr/>
        </p:nvSpPr>
        <p:spPr>
          <a:xfrm>
            <a:off x="2493635" y="2534043"/>
            <a:ext cx="2286000" cy="2286000"/>
          </a:xfrm>
          <a:prstGeom prst="roundRect">
            <a:avLst/>
          </a:prstGeom>
          <a:solidFill>
            <a:srgbClr val="001C48"/>
          </a:solidFill>
          <a:ln w="28575">
            <a:solidFill>
              <a:srgbClr val="001C48"/>
            </a:solidFill>
          </a:ln>
          <a:effectLst>
            <a:outerShdw blurRad="63500" sx="105000" sy="105000" algn="ct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585F77-D136-C58F-A060-43DE682D0EB2}"/>
              </a:ext>
            </a:extLst>
          </p:cNvPr>
          <p:cNvSpPr txBox="1"/>
          <p:nvPr/>
        </p:nvSpPr>
        <p:spPr>
          <a:xfrm>
            <a:off x="2898698" y="4088523"/>
            <a:ext cx="147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2E9EB"/>
                </a:solidFill>
              </a:rPr>
              <a:t>Project name</a:t>
            </a:r>
          </a:p>
          <a:p>
            <a:pPr algn="ctr"/>
            <a:r>
              <a:rPr lang="en-US" dirty="0">
                <a:solidFill>
                  <a:srgbClr val="E2E9EB"/>
                </a:solidFill>
              </a:rPr>
              <a:t>Last edit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41A765E-1C4D-A6A4-8B8C-B2D75687C955}"/>
              </a:ext>
            </a:extLst>
          </p:cNvPr>
          <p:cNvSpPr/>
          <p:nvPr/>
        </p:nvSpPr>
        <p:spPr>
          <a:xfrm>
            <a:off x="2793512" y="2625483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</p:spTree>
    <p:extLst>
      <p:ext uri="{BB962C8B-B14F-4D97-AF65-F5344CB8AC3E}">
        <p14:creationId xmlns:p14="http://schemas.microsoft.com/office/powerpoint/2010/main" val="221046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3ED0EF-60AE-8474-7C4C-C2A6739107D9}"/>
              </a:ext>
            </a:extLst>
          </p:cNvPr>
          <p:cNvSpPr/>
          <p:nvPr/>
        </p:nvSpPr>
        <p:spPr>
          <a:xfrm>
            <a:off x="3126021" y="2265265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8A3B4-2D2C-BA52-8E9A-2778E747AD36}"/>
              </a:ext>
            </a:extLst>
          </p:cNvPr>
          <p:cNvSpPr txBox="1"/>
          <p:nvPr/>
        </p:nvSpPr>
        <p:spPr>
          <a:xfrm>
            <a:off x="5103151" y="2673619"/>
            <a:ext cx="198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Name:</a:t>
            </a:r>
          </a:p>
          <a:p>
            <a:r>
              <a:rPr lang="en-US" dirty="0"/>
              <a:t>Last edited: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81D13B-7FEF-400A-1123-8DD530557056}"/>
              </a:ext>
            </a:extLst>
          </p:cNvPr>
          <p:cNvCxnSpPr/>
          <p:nvPr/>
        </p:nvCxnSpPr>
        <p:spPr>
          <a:xfrm>
            <a:off x="3126021" y="3870036"/>
            <a:ext cx="46048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B9E48E-1B50-0790-82D6-AFF0048E4D68}"/>
              </a:ext>
            </a:extLst>
          </p:cNvPr>
          <p:cNvCxnSpPr>
            <a:cxnSpLocks/>
          </p:cNvCxnSpPr>
          <p:nvPr/>
        </p:nvCxnSpPr>
        <p:spPr>
          <a:xfrm>
            <a:off x="3126020" y="2138218"/>
            <a:ext cx="46048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75235A4-5652-C942-D1DD-60C735A62EC2}"/>
              </a:ext>
            </a:extLst>
          </p:cNvPr>
          <p:cNvSpPr/>
          <p:nvPr/>
        </p:nvSpPr>
        <p:spPr>
          <a:xfrm>
            <a:off x="3126021" y="3997082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8C94D9-7ED7-FA08-B2A6-F40EFC78F4EA}"/>
              </a:ext>
            </a:extLst>
          </p:cNvPr>
          <p:cNvSpPr txBox="1"/>
          <p:nvPr/>
        </p:nvSpPr>
        <p:spPr>
          <a:xfrm>
            <a:off x="5103151" y="4405436"/>
            <a:ext cx="198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Name:</a:t>
            </a:r>
          </a:p>
          <a:p>
            <a:r>
              <a:rPr lang="en-US" dirty="0"/>
              <a:t>Last edited: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EBABA8-9ECF-9BF7-5298-E61BAC3F4733}"/>
              </a:ext>
            </a:extLst>
          </p:cNvPr>
          <p:cNvCxnSpPr/>
          <p:nvPr/>
        </p:nvCxnSpPr>
        <p:spPr>
          <a:xfrm>
            <a:off x="3126021" y="5601853"/>
            <a:ext cx="46048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552936-6A29-FF50-758F-D56B215E7EA5}"/>
              </a:ext>
            </a:extLst>
          </p:cNvPr>
          <p:cNvCxnSpPr>
            <a:cxnSpLocks/>
          </p:cNvCxnSpPr>
          <p:nvPr/>
        </p:nvCxnSpPr>
        <p:spPr>
          <a:xfrm>
            <a:off x="3126020" y="3870035"/>
            <a:ext cx="46048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C47315D-C080-05B9-8CB4-301C5CAA3609}"/>
              </a:ext>
            </a:extLst>
          </p:cNvPr>
          <p:cNvSpPr/>
          <p:nvPr/>
        </p:nvSpPr>
        <p:spPr>
          <a:xfrm>
            <a:off x="3126020" y="533448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9648AE-8A75-EBA1-FD58-07927E986D1E}"/>
              </a:ext>
            </a:extLst>
          </p:cNvPr>
          <p:cNvSpPr txBox="1"/>
          <p:nvPr/>
        </p:nvSpPr>
        <p:spPr>
          <a:xfrm>
            <a:off x="5103150" y="941802"/>
            <a:ext cx="198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Name:</a:t>
            </a:r>
          </a:p>
          <a:p>
            <a:r>
              <a:rPr lang="en-US" dirty="0"/>
              <a:t>Last edited:</a:t>
            </a:r>
          </a:p>
        </p:txBody>
      </p:sp>
    </p:spTree>
    <p:extLst>
      <p:ext uri="{BB962C8B-B14F-4D97-AF65-F5344CB8AC3E}">
        <p14:creationId xmlns:p14="http://schemas.microsoft.com/office/powerpoint/2010/main" val="420482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D6ED37-DFEF-2051-B86E-C06826BDAD94}"/>
              </a:ext>
            </a:extLst>
          </p:cNvPr>
          <p:cNvSpPr/>
          <p:nvPr/>
        </p:nvSpPr>
        <p:spPr>
          <a:xfrm>
            <a:off x="1604396" y="140711"/>
            <a:ext cx="1266738" cy="969349"/>
          </a:xfrm>
          <a:prstGeom prst="round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UA 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E66A64-5791-D308-B126-9BD8EF0A2061}"/>
              </a:ext>
            </a:extLst>
          </p:cNvPr>
          <p:cNvSpPr txBox="1"/>
          <p:nvPr/>
        </p:nvSpPr>
        <p:spPr>
          <a:xfrm>
            <a:off x="0" y="310393"/>
            <a:ext cx="1501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color palette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3D6C8B-F424-07C6-4F71-402DE1184069}"/>
              </a:ext>
            </a:extLst>
          </p:cNvPr>
          <p:cNvSpPr/>
          <p:nvPr/>
        </p:nvSpPr>
        <p:spPr>
          <a:xfrm>
            <a:off x="3064081" y="138592"/>
            <a:ext cx="1266738" cy="969349"/>
          </a:xfrm>
          <a:prstGeom prst="roundRect">
            <a:avLst/>
          </a:prstGeom>
          <a:solidFill>
            <a:srgbClr val="0C23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Arizona Blue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651D3-02F8-CEA9-E832-BA1C25D7CDB3}"/>
              </a:ext>
            </a:extLst>
          </p:cNvPr>
          <p:cNvSpPr txBox="1"/>
          <p:nvPr/>
        </p:nvSpPr>
        <p:spPr>
          <a:xfrm>
            <a:off x="1459685" y="1231280"/>
            <a:ext cx="155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#AB0520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D564B-ED10-E658-6DEB-F95C5B0D89F3}"/>
              </a:ext>
            </a:extLst>
          </p:cNvPr>
          <p:cNvSpPr txBox="1"/>
          <p:nvPr/>
        </p:nvSpPr>
        <p:spPr>
          <a:xfrm>
            <a:off x="2988579" y="1244052"/>
            <a:ext cx="153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#0C234B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4B7111-DDCA-5A4B-4FC5-2774CC2693C3}"/>
              </a:ext>
            </a:extLst>
          </p:cNvPr>
          <p:cNvSpPr/>
          <p:nvPr/>
        </p:nvSpPr>
        <p:spPr>
          <a:xfrm>
            <a:off x="1604396" y="1751614"/>
            <a:ext cx="1266738" cy="969349"/>
          </a:xfrm>
          <a:prstGeom prst="roundRect">
            <a:avLst/>
          </a:prstGeom>
          <a:solidFill>
            <a:srgbClr val="EF40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8F372-54E2-6F6B-3255-C5CB9880A797}"/>
              </a:ext>
            </a:extLst>
          </p:cNvPr>
          <p:cNvSpPr txBox="1"/>
          <p:nvPr/>
        </p:nvSpPr>
        <p:spPr>
          <a:xfrm>
            <a:off x="0" y="1921296"/>
            <a:ext cx="1694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loWeb"/>
              </a:rPr>
              <a:t>C</a:t>
            </a:r>
            <a:r>
              <a:rPr lang="en-US" b="0" i="0" dirty="0">
                <a:effectLst/>
                <a:latin typeface="MiloWeb"/>
              </a:rPr>
              <a:t>omplimentary highlight and shadow accent colors for both </a:t>
            </a:r>
            <a:r>
              <a:rPr lang="en-US" b="0" i="0" dirty="0" err="1">
                <a:effectLst/>
                <a:latin typeface="MiloWeb"/>
              </a:rPr>
              <a:t>UArizona</a:t>
            </a:r>
            <a:r>
              <a:rPr lang="en-US" b="0" i="0" dirty="0">
                <a:effectLst/>
                <a:latin typeface="MiloWeb"/>
              </a:rPr>
              <a:t> Red and Arizona Blue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EF9DA14-991F-0E46-8EB7-D989E3346EB2}"/>
              </a:ext>
            </a:extLst>
          </p:cNvPr>
          <p:cNvSpPr/>
          <p:nvPr/>
        </p:nvSpPr>
        <p:spPr>
          <a:xfrm>
            <a:off x="3064081" y="1749495"/>
            <a:ext cx="1266738" cy="969349"/>
          </a:xfrm>
          <a:prstGeom prst="round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UA 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D5CF9B-3DC5-24BA-9882-E69E4D176E1C}"/>
              </a:ext>
            </a:extLst>
          </p:cNvPr>
          <p:cNvSpPr txBox="1"/>
          <p:nvPr/>
        </p:nvSpPr>
        <p:spPr>
          <a:xfrm>
            <a:off x="1507921" y="2842183"/>
            <a:ext cx="145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#EF4056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467095-93A9-54A9-291B-FA6339BC16A7}"/>
              </a:ext>
            </a:extLst>
          </p:cNvPr>
          <p:cNvSpPr txBox="1"/>
          <p:nvPr/>
        </p:nvSpPr>
        <p:spPr>
          <a:xfrm>
            <a:off x="2925664" y="2842183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#AB0520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9F327F9-AD8E-2566-957C-3691F8A91959}"/>
              </a:ext>
            </a:extLst>
          </p:cNvPr>
          <p:cNvSpPr/>
          <p:nvPr/>
        </p:nvSpPr>
        <p:spPr>
          <a:xfrm>
            <a:off x="4523766" y="1751614"/>
            <a:ext cx="1266738" cy="969349"/>
          </a:xfrm>
          <a:prstGeom prst="roundRect">
            <a:avLst/>
          </a:prstGeom>
          <a:solidFill>
            <a:srgbClr val="EF40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Chili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A22B384-4824-23E4-929B-3E156BF45F70}"/>
              </a:ext>
            </a:extLst>
          </p:cNvPr>
          <p:cNvSpPr/>
          <p:nvPr/>
        </p:nvSpPr>
        <p:spPr>
          <a:xfrm>
            <a:off x="1587970" y="3332735"/>
            <a:ext cx="1266738" cy="969349"/>
          </a:xfrm>
          <a:prstGeom prst="roundRect">
            <a:avLst/>
          </a:prstGeom>
          <a:solidFill>
            <a:srgbClr val="81D3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8DBDB9-4C38-95AF-20A2-383F87203EA8}"/>
              </a:ext>
            </a:extLst>
          </p:cNvPr>
          <p:cNvSpPr txBox="1"/>
          <p:nvPr/>
        </p:nvSpPr>
        <p:spPr>
          <a:xfrm>
            <a:off x="4385349" y="2842183"/>
            <a:ext cx="145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#EF4056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4731B3-E01E-18ED-88D9-0F6D2ACFF7FD}"/>
              </a:ext>
            </a:extLst>
          </p:cNvPr>
          <p:cNvSpPr txBox="1"/>
          <p:nvPr/>
        </p:nvSpPr>
        <p:spPr>
          <a:xfrm>
            <a:off x="1449553" y="4425423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#81D3EB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D01CED-983E-3E16-41C5-1402A7983752}"/>
              </a:ext>
            </a:extLst>
          </p:cNvPr>
          <p:cNvSpPr/>
          <p:nvPr/>
        </p:nvSpPr>
        <p:spPr>
          <a:xfrm>
            <a:off x="5983451" y="3332735"/>
            <a:ext cx="1266738" cy="969349"/>
          </a:xfrm>
          <a:prstGeom prst="roundRect">
            <a:avLst/>
          </a:prstGeom>
          <a:solidFill>
            <a:srgbClr val="0C23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Arizona Blue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6AE635-1A8B-F633-DA1C-368D35DD0DC4}"/>
              </a:ext>
            </a:extLst>
          </p:cNvPr>
          <p:cNvSpPr txBox="1"/>
          <p:nvPr/>
        </p:nvSpPr>
        <p:spPr>
          <a:xfrm>
            <a:off x="5845034" y="4425423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#0C234B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A99DC78-AB71-CA39-238E-0C1EEB9F3636}"/>
              </a:ext>
            </a:extLst>
          </p:cNvPr>
          <p:cNvSpPr/>
          <p:nvPr/>
        </p:nvSpPr>
        <p:spPr>
          <a:xfrm>
            <a:off x="7443136" y="3332735"/>
            <a:ext cx="1266738" cy="969349"/>
          </a:xfrm>
          <a:prstGeom prst="roundRect">
            <a:avLst/>
          </a:prstGeom>
          <a:solidFill>
            <a:srgbClr val="001C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Midnight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7771A0-2755-A131-02EA-C8512D0D267D}"/>
              </a:ext>
            </a:extLst>
          </p:cNvPr>
          <p:cNvSpPr txBox="1"/>
          <p:nvPr/>
        </p:nvSpPr>
        <p:spPr>
          <a:xfrm>
            <a:off x="7304719" y="4425423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#001C48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A1CF8D5-D36A-76DD-A8B5-3F42D8F391AE}"/>
              </a:ext>
            </a:extLst>
          </p:cNvPr>
          <p:cNvSpPr/>
          <p:nvPr/>
        </p:nvSpPr>
        <p:spPr>
          <a:xfrm>
            <a:off x="3036816" y="3332735"/>
            <a:ext cx="1266738" cy="969349"/>
          </a:xfrm>
          <a:prstGeom prst="roundRect">
            <a:avLst/>
          </a:prstGeom>
          <a:solidFill>
            <a:srgbClr val="378D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Oasis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F78E6F3-A590-5B13-88DB-BE9DCDF951EC}"/>
              </a:ext>
            </a:extLst>
          </p:cNvPr>
          <p:cNvSpPr/>
          <p:nvPr/>
        </p:nvSpPr>
        <p:spPr>
          <a:xfrm>
            <a:off x="4496501" y="3332735"/>
            <a:ext cx="1266738" cy="969349"/>
          </a:xfrm>
          <a:prstGeom prst="roundRect">
            <a:avLst/>
          </a:prstGeom>
          <a:solidFill>
            <a:srgbClr val="1E52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Azurite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5AB12C-FC82-0497-AAEA-87A9EAE6922F}"/>
              </a:ext>
            </a:extLst>
          </p:cNvPr>
          <p:cNvSpPr txBox="1"/>
          <p:nvPr/>
        </p:nvSpPr>
        <p:spPr>
          <a:xfrm>
            <a:off x="4400027" y="4425423"/>
            <a:ext cx="145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#1E5288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25B41D-8D55-7642-DFA6-8BBD4938C91B}"/>
              </a:ext>
            </a:extLst>
          </p:cNvPr>
          <p:cNvSpPr txBox="1"/>
          <p:nvPr/>
        </p:nvSpPr>
        <p:spPr>
          <a:xfrm>
            <a:off x="2898399" y="4425423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#378DBD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FC0BE4-2B1D-0BDF-17A0-F7DD0C7B12AB}"/>
              </a:ext>
            </a:extLst>
          </p:cNvPr>
          <p:cNvSpPr txBox="1"/>
          <p:nvPr/>
        </p:nvSpPr>
        <p:spPr>
          <a:xfrm>
            <a:off x="0" y="5442054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loWeb"/>
              </a:rPr>
              <a:t>Neutral Colors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FF703CD-F49F-DC37-2ED1-937F3CB0D2AF}"/>
              </a:ext>
            </a:extLst>
          </p:cNvPr>
          <p:cNvSpPr/>
          <p:nvPr/>
        </p:nvSpPr>
        <p:spPr>
          <a:xfrm>
            <a:off x="1587970" y="5031317"/>
            <a:ext cx="1266738" cy="969349"/>
          </a:xfrm>
          <a:prstGeom prst="roundRect">
            <a:avLst/>
          </a:prstGeom>
          <a:solidFill>
            <a:srgbClr val="E2E9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C234B"/>
                </a:solidFill>
              </a:rPr>
              <a:t>Cool Gray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6FD0A2-BFC7-6A5E-76BF-0493FFA7B4E9}"/>
              </a:ext>
            </a:extLst>
          </p:cNvPr>
          <p:cNvSpPr txBox="1"/>
          <p:nvPr/>
        </p:nvSpPr>
        <p:spPr>
          <a:xfrm>
            <a:off x="1449553" y="6124005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#E2E9EB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B2F6FC1-7603-41A4-032E-4E6DFC82B1F2}"/>
              </a:ext>
            </a:extLst>
          </p:cNvPr>
          <p:cNvSpPr/>
          <p:nvPr/>
        </p:nvSpPr>
        <p:spPr>
          <a:xfrm>
            <a:off x="3047655" y="5031317"/>
            <a:ext cx="1266738" cy="969349"/>
          </a:xfrm>
          <a:prstGeom prst="roundRect">
            <a:avLst/>
          </a:prstGeom>
          <a:solidFill>
            <a:srgbClr val="F4ED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B0520"/>
                </a:solidFill>
              </a:rPr>
              <a:t>Warm Gray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82289A-6894-05CE-9604-4BFF3F4D27B7}"/>
              </a:ext>
            </a:extLst>
          </p:cNvPr>
          <p:cNvSpPr txBox="1"/>
          <p:nvPr/>
        </p:nvSpPr>
        <p:spPr>
          <a:xfrm>
            <a:off x="2909238" y="6124005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#F4EDE5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FBDC13-8A51-0A93-DD75-FB00815B6333}"/>
              </a:ext>
            </a:extLst>
          </p:cNvPr>
          <p:cNvSpPr txBox="1"/>
          <p:nvPr/>
        </p:nvSpPr>
        <p:spPr>
          <a:xfrm>
            <a:off x="4496501" y="5031317"/>
            <a:ext cx="1459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loWeb"/>
              </a:rPr>
              <a:t>Secondary Color </a:t>
            </a:r>
          </a:p>
          <a:p>
            <a:r>
              <a:rPr lang="en-US" dirty="0">
                <a:latin typeface="MiloWeb"/>
              </a:rPr>
              <a:t>Palette</a:t>
            </a:r>
          </a:p>
          <a:p>
            <a:endParaRPr lang="en-US" dirty="0">
              <a:latin typeface="MiloWeb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0DCEFFB-1B69-59DB-5E9B-7F4B28090014}"/>
              </a:ext>
            </a:extLst>
          </p:cNvPr>
          <p:cNvSpPr/>
          <p:nvPr/>
        </p:nvSpPr>
        <p:spPr>
          <a:xfrm>
            <a:off x="8614132" y="5031317"/>
            <a:ext cx="1266738" cy="969349"/>
          </a:xfrm>
          <a:prstGeom prst="roundRect">
            <a:avLst/>
          </a:prstGeom>
          <a:solidFill>
            <a:srgbClr val="9EAB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Silver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A4C02F-FF0F-0072-A7B0-0F008B75891F}"/>
              </a:ext>
            </a:extLst>
          </p:cNvPr>
          <p:cNvSpPr txBox="1"/>
          <p:nvPr/>
        </p:nvSpPr>
        <p:spPr>
          <a:xfrm>
            <a:off x="8475715" y="6124005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#9EABAE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692DEDD-9FB2-D945-86B4-52F16F811A1A}"/>
              </a:ext>
            </a:extLst>
          </p:cNvPr>
          <p:cNvSpPr/>
          <p:nvPr/>
        </p:nvSpPr>
        <p:spPr>
          <a:xfrm>
            <a:off x="10073817" y="5031317"/>
            <a:ext cx="1266738" cy="969349"/>
          </a:xfrm>
          <a:prstGeom prst="roundRect">
            <a:avLst/>
          </a:prstGeom>
          <a:solidFill>
            <a:srgbClr val="A95C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670ADC-FE2F-B18D-230D-5EEC2C85CC25}"/>
              </a:ext>
            </a:extLst>
          </p:cNvPr>
          <p:cNvSpPr txBox="1"/>
          <p:nvPr/>
        </p:nvSpPr>
        <p:spPr>
          <a:xfrm>
            <a:off x="9935400" y="6124005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#A95C42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61ABF37-10DD-F881-8C8B-F87AC86721BE}"/>
              </a:ext>
            </a:extLst>
          </p:cNvPr>
          <p:cNvSpPr/>
          <p:nvPr/>
        </p:nvSpPr>
        <p:spPr>
          <a:xfrm>
            <a:off x="5667497" y="5031317"/>
            <a:ext cx="1266738" cy="969349"/>
          </a:xfrm>
          <a:prstGeom prst="roundRect">
            <a:avLst/>
          </a:prstGeom>
          <a:solidFill>
            <a:srgbClr val="70B8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19A57EF-79F9-BABC-9FFF-690B593A26FF}"/>
              </a:ext>
            </a:extLst>
          </p:cNvPr>
          <p:cNvSpPr/>
          <p:nvPr/>
        </p:nvSpPr>
        <p:spPr>
          <a:xfrm>
            <a:off x="7127182" y="5031317"/>
            <a:ext cx="1266738" cy="969349"/>
          </a:xfrm>
          <a:prstGeom prst="roundRect">
            <a:avLst/>
          </a:prstGeom>
          <a:solidFill>
            <a:srgbClr val="007D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River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7759F4-18F8-DA71-BD72-CAC12EB1B97D}"/>
              </a:ext>
            </a:extLst>
          </p:cNvPr>
          <p:cNvSpPr txBox="1"/>
          <p:nvPr/>
        </p:nvSpPr>
        <p:spPr>
          <a:xfrm>
            <a:off x="7030708" y="6124005"/>
            <a:ext cx="155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#007D84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71AD4E-BBC2-CAF3-6679-E4003C548D94}"/>
              </a:ext>
            </a:extLst>
          </p:cNvPr>
          <p:cNvSpPr txBox="1"/>
          <p:nvPr/>
        </p:nvSpPr>
        <p:spPr>
          <a:xfrm>
            <a:off x="5529080" y="6124005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#70B865</a:t>
            </a:r>
          </a:p>
        </p:txBody>
      </p:sp>
    </p:spTree>
    <p:extLst>
      <p:ext uri="{BB962C8B-B14F-4D97-AF65-F5344CB8AC3E}">
        <p14:creationId xmlns:p14="http://schemas.microsoft.com/office/powerpoint/2010/main" val="18185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E4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02B460-8930-8447-0749-F1DB2F95218D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Website Logo?</a:t>
            </a:r>
          </a:p>
        </p:txBody>
      </p:sp>
      <p:pic>
        <p:nvPicPr>
          <p:cNvPr id="7" name="Picture 6" descr="A computer with a logo on it&#10;&#10;Description automatically generated">
            <a:extLst>
              <a:ext uri="{FF2B5EF4-FFF2-40B4-BE49-F238E27FC236}">
                <a16:creationId xmlns:a16="http://schemas.microsoft.com/office/drawing/2014/main" id="{2154CF33-0080-8906-A114-1B5B5D3C5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935" y="963506"/>
            <a:ext cx="4930987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0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BA6D3A-786C-BD34-61AD-6115AC669181}"/>
              </a:ext>
            </a:extLst>
          </p:cNvPr>
          <p:cNvSpPr txBox="1"/>
          <p:nvPr/>
        </p:nvSpPr>
        <p:spPr>
          <a:xfrm>
            <a:off x="4379495" y="425298"/>
            <a:ext cx="332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Sitemap</a:t>
            </a:r>
            <a:endParaRPr lang="en-US" sz="3600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1CB5F23-F02D-5C81-5970-F7994A563D17}"/>
              </a:ext>
            </a:extLst>
          </p:cNvPr>
          <p:cNvSpPr/>
          <p:nvPr/>
        </p:nvSpPr>
        <p:spPr>
          <a:xfrm>
            <a:off x="5358063" y="1084479"/>
            <a:ext cx="1363579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Login Page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8C77C4-6F93-3218-95A1-70AFC25A09F6}"/>
              </a:ext>
            </a:extLst>
          </p:cNvPr>
          <p:cNvSpPr/>
          <p:nvPr/>
        </p:nvSpPr>
        <p:spPr>
          <a:xfrm>
            <a:off x="5358062" y="2327742"/>
            <a:ext cx="1363579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Home Page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F95A19-1932-4016-8251-7E3E47BF4403}"/>
              </a:ext>
            </a:extLst>
          </p:cNvPr>
          <p:cNvSpPr/>
          <p:nvPr/>
        </p:nvSpPr>
        <p:spPr>
          <a:xfrm>
            <a:off x="7435515" y="2327741"/>
            <a:ext cx="1804738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About Us page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BD6CDA-9F62-033C-4451-13B7056D14DA}"/>
              </a:ext>
            </a:extLst>
          </p:cNvPr>
          <p:cNvSpPr/>
          <p:nvPr/>
        </p:nvSpPr>
        <p:spPr>
          <a:xfrm>
            <a:off x="9954127" y="2327741"/>
            <a:ext cx="1804738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Features page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CFA9E1-36C1-02F8-16F5-398DE87655B4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6039852" y="1730810"/>
            <a:ext cx="1" cy="5969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DF6C3CD-57CE-D56A-590E-F6A6FB2D2A09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16200000" flipH="1">
            <a:off x="6890403" y="880259"/>
            <a:ext cx="596931" cy="229803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299C009-0169-8DD7-FE67-9CA6D9F4464D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16200000" flipH="1">
            <a:off x="8149709" y="-379047"/>
            <a:ext cx="596931" cy="481664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CD46E2-3375-AA7C-B946-03AA8D61C1CF}"/>
              </a:ext>
            </a:extLst>
          </p:cNvPr>
          <p:cNvSpPr/>
          <p:nvPr/>
        </p:nvSpPr>
        <p:spPr>
          <a:xfrm>
            <a:off x="4999119" y="3883928"/>
            <a:ext cx="2081464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New Project Page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552E8D-D590-386B-0B8B-C5FA53C35ED5}"/>
              </a:ext>
            </a:extLst>
          </p:cNvPr>
          <p:cNvSpPr/>
          <p:nvPr/>
        </p:nvSpPr>
        <p:spPr>
          <a:xfrm>
            <a:off x="7435515" y="3883927"/>
            <a:ext cx="2081464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 Setting Page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05FF83-405A-8BE7-551E-EBC9F501C32D}"/>
              </a:ext>
            </a:extLst>
          </p:cNvPr>
          <p:cNvCxnSpPr>
            <a:stCxn id="4" idx="2"/>
            <a:endCxn id="13" idx="0"/>
          </p:cNvCxnSpPr>
          <p:nvPr/>
        </p:nvCxnSpPr>
        <p:spPr>
          <a:xfrm flipH="1">
            <a:off x="6039851" y="2974073"/>
            <a:ext cx="1" cy="9098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B9822AE-E35D-3115-6831-BE0683D5DFD1}"/>
              </a:ext>
            </a:extLst>
          </p:cNvPr>
          <p:cNvCxnSpPr>
            <a:stCxn id="4" idx="2"/>
            <a:endCxn id="14" idx="0"/>
          </p:cNvCxnSpPr>
          <p:nvPr/>
        </p:nvCxnSpPr>
        <p:spPr>
          <a:xfrm rot="16200000" flipH="1">
            <a:off x="6803122" y="2210802"/>
            <a:ext cx="909854" cy="243639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EF3CC92-7CD2-9353-49C6-E7475753D05F}"/>
              </a:ext>
            </a:extLst>
          </p:cNvPr>
          <p:cNvSpPr/>
          <p:nvPr/>
        </p:nvSpPr>
        <p:spPr>
          <a:xfrm>
            <a:off x="2570742" y="3883927"/>
            <a:ext cx="2081464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How to use page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D76CC6B-2467-D469-6FD1-1BB892B7E20C}"/>
              </a:ext>
            </a:extLst>
          </p:cNvPr>
          <p:cNvCxnSpPr>
            <a:stCxn id="4" idx="2"/>
            <a:endCxn id="19" idx="0"/>
          </p:cNvCxnSpPr>
          <p:nvPr/>
        </p:nvCxnSpPr>
        <p:spPr>
          <a:xfrm rot="5400000">
            <a:off x="4370736" y="2214811"/>
            <a:ext cx="909854" cy="242837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647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43328D-ED78-5AEE-43CA-ABE2F9414E6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23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7B2978-FFB4-0010-EFC3-05EAE4A4CE2D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07A744-1FDE-7CA9-CFC1-B7BB8FB6F829}"/>
              </a:ext>
            </a:extLst>
          </p:cNvPr>
          <p:cNvSpPr/>
          <p:nvPr/>
        </p:nvSpPr>
        <p:spPr>
          <a:xfrm>
            <a:off x="8454683" y="6467621"/>
            <a:ext cx="1463040" cy="323557"/>
          </a:xfrm>
          <a:prstGeom prst="roundRect">
            <a:avLst/>
          </a:prstGeom>
          <a:solidFill>
            <a:srgbClr val="0C234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Us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B6AC95-0381-F1D6-6C32-1EACD1DAA849}"/>
              </a:ext>
            </a:extLst>
          </p:cNvPr>
          <p:cNvSpPr/>
          <p:nvPr/>
        </p:nvSpPr>
        <p:spPr>
          <a:xfrm>
            <a:off x="10323341" y="6467621"/>
            <a:ext cx="1463040" cy="323557"/>
          </a:xfrm>
          <a:prstGeom prst="roundRect">
            <a:avLst/>
          </a:prstGeom>
          <a:solidFill>
            <a:srgbClr val="0C234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FA70AC-EDE5-E142-2DFB-B6BA98711BC0}"/>
              </a:ext>
            </a:extLst>
          </p:cNvPr>
          <p:cNvSpPr txBox="1"/>
          <p:nvPr/>
        </p:nvSpPr>
        <p:spPr>
          <a:xfrm>
            <a:off x="318782" y="6444733"/>
            <a:ext cx="120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Copyright?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5571071-2005-A451-CB3A-71DAFF1D0D5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26796" y="444617"/>
            <a:ext cx="9144000" cy="5486400"/>
          </a:xfrm>
          <a:prstGeom prst="roundRect">
            <a:avLst>
              <a:gd name="adj" fmla="val 5747"/>
            </a:avLst>
          </a:prstGeom>
          <a:solidFill>
            <a:srgbClr val="9EABAE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EE0F434-343F-FC63-16CB-1A2DCF329C58}"/>
              </a:ext>
            </a:extLst>
          </p:cNvPr>
          <p:cNvGrpSpPr/>
          <p:nvPr/>
        </p:nvGrpSpPr>
        <p:grpSpPr>
          <a:xfrm>
            <a:off x="7021897" y="1302059"/>
            <a:ext cx="3322040" cy="3742453"/>
            <a:chOff x="0" y="2053130"/>
            <a:chExt cx="3322040" cy="374245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E760957-FB01-2A81-AD98-7231CEB86DEC}"/>
                </a:ext>
              </a:extLst>
            </p:cNvPr>
            <p:cNvGrpSpPr/>
            <p:nvPr/>
          </p:nvGrpSpPr>
          <p:grpSpPr>
            <a:xfrm>
              <a:off x="0" y="2053130"/>
              <a:ext cx="3322040" cy="3742453"/>
              <a:chOff x="2633652" y="1887721"/>
              <a:chExt cx="3322040" cy="3742453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C55ADB-8B2D-8C4C-4BFC-E9AEA95C0D15}"/>
                  </a:ext>
                </a:extLst>
              </p:cNvPr>
              <p:cNvSpPr txBox="1"/>
              <p:nvPr/>
            </p:nvSpPr>
            <p:spPr>
              <a:xfrm>
                <a:off x="2633652" y="1887721"/>
                <a:ext cx="3322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Arial Black" panose="020B0A04020102020204" pitchFamily="34" charset="0"/>
                    <a:ea typeface="Artifakt Element Black" panose="020B0A03050000020004" pitchFamily="34" charset="0"/>
                  </a:rPr>
                  <a:t>Sign Up to Website name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D9BCF83-7985-8072-6162-B01254F74089}"/>
                  </a:ext>
                </a:extLst>
              </p:cNvPr>
              <p:cNvSpPr/>
              <p:nvPr/>
            </p:nvSpPr>
            <p:spPr>
              <a:xfrm>
                <a:off x="3732569" y="2274398"/>
                <a:ext cx="444616" cy="4572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6A2C34-8B36-29B6-47F4-2F9C2424E48F}"/>
                  </a:ext>
                </a:extLst>
              </p:cNvPr>
              <p:cNvSpPr txBox="1"/>
              <p:nvPr/>
            </p:nvSpPr>
            <p:spPr>
              <a:xfrm>
                <a:off x="3732569" y="2312040"/>
                <a:ext cx="520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G+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1DFC090-2358-2F04-4B8D-B71789EA20F4}"/>
                  </a:ext>
                </a:extLst>
              </p:cNvPr>
              <p:cNvSpPr/>
              <p:nvPr/>
            </p:nvSpPr>
            <p:spPr>
              <a:xfrm>
                <a:off x="4416272" y="2274398"/>
                <a:ext cx="444616" cy="46306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B5AF3AD-FDCB-042A-5BE8-69CCD90E4CA9}"/>
                  </a:ext>
                </a:extLst>
              </p:cNvPr>
              <p:cNvSpPr txBox="1"/>
              <p:nvPr/>
            </p:nvSpPr>
            <p:spPr>
              <a:xfrm>
                <a:off x="4470830" y="2312040"/>
                <a:ext cx="40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in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89D8ABC-FB6C-29F9-7027-67364520CFF9}"/>
                  </a:ext>
                </a:extLst>
              </p:cNvPr>
              <p:cNvSpPr txBox="1"/>
              <p:nvPr/>
            </p:nvSpPr>
            <p:spPr>
              <a:xfrm>
                <a:off x="3255111" y="2774416"/>
                <a:ext cx="19868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Or use your email account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08E07BA-5638-BC50-D060-54C6361D7018}"/>
                  </a:ext>
                </a:extLst>
              </p:cNvPr>
              <p:cNvSpPr txBox="1"/>
              <p:nvPr/>
            </p:nvSpPr>
            <p:spPr>
              <a:xfrm>
                <a:off x="2881099" y="3125989"/>
                <a:ext cx="2734841" cy="369332"/>
              </a:xfrm>
              <a:prstGeom prst="rect">
                <a:avLst/>
              </a:prstGeom>
              <a:solidFill>
                <a:srgbClr val="F4EDE5">
                  <a:alpha val="30196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6C786F3-F96B-67C4-72E8-02E66FC68E55}"/>
                  </a:ext>
                </a:extLst>
              </p:cNvPr>
              <p:cNvSpPr txBox="1"/>
              <p:nvPr/>
            </p:nvSpPr>
            <p:spPr>
              <a:xfrm>
                <a:off x="2881099" y="3720888"/>
                <a:ext cx="2734841" cy="369332"/>
              </a:xfrm>
              <a:prstGeom prst="rect">
                <a:avLst/>
              </a:prstGeom>
              <a:solidFill>
                <a:srgbClr val="F4EDE5">
                  <a:alpha val="30196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Email</a:t>
                </a: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193F509C-D6EA-2D5C-1B7E-67AF5B4D5C11}"/>
                  </a:ext>
                </a:extLst>
              </p:cNvPr>
              <p:cNvSpPr/>
              <p:nvPr/>
            </p:nvSpPr>
            <p:spPr>
              <a:xfrm>
                <a:off x="3435222" y="5284731"/>
                <a:ext cx="1425666" cy="345443"/>
              </a:xfrm>
              <a:prstGeom prst="flowChartTerminator">
                <a:avLst/>
              </a:prstGeom>
              <a:solidFill>
                <a:srgbClr val="0C234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Sign Up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C512EE-0517-990D-4332-E29D144BC801}"/>
                </a:ext>
              </a:extLst>
            </p:cNvPr>
            <p:cNvSpPr txBox="1"/>
            <p:nvPr/>
          </p:nvSpPr>
          <p:spPr>
            <a:xfrm>
              <a:off x="251999" y="4475591"/>
              <a:ext cx="2734841" cy="369332"/>
            </a:xfrm>
            <a:prstGeom prst="rect">
              <a:avLst/>
            </a:prstGeom>
            <a:solidFill>
              <a:srgbClr val="F4EDE5">
                <a:alpha val="3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Password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99EFBA1-C9C3-3336-A6BB-E9DBDA4E5F45}"/>
              </a:ext>
            </a:extLst>
          </p:cNvPr>
          <p:cNvGrpSpPr/>
          <p:nvPr/>
        </p:nvGrpSpPr>
        <p:grpSpPr>
          <a:xfrm>
            <a:off x="2427641" y="1884744"/>
            <a:ext cx="3229733" cy="3159768"/>
            <a:chOff x="2633652" y="1905066"/>
            <a:chExt cx="3229733" cy="315976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6A7DDAD-AAE2-7276-F721-B44607FE49FE}"/>
                </a:ext>
              </a:extLst>
            </p:cNvPr>
            <p:cNvSpPr txBox="1"/>
            <p:nvPr/>
          </p:nvSpPr>
          <p:spPr>
            <a:xfrm>
              <a:off x="2633652" y="1905066"/>
              <a:ext cx="3229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 Black" panose="020B0A04020102020204" pitchFamily="34" charset="0"/>
                  <a:ea typeface="Artifakt Element Black" panose="020B0A03050000020004" pitchFamily="34" charset="0"/>
                </a:rPr>
                <a:t>Sign into Website name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99F9A3E-A67D-14B7-641A-366C8BC74D1A}"/>
                </a:ext>
              </a:extLst>
            </p:cNvPr>
            <p:cNvSpPr/>
            <p:nvPr/>
          </p:nvSpPr>
          <p:spPr>
            <a:xfrm>
              <a:off x="3732569" y="2274398"/>
              <a:ext cx="444616" cy="4572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91459D-E38E-3CA7-927D-8B46DB368A85}"/>
                </a:ext>
              </a:extLst>
            </p:cNvPr>
            <p:cNvSpPr txBox="1"/>
            <p:nvPr/>
          </p:nvSpPr>
          <p:spPr>
            <a:xfrm>
              <a:off x="3732569" y="2312040"/>
              <a:ext cx="520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G+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E21E1B-415A-F610-0024-3CAA2D91FCE8}"/>
                </a:ext>
              </a:extLst>
            </p:cNvPr>
            <p:cNvSpPr/>
            <p:nvPr/>
          </p:nvSpPr>
          <p:spPr>
            <a:xfrm>
              <a:off x="4416272" y="2274398"/>
              <a:ext cx="444616" cy="46306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0F6F61C-C8FB-C7C9-3975-578906DA3C06}"/>
                </a:ext>
              </a:extLst>
            </p:cNvPr>
            <p:cNvSpPr txBox="1"/>
            <p:nvPr/>
          </p:nvSpPr>
          <p:spPr>
            <a:xfrm>
              <a:off x="4470830" y="2312040"/>
              <a:ext cx="40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1C40120-ECCF-51BB-2CDF-DE398582A7C5}"/>
                </a:ext>
              </a:extLst>
            </p:cNvPr>
            <p:cNvSpPr txBox="1"/>
            <p:nvPr/>
          </p:nvSpPr>
          <p:spPr>
            <a:xfrm>
              <a:off x="3255111" y="2774416"/>
              <a:ext cx="19868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Or use your email account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03D613E-4E84-394A-5F40-B710B1974EDA}"/>
                </a:ext>
              </a:extLst>
            </p:cNvPr>
            <p:cNvSpPr txBox="1"/>
            <p:nvPr/>
          </p:nvSpPr>
          <p:spPr>
            <a:xfrm>
              <a:off x="2881099" y="3125989"/>
              <a:ext cx="2734841" cy="369332"/>
            </a:xfrm>
            <a:prstGeom prst="rect">
              <a:avLst/>
            </a:prstGeom>
            <a:solidFill>
              <a:srgbClr val="F4EDE5">
                <a:alpha val="3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Email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B371149-8393-0C00-C76D-06503D862E72}"/>
                </a:ext>
              </a:extLst>
            </p:cNvPr>
            <p:cNvSpPr txBox="1"/>
            <p:nvPr/>
          </p:nvSpPr>
          <p:spPr>
            <a:xfrm>
              <a:off x="2881099" y="3720888"/>
              <a:ext cx="2734841" cy="369332"/>
            </a:xfrm>
            <a:prstGeom prst="rect">
              <a:avLst/>
            </a:prstGeom>
            <a:solidFill>
              <a:srgbClr val="F4EDE5">
                <a:alpha val="3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Password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AD871FA-4867-5C62-84FC-869A1E7355BC}"/>
                </a:ext>
              </a:extLst>
            </p:cNvPr>
            <p:cNvSpPr txBox="1"/>
            <p:nvPr/>
          </p:nvSpPr>
          <p:spPr>
            <a:xfrm>
              <a:off x="3315237" y="4208412"/>
              <a:ext cx="18665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u="sng" dirty="0">
                  <a:latin typeface="Arial" panose="020B0604020202020204" pitchFamily="34" charset="0"/>
                  <a:cs typeface="Arial" panose="020B0604020202020204" pitchFamily="34" charset="0"/>
                </a:rPr>
                <a:t>Forgot your password?</a:t>
              </a:r>
            </a:p>
          </p:txBody>
        </p:sp>
        <p:sp>
          <p:nvSpPr>
            <p:cNvPr id="44" name="Flowchart: Terminator 43">
              <a:extLst>
                <a:ext uri="{FF2B5EF4-FFF2-40B4-BE49-F238E27FC236}">
                  <a16:creationId xmlns:a16="http://schemas.microsoft.com/office/drawing/2014/main" id="{CC2E4A97-F217-D81F-F061-48004E37A70D}"/>
                </a:ext>
              </a:extLst>
            </p:cNvPr>
            <p:cNvSpPr/>
            <p:nvPr/>
          </p:nvSpPr>
          <p:spPr>
            <a:xfrm>
              <a:off x="3539853" y="4719391"/>
              <a:ext cx="1425666" cy="345443"/>
            </a:xfrm>
            <a:prstGeom prst="flowChartTerminator">
              <a:avLst/>
            </a:prstGeom>
            <a:solidFill>
              <a:srgbClr val="0C234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Sign In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4A9B1B1-9E17-C447-5538-01A7F387E3E8}"/>
              </a:ext>
            </a:extLst>
          </p:cNvPr>
          <p:cNvGrpSpPr/>
          <p:nvPr/>
        </p:nvGrpSpPr>
        <p:grpSpPr>
          <a:xfrm>
            <a:off x="6404177" y="444617"/>
            <a:ext cx="4257622" cy="5473816"/>
            <a:chOff x="6392083" y="463492"/>
            <a:chExt cx="4257622" cy="5473816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AD7F6C0-8BEB-FFAA-AD05-47FA23F1243C}"/>
                </a:ext>
              </a:extLst>
            </p:cNvPr>
            <p:cNvSpPr/>
            <p:nvPr/>
          </p:nvSpPr>
          <p:spPr>
            <a:xfrm>
              <a:off x="6392083" y="463492"/>
              <a:ext cx="4257622" cy="5473816"/>
            </a:xfrm>
            <a:prstGeom prst="roundRect">
              <a:avLst>
                <a:gd name="adj" fmla="val 6722"/>
              </a:avLst>
            </a:prstGeom>
            <a:solidFill>
              <a:srgbClr val="AB0520"/>
            </a:solidFill>
            <a:ln w="38100">
              <a:solidFill>
                <a:srgbClr val="0C234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72A4FFA-6CCA-7D7B-E96A-5ECAF81E2354}"/>
                </a:ext>
              </a:extLst>
            </p:cNvPr>
            <p:cNvSpPr txBox="1"/>
            <p:nvPr/>
          </p:nvSpPr>
          <p:spPr>
            <a:xfrm>
              <a:off x="6735463" y="1905066"/>
              <a:ext cx="36922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 Black" panose="020B0A04020102020204" pitchFamily="34" charset="0"/>
                </a:rPr>
                <a:t>Don’t have an account? Create your account today!</a:t>
              </a:r>
            </a:p>
          </p:txBody>
        </p:sp>
        <p:sp>
          <p:nvSpPr>
            <p:cNvPr id="30" name="Flowchart: Terminator 29">
              <a:extLst>
                <a:ext uri="{FF2B5EF4-FFF2-40B4-BE49-F238E27FC236}">
                  <a16:creationId xmlns:a16="http://schemas.microsoft.com/office/drawing/2014/main" id="{29CB422A-75D0-08E5-B95D-93409A2DA52A}"/>
                </a:ext>
              </a:extLst>
            </p:cNvPr>
            <p:cNvSpPr/>
            <p:nvPr/>
          </p:nvSpPr>
          <p:spPr>
            <a:xfrm>
              <a:off x="7808061" y="4719390"/>
              <a:ext cx="1425666" cy="345443"/>
            </a:xfrm>
            <a:prstGeom prst="flowChartTerminator">
              <a:avLst/>
            </a:prstGeom>
            <a:solidFill>
              <a:srgbClr val="0C234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Sign Up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B683EBA-2121-B2DC-AE69-651C32921E0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760224" y="444617"/>
            <a:ext cx="2006432" cy="990666"/>
            <a:chOff x="1760224" y="444617"/>
            <a:chExt cx="2006432" cy="990666"/>
          </a:xfrm>
        </p:grpSpPr>
        <p:pic>
          <p:nvPicPr>
            <p:cNvPr id="13" name="Picture 12" descr="A computer with a logo on it&#10;&#10;Description automatically generated">
              <a:extLst>
                <a:ext uri="{FF2B5EF4-FFF2-40B4-BE49-F238E27FC236}">
                  <a16:creationId xmlns:a16="http://schemas.microsoft.com/office/drawing/2014/main" id="{8E563F7F-2D9B-35B5-1540-D19396D7481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0224" y="444617"/>
              <a:ext cx="990666" cy="99066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47D51D-3700-98D0-097F-B8A426C469A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74084" y="616784"/>
              <a:ext cx="1392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Website name</a:t>
              </a:r>
            </a:p>
          </p:txBody>
        </p:sp>
      </p:grpSp>
      <p:sp>
        <p:nvSpPr>
          <p:cNvPr id="48" name="Action Button: Blank 4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11ACCAC-65D7-011F-B727-41D17453A4F8}"/>
              </a:ext>
            </a:extLst>
          </p:cNvPr>
          <p:cNvSpPr/>
          <p:nvPr/>
        </p:nvSpPr>
        <p:spPr>
          <a:xfrm>
            <a:off x="11980984" y="0"/>
            <a:ext cx="211016" cy="17936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6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11111E-6 L -0.40273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6AFF878-8A16-FB81-3CA2-022256BFC2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61204" y="635667"/>
            <a:ext cx="10130796" cy="6246708"/>
          </a:xfrm>
          <a:prstGeom prst="rect">
            <a:avLst/>
          </a:prstGeom>
          <a:solidFill>
            <a:srgbClr val="F4ED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88A46B-9DCA-3506-BD1E-070D55765489}"/>
              </a:ext>
            </a:extLst>
          </p:cNvPr>
          <p:cNvGrpSpPr/>
          <p:nvPr/>
        </p:nvGrpSpPr>
        <p:grpSpPr>
          <a:xfrm>
            <a:off x="3821165" y="1485420"/>
            <a:ext cx="1505846" cy="1526228"/>
            <a:chOff x="5079512" y="2458543"/>
            <a:chExt cx="2286000" cy="22860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4263B2A-3AC3-0F56-67AE-BFC90D77039A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46FC64-1E8F-4387-D716-0A327E006990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5C663EF-E4BB-8389-9287-E52D73D84453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A1ECDF-EB41-9B07-33C0-603D5BBED64C}"/>
              </a:ext>
            </a:extLst>
          </p:cNvPr>
          <p:cNvGrpSpPr/>
          <p:nvPr/>
        </p:nvGrpSpPr>
        <p:grpSpPr>
          <a:xfrm>
            <a:off x="5700820" y="1485420"/>
            <a:ext cx="1505846" cy="1526228"/>
            <a:chOff x="5079512" y="2458543"/>
            <a:chExt cx="2286000" cy="228600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6FBB725-7CB8-A442-725B-088D4AA2F9C2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31F522-D096-8F2F-E83B-305949904862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23758F8-C749-488A-7933-51752BFB0170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929E4EF-5BED-78DB-E3A0-54C19306545C}"/>
              </a:ext>
            </a:extLst>
          </p:cNvPr>
          <p:cNvGrpSpPr/>
          <p:nvPr/>
        </p:nvGrpSpPr>
        <p:grpSpPr>
          <a:xfrm>
            <a:off x="3821165" y="3248507"/>
            <a:ext cx="1505846" cy="1526228"/>
            <a:chOff x="5079512" y="2458543"/>
            <a:chExt cx="2286000" cy="22860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0B6872C-CDA2-B89F-B994-410DDE285678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1A258A-8FF9-65F8-F3E4-07788246CC07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B0E43AFA-069A-6A3D-7160-0CBA4B66A95C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CCDB571-2036-A1F7-0645-64CAE4A568ED}"/>
              </a:ext>
            </a:extLst>
          </p:cNvPr>
          <p:cNvGrpSpPr/>
          <p:nvPr/>
        </p:nvGrpSpPr>
        <p:grpSpPr>
          <a:xfrm>
            <a:off x="5700820" y="3248507"/>
            <a:ext cx="1505846" cy="1526228"/>
            <a:chOff x="5079512" y="2458543"/>
            <a:chExt cx="2286000" cy="2286000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310B496-1DD1-70F9-9AE7-70D480EC90F9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F01F5D3-70AA-9D68-57CE-51B353B2E487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224DAD2-132F-2B72-52AE-229AB7483345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A7B8EA3-B4C8-5641-2F61-272704CCBDC5}"/>
              </a:ext>
            </a:extLst>
          </p:cNvPr>
          <p:cNvGrpSpPr/>
          <p:nvPr/>
        </p:nvGrpSpPr>
        <p:grpSpPr>
          <a:xfrm>
            <a:off x="7580475" y="1485420"/>
            <a:ext cx="1505846" cy="1526228"/>
            <a:chOff x="5079512" y="2458543"/>
            <a:chExt cx="2286000" cy="228600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4F1C902-7EEF-01E6-F819-D6D1F385DCD4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AB06B2C-532D-F230-9412-5E483C70CE2F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D519ECCD-E2C7-B992-0B59-7E6C91F01534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098DD85-A4CA-6ED6-BBE7-7D923DC505FE}"/>
              </a:ext>
            </a:extLst>
          </p:cNvPr>
          <p:cNvGrpSpPr/>
          <p:nvPr/>
        </p:nvGrpSpPr>
        <p:grpSpPr>
          <a:xfrm>
            <a:off x="7580475" y="3248507"/>
            <a:ext cx="1505846" cy="1526228"/>
            <a:chOff x="5079512" y="2458543"/>
            <a:chExt cx="2286000" cy="2286000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AF9C1C0A-436A-7C86-DF56-7A5CFE6B5902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A895562-2B15-9EBE-6DE2-D5722B703A7A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73BF8F16-CEF5-E850-5341-99E3E4881B5F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FBC9771-19D7-F1C8-7D5B-672B6E4D8139}"/>
              </a:ext>
            </a:extLst>
          </p:cNvPr>
          <p:cNvGrpSpPr/>
          <p:nvPr/>
        </p:nvGrpSpPr>
        <p:grpSpPr>
          <a:xfrm>
            <a:off x="3821165" y="5006931"/>
            <a:ext cx="1505846" cy="1526228"/>
            <a:chOff x="5079512" y="2458543"/>
            <a:chExt cx="2286000" cy="2286000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F870180-CFCD-82EB-A527-013C6A9F25D2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AECB50D-E79A-5D0E-5C90-C2AF3B480D11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6750F8AA-7D00-1B88-CA27-B3B2DEC669A5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A273262-EE2C-5A96-7F53-99226D15F3B3}"/>
              </a:ext>
            </a:extLst>
          </p:cNvPr>
          <p:cNvGrpSpPr/>
          <p:nvPr/>
        </p:nvGrpSpPr>
        <p:grpSpPr>
          <a:xfrm>
            <a:off x="5700820" y="5006931"/>
            <a:ext cx="1505846" cy="1526228"/>
            <a:chOff x="5079512" y="2458543"/>
            <a:chExt cx="2286000" cy="2286000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72AEA583-8161-94BE-4A28-6A5150DE59E0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5F5354A-895D-50A3-B12D-5F1D5960BB71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59D09D2D-B2D7-0923-ADE8-36BD5FF164A6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9E801F1-09A5-6F5E-A0D2-7B64DC72D8CE}"/>
              </a:ext>
            </a:extLst>
          </p:cNvPr>
          <p:cNvGrpSpPr/>
          <p:nvPr/>
        </p:nvGrpSpPr>
        <p:grpSpPr>
          <a:xfrm>
            <a:off x="7580475" y="5006931"/>
            <a:ext cx="1505846" cy="1526228"/>
            <a:chOff x="5079512" y="2458543"/>
            <a:chExt cx="2286000" cy="2286000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8C51CAF-E5EB-5F63-0126-7D8873731310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48AD174-F7B6-827C-25E4-6A5D28270BE3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59C7A3CF-F98B-6B33-532B-FD18977FA814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90EAA64-967E-816C-4A9F-45E69984C144}"/>
              </a:ext>
            </a:extLst>
          </p:cNvPr>
          <p:cNvSpPr/>
          <p:nvPr/>
        </p:nvSpPr>
        <p:spPr>
          <a:xfrm>
            <a:off x="9258300" y="991490"/>
            <a:ext cx="1505846" cy="493930"/>
          </a:xfrm>
          <a:prstGeom prst="rect">
            <a:avLst/>
          </a:prstGeom>
          <a:solidFill>
            <a:srgbClr val="9EABA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52" descr="Table with solid fill">
            <a:extLst>
              <a:ext uri="{FF2B5EF4-FFF2-40B4-BE49-F238E27FC236}">
                <a16:creationId xmlns:a16="http://schemas.microsoft.com/office/drawing/2014/main" id="{4F2AF4F3-925B-08FC-B8A7-703AC4D97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2967" y="991490"/>
            <a:ext cx="493930" cy="493930"/>
          </a:xfrm>
          <a:prstGeom prst="rect">
            <a:avLst/>
          </a:prstGeom>
        </p:spPr>
      </p:pic>
      <p:pic>
        <p:nvPicPr>
          <p:cNvPr id="55" name="Graphic 54" descr="List with solid fill">
            <a:extLst>
              <a:ext uri="{FF2B5EF4-FFF2-40B4-BE49-F238E27FC236}">
                <a16:creationId xmlns:a16="http://schemas.microsoft.com/office/drawing/2014/main" id="{0D795619-1214-26A3-3F06-98D178A3FB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2965" y="991490"/>
            <a:ext cx="493930" cy="4939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C4220B-6311-27F4-17C2-CB420F77C80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573015"/>
            <a:ext cx="2061204" cy="6309360"/>
          </a:xfrm>
          <a:prstGeom prst="rect">
            <a:avLst/>
          </a:prstGeom>
          <a:solidFill>
            <a:srgbClr val="0C234B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3281D7-EA37-9427-7224-C4ACF56F79E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6202" y="742169"/>
            <a:ext cx="1828800" cy="5971051"/>
          </a:xfrm>
          <a:prstGeom prst="rect">
            <a:avLst/>
          </a:prstGeom>
          <a:solidFill>
            <a:srgbClr val="AB052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08EA15-C68A-F5AF-28FE-8F7CB510FE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10416"/>
          </a:xfrm>
          <a:prstGeom prst="rect">
            <a:avLst/>
          </a:prstGeom>
          <a:solidFill>
            <a:srgbClr val="9EABA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044166-FDD0-93AA-ECE7-8265896A7607}"/>
              </a:ext>
            </a:extLst>
          </p:cNvPr>
          <p:cNvSpPr/>
          <p:nvPr/>
        </p:nvSpPr>
        <p:spPr>
          <a:xfrm>
            <a:off x="11329987" y="59268"/>
            <a:ext cx="502920" cy="502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1226EA-281F-936B-C814-C552B868043F}"/>
              </a:ext>
            </a:extLst>
          </p:cNvPr>
          <p:cNvSpPr txBox="1"/>
          <p:nvPr/>
        </p:nvSpPr>
        <p:spPr>
          <a:xfrm>
            <a:off x="10044797" y="121543"/>
            <a:ext cx="128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Username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5DE34A-1A61-022F-83F1-DA02FE4E9CDF}"/>
              </a:ext>
            </a:extLst>
          </p:cNvPr>
          <p:cNvCxnSpPr>
            <a:cxnSpLocks/>
            <a:stCxn id="12" idx="0"/>
            <a:endCxn id="12" idx="2"/>
          </p:cNvCxnSpPr>
          <p:nvPr/>
        </p:nvCxnSpPr>
        <p:spPr>
          <a:xfrm>
            <a:off x="10011223" y="991490"/>
            <a:ext cx="0" cy="49393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903464C-0D80-A53C-DBEB-1BC6E2CCDFF9}"/>
              </a:ext>
            </a:extLst>
          </p:cNvPr>
          <p:cNvSpPr/>
          <p:nvPr/>
        </p:nvSpPr>
        <p:spPr>
          <a:xfrm>
            <a:off x="11991977" y="656213"/>
            <a:ext cx="200023" cy="62261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4E2C8EB-CDB9-1789-A54D-40E7D8D81913}"/>
              </a:ext>
            </a:extLst>
          </p:cNvPr>
          <p:cNvSpPr/>
          <p:nvPr/>
        </p:nvSpPr>
        <p:spPr>
          <a:xfrm>
            <a:off x="11991978" y="1220832"/>
            <a:ext cx="200022" cy="2027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9D78735-FE5D-383A-5BE0-6CC40ABA5360}"/>
              </a:ext>
            </a:extLst>
          </p:cNvPr>
          <p:cNvGrpSpPr/>
          <p:nvPr/>
        </p:nvGrpSpPr>
        <p:grpSpPr>
          <a:xfrm>
            <a:off x="11994463" y="610416"/>
            <a:ext cx="197537" cy="225276"/>
            <a:chOff x="2862612" y="1773144"/>
            <a:chExt cx="197537" cy="22527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CB062A1-72CE-9BF4-3086-84D7AB217525}"/>
                </a:ext>
              </a:extLst>
            </p:cNvPr>
            <p:cNvSpPr/>
            <p:nvPr/>
          </p:nvSpPr>
          <p:spPr>
            <a:xfrm>
              <a:off x="2862612" y="1773144"/>
              <a:ext cx="197537" cy="2252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8C29BD31-8CF5-3728-D5D4-9DA1905109CA}"/>
                </a:ext>
              </a:extLst>
            </p:cNvPr>
            <p:cNvSpPr/>
            <p:nvPr/>
          </p:nvSpPr>
          <p:spPr>
            <a:xfrm rot="16200000">
              <a:off x="2891169" y="1824036"/>
              <a:ext cx="133682" cy="123493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671ED0B-A4E6-3F4C-8149-4F59D3F1B5E9}"/>
              </a:ext>
            </a:extLst>
          </p:cNvPr>
          <p:cNvGrpSpPr/>
          <p:nvPr/>
        </p:nvGrpSpPr>
        <p:grpSpPr>
          <a:xfrm rot="10800000">
            <a:off x="11994463" y="6657099"/>
            <a:ext cx="197537" cy="225276"/>
            <a:chOff x="2862612" y="1773144"/>
            <a:chExt cx="197537" cy="22527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D47F4B1-6A44-6E2D-4A49-F59CEBD4E682}"/>
                </a:ext>
              </a:extLst>
            </p:cNvPr>
            <p:cNvSpPr/>
            <p:nvPr/>
          </p:nvSpPr>
          <p:spPr>
            <a:xfrm>
              <a:off x="2862612" y="1773144"/>
              <a:ext cx="197537" cy="2252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508E2F9A-900D-F01F-1A9C-87203D45AFEE}"/>
                </a:ext>
              </a:extLst>
            </p:cNvPr>
            <p:cNvSpPr/>
            <p:nvPr/>
          </p:nvSpPr>
          <p:spPr>
            <a:xfrm rot="16200000">
              <a:off x="2891169" y="1824036"/>
              <a:ext cx="133682" cy="123493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2DA1760-1232-993E-D85A-EB6055CC15DE}"/>
              </a:ext>
            </a:extLst>
          </p:cNvPr>
          <p:cNvGrpSpPr/>
          <p:nvPr/>
        </p:nvGrpSpPr>
        <p:grpSpPr>
          <a:xfrm>
            <a:off x="88971" y="1183431"/>
            <a:ext cx="1766550" cy="369332"/>
            <a:chOff x="2272751" y="832169"/>
            <a:chExt cx="1766550" cy="36933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A508007-7846-D104-8EAA-B3E24ED0B01D}"/>
                </a:ext>
              </a:extLst>
            </p:cNvPr>
            <p:cNvSpPr txBox="1"/>
            <p:nvPr/>
          </p:nvSpPr>
          <p:spPr>
            <a:xfrm>
              <a:off x="2272751" y="832169"/>
              <a:ext cx="1530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New Project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BD9DB1F-8890-0212-5407-DE21974B45DB}"/>
                </a:ext>
              </a:extLst>
            </p:cNvPr>
            <p:cNvSpPr/>
            <p:nvPr/>
          </p:nvSpPr>
          <p:spPr>
            <a:xfrm>
              <a:off x="3717007" y="889574"/>
              <a:ext cx="322294" cy="267109"/>
            </a:xfrm>
            <a:prstGeom prst="ellipse">
              <a:avLst/>
            </a:prstGeom>
            <a:solidFill>
              <a:srgbClr val="F4ED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Plus Sign 62">
              <a:extLst>
                <a:ext uri="{FF2B5EF4-FFF2-40B4-BE49-F238E27FC236}">
                  <a16:creationId xmlns:a16="http://schemas.microsoft.com/office/drawing/2014/main" id="{E3B14ECB-B434-F17F-5FA2-E7F53D3F9890}"/>
                </a:ext>
              </a:extLst>
            </p:cNvPr>
            <p:cNvSpPr/>
            <p:nvPr/>
          </p:nvSpPr>
          <p:spPr>
            <a:xfrm>
              <a:off x="3740042" y="887193"/>
              <a:ext cx="276225" cy="269490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A0C68395-DA4E-EB49-4BAE-DCC93C2FD74A}"/>
              </a:ext>
            </a:extLst>
          </p:cNvPr>
          <p:cNvSpPr txBox="1"/>
          <p:nvPr/>
        </p:nvSpPr>
        <p:spPr>
          <a:xfrm>
            <a:off x="102571" y="1604463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492EC9B-ABEB-2D1A-E8A2-F7629FB83910}"/>
              </a:ext>
            </a:extLst>
          </p:cNvPr>
          <p:cNvSpPr/>
          <p:nvPr/>
        </p:nvSpPr>
        <p:spPr>
          <a:xfrm>
            <a:off x="354657" y="1920319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CC5C3A-290A-D5D8-6D1C-7878B2E329C3}"/>
              </a:ext>
            </a:extLst>
          </p:cNvPr>
          <p:cNvSpPr txBox="1"/>
          <p:nvPr/>
        </p:nvSpPr>
        <p:spPr>
          <a:xfrm>
            <a:off x="438968" y="1835235"/>
            <a:ext cx="1056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UML Diagram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33674F2-1ECA-0477-F176-CD0C859E2555}"/>
              </a:ext>
            </a:extLst>
          </p:cNvPr>
          <p:cNvSpPr txBox="1"/>
          <p:nvPr/>
        </p:nvSpPr>
        <p:spPr>
          <a:xfrm>
            <a:off x="94515" y="2112234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Cyber Security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0557BBC-7190-2ED2-76E4-E0E3E894C534}"/>
              </a:ext>
            </a:extLst>
          </p:cNvPr>
          <p:cNvSpPr/>
          <p:nvPr/>
        </p:nvSpPr>
        <p:spPr>
          <a:xfrm>
            <a:off x="346601" y="2428090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8AED97-F6BE-046B-2369-2D40C746E06C}"/>
              </a:ext>
            </a:extLst>
          </p:cNvPr>
          <p:cNvSpPr txBox="1"/>
          <p:nvPr/>
        </p:nvSpPr>
        <p:spPr>
          <a:xfrm>
            <a:off x="430911" y="2343006"/>
            <a:ext cx="18971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Network Topology 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A695D4-81CA-ECEA-F584-FD18DE66FC45}"/>
              </a:ext>
            </a:extLst>
          </p:cNvPr>
          <p:cNvSpPr txBox="1"/>
          <p:nvPr/>
        </p:nvSpPr>
        <p:spPr>
          <a:xfrm>
            <a:off x="103939" y="2756606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Web Development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7E6574F-8BE9-E159-3D84-6AC01F9241F3}"/>
              </a:ext>
            </a:extLst>
          </p:cNvPr>
          <p:cNvSpPr/>
          <p:nvPr/>
        </p:nvSpPr>
        <p:spPr>
          <a:xfrm>
            <a:off x="356025" y="3072462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7CB2892-F2A3-12D3-92B5-5ADF0496A944}"/>
              </a:ext>
            </a:extLst>
          </p:cNvPr>
          <p:cNvSpPr txBox="1"/>
          <p:nvPr/>
        </p:nvSpPr>
        <p:spPr>
          <a:xfrm>
            <a:off x="440335" y="2987378"/>
            <a:ext cx="13501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Wireframe Diagram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FE1A92-9878-C76B-80A0-C6F08A811919}"/>
              </a:ext>
            </a:extLst>
          </p:cNvPr>
          <p:cNvSpPr txBox="1"/>
          <p:nvPr/>
        </p:nvSpPr>
        <p:spPr>
          <a:xfrm>
            <a:off x="95883" y="3264377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Computer Science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5E9B1EF-E586-58CD-2BC0-D374ADA6A7BC}"/>
              </a:ext>
            </a:extLst>
          </p:cNvPr>
          <p:cNvSpPr/>
          <p:nvPr/>
        </p:nvSpPr>
        <p:spPr>
          <a:xfrm>
            <a:off x="347969" y="3580233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9B9547E-1EBB-F1DB-E924-A99FD9364581}"/>
              </a:ext>
            </a:extLst>
          </p:cNvPr>
          <p:cNvSpPr txBox="1"/>
          <p:nvPr/>
        </p:nvSpPr>
        <p:spPr>
          <a:xfrm>
            <a:off x="432280" y="3495149"/>
            <a:ext cx="10561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Tree Diagram</a:t>
            </a:r>
          </a:p>
        </p:txBody>
      </p:sp>
      <p:pic>
        <p:nvPicPr>
          <p:cNvPr id="85" name="Graphic 84" descr="Badge Question Mark with solid fill">
            <a:extLst>
              <a:ext uri="{FF2B5EF4-FFF2-40B4-BE49-F238E27FC236}">
                <a16:creationId xmlns:a16="http://schemas.microsoft.com/office/drawing/2014/main" id="{63B68706-CBE0-595F-6FF3-993A6DF620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17120" y="1871146"/>
            <a:ext cx="210405" cy="210405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1094FBC8-D557-F7EB-E82D-5C82C9263DCD}"/>
              </a:ext>
            </a:extLst>
          </p:cNvPr>
          <p:cNvSpPr txBox="1"/>
          <p:nvPr/>
        </p:nvSpPr>
        <p:spPr>
          <a:xfrm>
            <a:off x="125131" y="4358885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AE96461-C018-3C74-FF56-D4989E07E214}"/>
              </a:ext>
            </a:extLst>
          </p:cNvPr>
          <p:cNvSpPr/>
          <p:nvPr/>
        </p:nvSpPr>
        <p:spPr>
          <a:xfrm>
            <a:off x="377217" y="4674741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10D5A2-87AB-B73E-3BC8-6B88A06CD3FB}"/>
              </a:ext>
            </a:extLst>
          </p:cNvPr>
          <p:cNvSpPr txBox="1"/>
          <p:nvPr/>
        </p:nvSpPr>
        <p:spPr>
          <a:xfrm>
            <a:off x="461528" y="4589657"/>
            <a:ext cx="1056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UML Diagram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94B101A-1880-17C1-EB82-B416FB84B6FA}"/>
              </a:ext>
            </a:extLst>
          </p:cNvPr>
          <p:cNvSpPr txBox="1"/>
          <p:nvPr/>
        </p:nvSpPr>
        <p:spPr>
          <a:xfrm>
            <a:off x="117075" y="4866656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Cyber Security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E2B4427-722F-1CC5-20AA-D95D578F243B}"/>
              </a:ext>
            </a:extLst>
          </p:cNvPr>
          <p:cNvSpPr/>
          <p:nvPr/>
        </p:nvSpPr>
        <p:spPr>
          <a:xfrm>
            <a:off x="369161" y="5182512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7F74EF6-AB67-933E-C2EF-5EE6B3963FDE}"/>
              </a:ext>
            </a:extLst>
          </p:cNvPr>
          <p:cNvSpPr txBox="1"/>
          <p:nvPr/>
        </p:nvSpPr>
        <p:spPr>
          <a:xfrm>
            <a:off x="126499" y="5511028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Web Development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DA3F47D-C70C-B140-3901-3C255394EB40}"/>
              </a:ext>
            </a:extLst>
          </p:cNvPr>
          <p:cNvSpPr/>
          <p:nvPr/>
        </p:nvSpPr>
        <p:spPr>
          <a:xfrm>
            <a:off x="378585" y="5826884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111B85-EFB7-8F3F-C2CF-AEE9707D9FE5}"/>
              </a:ext>
            </a:extLst>
          </p:cNvPr>
          <p:cNvSpPr txBox="1"/>
          <p:nvPr/>
        </p:nvSpPr>
        <p:spPr>
          <a:xfrm>
            <a:off x="462895" y="5741800"/>
            <a:ext cx="13501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Wireframe Diagram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8A17E14-137B-42F6-2B6A-909BE9BDA75C}"/>
              </a:ext>
            </a:extLst>
          </p:cNvPr>
          <p:cNvSpPr txBox="1"/>
          <p:nvPr/>
        </p:nvSpPr>
        <p:spPr>
          <a:xfrm>
            <a:off x="118443" y="6018799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Computer Science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D5B5D8E-697E-3C14-98AD-95D2301EF32B}"/>
              </a:ext>
            </a:extLst>
          </p:cNvPr>
          <p:cNvSpPr/>
          <p:nvPr/>
        </p:nvSpPr>
        <p:spPr>
          <a:xfrm>
            <a:off x="370529" y="6334655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0A61548-57F0-1C5F-6EA6-16FAA2F9BDF6}"/>
              </a:ext>
            </a:extLst>
          </p:cNvPr>
          <p:cNvSpPr txBox="1"/>
          <p:nvPr/>
        </p:nvSpPr>
        <p:spPr>
          <a:xfrm>
            <a:off x="454840" y="6249571"/>
            <a:ext cx="10561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Tree Diagram</a:t>
            </a:r>
          </a:p>
        </p:txBody>
      </p:sp>
      <p:pic>
        <p:nvPicPr>
          <p:cNvPr id="98" name="Graphic 97" descr="Badge Question Mark with solid fill">
            <a:extLst>
              <a:ext uri="{FF2B5EF4-FFF2-40B4-BE49-F238E27FC236}">
                <a16:creationId xmlns:a16="http://schemas.microsoft.com/office/drawing/2014/main" id="{F4A1041C-D78E-DEF2-B2D5-1A69BA5899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39680" y="4625568"/>
            <a:ext cx="210405" cy="210405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1BEDBF64-2658-6F3B-019F-85C741CC6368}"/>
              </a:ext>
            </a:extLst>
          </p:cNvPr>
          <p:cNvGrpSpPr/>
          <p:nvPr/>
        </p:nvGrpSpPr>
        <p:grpSpPr>
          <a:xfrm>
            <a:off x="147327" y="3994096"/>
            <a:ext cx="1766550" cy="369332"/>
            <a:chOff x="2272751" y="832169"/>
            <a:chExt cx="1766550" cy="369332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EACAB85-30B3-FFDB-6995-52611A7A4545}"/>
                </a:ext>
              </a:extLst>
            </p:cNvPr>
            <p:cNvSpPr txBox="1"/>
            <p:nvPr/>
          </p:nvSpPr>
          <p:spPr>
            <a:xfrm>
              <a:off x="2272751" y="832169"/>
              <a:ext cx="1530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How to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0D45F87-4FEB-133C-B97A-C0274CADD273}"/>
                </a:ext>
              </a:extLst>
            </p:cNvPr>
            <p:cNvSpPr/>
            <p:nvPr/>
          </p:nvSpPr>
          <p:spPr>
            <a:xfrm>
              <a:off x="3717007" y="889574"/>
              <a:ext cx="322294" cy="267109"/>
            </a:xfrm>
            <a:prstGeom prst="ellipse">
              <a:avLst/>
            </a:prstGeom>
            <a:solidFill>
              <a:srgbClr val="F4ED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Plus Sign 102">
              <a:extLst>
                <a:ext uri="{FF2B5EF4-FFF2-40B4-BE49-F238E27FC236}">
                  <a16:creationId xmlns:a16="http://schemas.microsoft.com/office/drawing/2014/main" id="{FBC9ED63-11BA-ECF6-966D-C3F836C866B2}"/>
                </a:ext>
              </a:extLst>
            </p:cNvPr>
            <p:cNvSpPr/>
            <p:nvPr/>
          </p:nvSpPr>
          <p:spPr>
            <a:xfrm>
              <a:off x="3740042" y="887193"/>
              <a:ext cx="276225" cy="269490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5" name="Graphic 104" descr="Home with solid fill">
            <a:extLst>
              <a:ext uri="{FF2B5EF4-FFF2-40B4-BE49-F238E27FC236}">
                <a16:creationId xmlns:a16="http://schemas.microsoft.com/office/drawing/2014/main" id="{533E1A42-C74F-04E9-2B9B-B66EE224EC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45437" y="53748"/>
            <a:ext cx="502920" cy="502920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FBFA6C5-C7A3-2D50-321F-D8183F4604CE}"/>
              </a:ext>
            </a:extLst>
          </p:cNvPr>
          <p:cNvGrpSpPr/>
          <p:nvPr/>
        </p:nvGrpSpPr>
        <p:grpSpPr>
          <a:xfrm>
            <a:off x="18192" y="-35096"/>
            <a:ext cx="2043012" cy="640080"/>
            <a:chOff x="1966424" y="684932"/>
            <a:chExt cx="2172807" cy="864463"/>
          </a:xfrm>
        </p:grpSpPr>
        <p:pic>
          <p:nvPicPr>
            <p:cNvPr id="107" name="Picture 106" descr="A computer with a logo on it&#10;&#10;Description automatically generated">
              <a:extLst>
                <a:ext uri="{FF2B5EF4-FFF2-40B4-BE49-F238E27FC236}">
                  <a16:creationId xmlns:a16="http://schemas.microsoft.com/office/drawing/2014/main" id="{D29B8629-ADAF-FFF9-D1C7-AC3121CBC5D7}"/>
                </a:ext>
              </a:extLst>
            </p:cNvPr>
            <p:cNvPicPr/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6424" y="684932"/>
              <a:ext cx="680745" cy="864463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60ECBDB-787A-F9A5-CED6-2A31E5DF3C03}"/>
                </a:ext>
              </a:extLst>
            </p:cNvPr>
            <p:cNvSpPr txBox="1"/>
            <p:nvPr/>
          </p:nvSpPr>
          <p:spPr>
            <a:xfrm>
              <a:off x="2525533" y="926488"/>
              <a:ext cx="1613698" cy="415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Website name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E9ADB643-2777-94DA-14CB-EE48D3FFE345}"/>
              </a:ext>
            </a:extLst>
          </p:cNvPr>
          <p:cNvSpPr txBox="1"/>
          <p:nvPr/>
        </p:nvSpPr>
        <p:spPr>
          <a:xfrm>
            <a:off x="437319" y="5095530"/>
            <a:ext cx="18971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Network Topology 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407783226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6AFF878-8A16-FB81-3CA2-022256BFC2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61204" y="635667"/>
            <a:ext cx="10130796" cy="6246708"/>
          </a:xfrm>
          <a:prstGeom prst="rect">
            <a:avLst/>
          </a:prstGeom>
          <a:solidFill>
            <a:srgbClr val="F4ED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0EAA64-967E-816C-4A9F-45E69984C144}"/>
              </a:ext>
            </a:extLst>
          </p:cNvPr>
          <p:cNvSpPr/>
          <p:nvPr/>
        </p:nvSpPr>
        <p:spPr>
          <a:xfrm>
            <a:off x="9258300" y="991490"/>
            <a:ext cx="1505846" cy="493930"/>
          </a:xfrm>
          <a:prstGeom prst="rect">
            <a:avLst/>
          </a:prstGeom>
          <a:solidFill>
            <a:srgbClr val="9EABA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52" descr="Table with solid fill">
            <a:extLst>
              <a:ext uri="{FF2B5EF4-FFF2-40B4-BE49-F238E27FC236}">
                <a16:creationId xmlns:a16="http://schemas.microsoft.com/office/drawing/2014/main" id="{4F2AF4F3-925B-08FC-B8A7-703AC4D97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2967" y="991490"/>
            <a:ext cx="493930" cy="493930"/>
          </a:xfrm>
          <a:prstGeom prst="rect">
            <a:avLst/>
          </a:prstGeom>
        </p:spPr>
      </p:pic>
      <p:pic>
        <p:nvPicPr>
          <p:cNvPr id="55" name="Graphic 54" descr="List with solid fill">
            <a:extLst>
              <a:ext uri="{FF2B5EF4-FFF2-40B4-BE49-F238E27FC236}">
                <a16:creationId xmlns:a16="http://schemas.microsoft.com/office/drawing/2014/main" id="{0D795619-1214-26A3-3F06-98D178A3F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2965" y="991490"/>
            <a:ext cx="493930" cy="4939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C4220B-6311-27F4-17C2-CB420F77C80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573015"/>
            <a:ext cx="2061204" cy="6309360"/>
          </a:xfrm>
          <a:prstGeom prst="rect">
            <a:avLst/>
          </a:prstGeom>
          <a:solidFill>
            <a:srgbClr val="0C234B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3281D7-EA37-9427-7224-C4ACF56F79E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6202" y="742169"/>
            <a:ext cx="1828800" cy="5971051"/>
          </a:xfrm>
          <a:prstGeom prst="rect">
            <a:avLst/>
          </a:prstGeom>
          <a:solidFill>
            <a:srgbClr val="AB052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08EA15-C68A-F5AF-28FE-8F7CB510FE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10416"/>
          </a:xfrm>
          <a:prstGeom prst="rect">
            <a:avLst/>
          </a:prstGeom>
          <a:solidFill>
            <a:srgbClr val="9EABA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044166-FDD0-93AA-ECE7-8265896A7607}"/>
              </a:ext>
            </a:extLst>
          </p:cNvPr>
          <p:cNvSpPr/>
          <p:nvPr/>
        </p:nvSpPr>
        <p:spPr>
          <a:xfrm>
            <a:off x="11329987" y="59268"/>
            <a:ext cx="502920" cy="502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1226EA-281F-936B-C814-C552B868043F}"/>
              </a:ext>
            </a:extLst>
          </p:cNvPr>
          <p:cNvSpPr txBox="1"/>
          <p:nvPr/>
        </p:nvSpPr>
        <p:spPr>
          <a:xfrm>
            <a:off x="10044797" y="121543"/>
            <a:ext cx="128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Username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5DE34A-1A61-022F-83F1-DA02FE4E9CDF}"/>
              </a:ext>
            </a:extLst>
          </p:cNvPr>
          <p:cNvCxnSpPr>
            <a:cxnSpLocks/>
            <a:stCxn id="12" idx="0"/>
            <a:endCxn id="12" idx="2"/>
          </p:cNvCxnSpPr>
          <p:nvPr/>
        </p:nvCxnSpPr>
        <p:spPr>
          <a:xfrm>
            <a:off x="10011223" y="991490"/>
            <a:ext cx="0" cy="49393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903464C-0D80-A53C-DBEB-1BC6E2CCDFF9}"/>
              </a:ext>
            </a:extLst>
          </p:cNvPr>
          <p:cNvSpPr/>
          <p:nvPr/>
        </p:nvSpPr>
        <p:spPr>
          <a:xfrm>
            <a:off x="11991977" y="656213"/>
            <a:ext cx="200023" cy="62261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4E2C8EB-CDB9-1789-A54D-40E7D8D81913}"/>
              </a:ext>
            </a:extLst>
          </p:cNvPr>
          <p:cNvSpPr/>
          <p:nvPr/>
        </p:nvSpPr>
        <p:spPr>
          <a:xfrm>
            <a:off x="11991978" y="1220832"/>
            <a:ext cx="200022" cy="2027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9D78735-FE5D-383A-5BE0-6CC40ABA5360}"/>
              </a:ext>
            </a:extLst>
          </p:cNvPr>
          <p:cNvGrpSpPr/>
          <p:nvPr/>
        </p:nvGrpSpPr>
        <p:grpSpPr>
          <a:xfrm>
            <a:off x="11994463" y="610416"/>
            <a:ext cx="197537" cy="225276"/>
            <a:chOff x="2862612" y="1773144"/>
            <a:chExt cx="197537" cy="22527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CB062A1-72CE-9BF4-3086-84D7AB217525}"/>
                </a:ext>
              </a:extLst>
            </p:cNvPr>
            <p:cNvSpPr/>
            <p:nvPr/>
          </p:nvSpPr>
          <p:spPr>
            <a:xfrm>
              <a:off x="2862612" y="1773144"/>
              <a:ext cx="197537" cy="2252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8C29BD31-8CF5-3728-D5D4-9DA1905109CA}"/>
                </a:ext>
              </a:extLst>
            </p:cNvPr>
            <p:cNvSpPr/>
            <p:nvPr/>
          </p:nvSpPr>
          <p:spPr>
            <a:xfrm rot="16200000">
              <a:off x="2891169" y="1824036"/>
              <a:ext cx="133682" cy="123493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671ED0B-A4E6-3F4C-8149-4F59D3F1B5E9}"/>
              </a:ext>
            </a:extLst>
          </p:cNvPr>
          <p:cNvGrpSpPr/>
          <p:nvPr/>
        </p:nvGrpSpPr>
        <p:grpSpPr>
          <a:xfrm rot="10800000">
            <a:off x="11994463" y="6657099"/>
            <a:ext cx="197537" cy="225276"/>
            <a:chOff x="2862612" y="1773144"/>
            <a:chExt cx="197537" cy="22527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D47F4B1-6A44-6E2D-4A49-F59CEBD4E682}"/>
                </a:ext>
              </a:extLst>
            </p:cNvPr>
            <p:cNvSpPr/>
            <p:nvPr/>
          </p:nvSpPr>
          <p:spPr>
            <a:xfrm>
              <a:off x="2862612" y="1773144"/>
              <a:ext cx="197537" cy="2252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508E2F9A-900D-F01F-1A9C-87203D45AFEE}"/>
                </a:ext>
              </a:extLst>
            </p:cNvPr>
            <p:cNvSpPr/>
            <p:nvPr/>
          </p:nvSpPr>
          <p:spPr>
            <a:xfrm rot="16200000">
              <a:off x="2891169" y="1824036"/>
              <a:ext cx="133682" cy="123493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2DA1760-1232-993E-D85A-EB6055CC15DE}"/>
              </a:ext>
            </a:extLst>
          </p:cNvPr>
          <p:cNvGrpSpPr/>
          <p:nvPr/>
        </p:nvGrpSpPr>
        <p:grpSpPr>
          <a:xfrm>
            <a:off x="88971" y="1183431"/>
            <a:ext cx="1766550" cy="369332"/>
            <a:chOff x="2272751" y="832169"/>
            <a:chExt cx="1766550" cy="36933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A508007-7846-D104-8EAA-B3E24ED0B01D}"/>
                </a:ext>
              </a:extLst>
            </p:cNvPr>
            <p:cNvSpPr txBox="1"/>
            <p:nvPr/>
          </p:nvSpPr>
          <p:spPr>
            <a:xfrm>
              <a:off x="2272751" y="832169"/>
              <a:ext cx="1530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New Project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BD9DB1F-8890-0212-5407-DE21974B45DB}"/>
                </a:ext>
              </a:extLst>
            </p:cNvPr>
            <p:cNvSpPr/>
            <p:nvPr/>
          </p:nvSpPr>
          <p:spPr>
            <a:xfrm>
              <a:off x="3717007" y="889574"/>
              <a:ext cx="322294" cy="267109"/>
            </a:xfrm>
            <a:prstGeom prst="ellipse">
              <a:avLst/>
            </a:prstGeom>
            <a:solidFill>
              <a:srgbClr val="F4ED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Plus Sign 62">
              <a:extLst>
                <a:ext uri="{FF2B5EF4-FFF2-40B4-BE49-F238E27FC236}">
                  <a16:creationId xmlns:a16="http://schemas.microsoft.com/office/drawing/2014/main" id="{E3B14ECB-B434-F17F-5FA2-E7F53D3F9890}"/>
                </a:ext>
              </a:extLst>
            </p:cNvPr>
            <p:cNvSpPr/>
            <p:nvPr/>
          </p:nvSpPr>
          <p:spPr>
            <a:xfrm>
              <a:off x="3740042" y="887193"/>
              <a:ext cx="276225" cy="269490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A0C68395-DA4E-EB49-4BAE-DCC93C2FD74A}"/>
              </a:ext>
            </a:extLst>
          </p:cNvPr>
          <p:cNvSpPr txBox="1"/>
          <p:nvPr/>
        </p:nvSpPr>
        <p:spPr>
          <a:xfrm>
            <a:off x="102571" y="1604463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492EC9B-ABEB-2D1A-E8A2-F7629FB83910}"/>
              </a:ext>
            </a:extLst>
          </p:cNvPr>
          <p:cNvSpPr/>
          <p:nvPr/>
        </p:nvSpPr>
        <p:spPr>
          <a:xfrm>
            <a:off x="354657" y="1920319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CC5C3A-290A-D5D8-6D1C-7878B2E329C3}"/>
              </a:ext>
            </a:extLst>
          </p:cNvPr>
          <p:cNvSpPr txBox="1"/>
          <p:nvPr/>
        </p:nvSpPr>
        <p:spPr>
          <a:xfrm>
            <a:off x="438968" y="1835235"/>
            <a:ext cx="1056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UML Diagram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33674F2-1ECA-0477-F176-CD0C859E2555}"/>
              </a:ext>
            </a:extLst>
          </p:cNvPr>
          <p:cNvSpPr txBox="1"/>
          <p:nvPr/>
        </p:nvSpPr>
        <p:spPr>
          <a:xfrm>
            <a:off x="94515" y="2112234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Cyber Security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0557BBC-7190-2ED2-76E4-E0E3E894C534}"/>
              </a:ext>
            </a:extLst>
          </p:cNvPr>
          <p:cNvSpPr/>
          <p:nvPr/>
        </p:nvSpPr>
        <p:spPr>
          <a:xfrm>
            <a:off x="346601" y="2428090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8AED97-F6BE-046B-2369-2D40C746E06C}"/>
              </a:ext>
            </a:extLst>
          </p:cNvPr>
          <p:cNvSpPr txBox="1"/>
          <p:nvPr/>
        </p:nvSpPr>
        <p:spPr>
          <a:xfrm>
            <a:off x="430911" y="2343006"/>
            <a:ext cx="18971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Network Topology 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A695D4-81CA-ECEA-F584-FD18DE66FC45}"/>
              </a:ext>
            </a:extLst>
          </p:cNvPr>
          <p:cNvSpPr txBox="1"/>
          <p:nvPr/>
        </p:nvSpPr>
        <p:spPr>
          <a:xfrm>
            <a:off x="103939" y="2756606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Web Development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7E6574F-8BE9-E159-3D84-6AC01F9241F3}"/>
              </a:ext>
            </a:extLst>
          </p:cNvPr>
          <p:cNvSpPr/>
          <p:nvPr/>
        </p:nvSpPr>
        <p:spPr>
          <a:xfrm>
            <a:off x="356025" y="3072462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7CB2892-F2A3-12D3-92B5-5ADF0496A944}"/>
              </a:ext>
            </a:extLst>
          </p:cNvPr>
          <p:cNvSpPr txBox="1"/>
          <p:nvPr/>
        </p:nvSpPr>
        <p:spPr>
          <a:xfrm>
            <a:off x="440335" y="2987378"/>
            <a:ext cx="13501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Wireframe Diagram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FE1A92-9878-C76B-80A0-C6F08A811919}"/>
              </a:ext>
            </a:extLst>
          </p:cNvPr>
          <p:cNvSpPr txBox="1"/>
          <p:nvPr/>
        </p:nvSpPr>
        <p:spPr>
          <a:xfrm>
            <a:off x="95883" y="3264377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Computer Science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5E9B1EF-E586-58CD-2BC0-D374ADA6A7BC}"/>
              </a:ext>
            </a:extLst>
          </p:cNvPr>
          <p:cNvSpPr/>
          <p:nvPr/>
        </p:nvSpPr>
        <p:spPr>
          <a:xfrm>
            <a:off x="347969" y="3580233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9B9547E-1EBB-F1DB-E924-A99FD9364581}"/>
              </a:ext>
            </a:extLst>
          </p:cNvPr>
          <p:cNvSpPr txBox="1"/>
          <p:nvPr/>
        </p:nvSpPr>
        <p:spPr>
          <a:xfrm>
            <a:off x="432280" y="3495149"/>
            <a:ext cx="10561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Tree Diagram</a:t>
            </a:r>
          </a:p>
        </p:txBody>
      </p:sp>
      <p:pic>
        <p:nvPicPr>
          <p:cNvPr id="85" name="Graphic 84" descr="Badge Question Mark with solid fill">
            <a:extLst>
              <a:ext uri="{FF2B5EF4-FFF2-40B4-BE49-F238E27FC236}">
                <a16:creationId xmlns:a16="http://schemas.microsoft.com/office/drawing/2014/main" id="{63B68706-CBE0-595F-6FF3-993A6DF620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17120" y="1871146"/>
            <a:ext cx="210405" cy="210405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1094FBC8-D557-F7EB-E82D-5C82C9263DCD}"/>
              </a:ext>
            </a:extLst>
          </p:cNvPr>
          <p:cNvSpPr txBox="1"/>
          <p:nvPr/>
        </p:nvSpPr>
        <p:spPr>
          <a:xfrm>
            <a:off x="125131" y="4358885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AE96461-C018-3C74-FF56-D4989E07E214}"/>
              </a:ext>
            </a:extLst>
          </p:cNvPr>
          <p:cNvSpPr/>
          <p:nvPr/>
        </p:nvSpPr>
        <p:spPr>
          <a:xfrm>
            <a:off x="377217" y="4674741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10D5A2-87AB-B73E-3BC8-6B88A06CD3FB}"/>
              </a:ext>
            </a:extLst>
          </p:cNvPr>
          <p:cNvSpPr txBox="1"/>
          <p:nvPr/>
        </p:nvSpPr>
        <p:spPr>
          <a:xfrm>
            <a:off x="461528" y="4589657"/>
            <a:ext cx="1056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UML Diagram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94B101A-1880-17C1-EB82-B416FB84B6FA}"/>
              </a:ext>
            </a:extLst>
          </p:cNvPr>
          <p:cNvSpPr txBox="1"/>
          <p:nvPr/>
        </p:nvSpPr>
        <p:spPr>
          <a:xfrm>
            <a:off x="117075" y="4866656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Cyber Security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E2B4427-722F-1CC5-20AA-D95D578F243B}"/>
              </a:ext>
            </a:extLst>
          </p:cNvPr>
          <p:cNvSpPr/>
          <p:nvPr/>
        </p:nvSpPr>
        <p:spPr>
          <a:xfrm>
            <a:off x="369161" y="5182512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7F74EF6-AB67-933E-C2EF-5EE6B3963FDE}"/>
              </a:ext>
            </a:extLst>
          </p:cNvPr>
          <p:cNvSpPr txBox="1"/>
          <p:nvPr/>
        </p:nvSpPr>
        <p:spPr>
          <a:xfrm>
            <a:off x="126499" y="5511028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Web Development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DA3F47D-C70C-B140-3901-3C255394EB40}"/>
              </a:ext>
            </a:extLst>
          </p:cNvPr>
          <p:cNvSpPr/>
          <p:nvPr/>
        </p:nvSpPr>
        <p:spPr>
          <a:xfrm>
            <a:off x="378585" y="5826884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111B85-EFB7-8F3F-C2CF-AEE9707D9FE5}"/>
              </a:ext>
            </a:extLst>
          </p:cNvPr>
          <p:cNvSpPr txBox="1"/>
          <p:nvPr/>
        </p:nvSpPr>
        <p:spPr>
          <a:xfrm>
            <a:off x="462895" y="5741800"/>
            <a:ext cx="13501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Wireframe Diagram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8A17E14-137B-42F6-2B6A-909BE9BDA75C}"/>
              </a:ext>
            </a:extLst>
          </p:cNvPr>
          <p:cNvSpPr txBox="1"/>
          <p:nvPr/>
        </p:nvSpPr>
        <p:spPr>
          <a:xfrm>
            <a:off x="118443" y="6018799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Computer Science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D5B5D8E-697E-3C14-98AD-95D2301EF32B}"/>
              </a:ext>
            </a:extLst>
          </p:cNvPr>
          <p:cNvSpPr/>
          <p:nvPr/>
        </p:nvSpPr>
        <p:spPr>
          <a:xfrm>
            <a:off x="370529" y="6334655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0A61548-57F0-1C5F-6EA6-16FAA2F9BDF6}"/>
              </a:ext>
            </a:extLst>
          </p:cNvPr>
          <p:cNvSpPr txBox="1"/>
          <p:nvPr/>
        </p:nvSpPr>
        <p:spPr>
          <a:xfrm>
            <a:off x="454840" y="6249571"/>
            <a:ext cx="10561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Tree Diagram</a:t>
            </a:r>
          </a:p>
        </p:txBody>
      </p:sp>
      <p:pic>
        <p:nvPicPr>
          <p:cNvPr id="98" name="Graphic 97" descr="Badge Question Mark with solid fill">
            <a:extLst>
              <a:ext uri="{FF2B5EF4-FFF2-40B4-BE49-F238E27FC236}">
                <a16:creationId xmlns:a16="http://schemas.microsoft.com/office/drawing/2014/main" id="{F4A1041C-D78E-DEF2-B2D5-1A69BA5899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9680" y="4625568"/>
            <a:ext cx="210405" cy="210405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1BEDBF64-2658-6F3B-019F-85C741CC6368}"/>
              </a:ext>
            </a:extLst>
          </p:cNvPr>
          <p:cNvGrpSpPr/>
          <p:nvPr/>
        </p:nvGrpSpPr>
        <p:grpSpPr>
          <a:xfrm>
            <a:off x="147327" y="3966470"/>
            <a:ext cx="1685159" cy="369332"/>
            <a:chOff x="2272751" y="832169"/>
            <a:chExt cx="1685159" cy="369332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EACAB85-30B3-FFDB-6995-52611A7A4545}"/>
                </a:ext>
              </a:extLst>
            </p:cNvPr>
            <p:cNvSpPr txBox="1"/>
            <p:nvPr/>
          </p:nvSpPr>
          <p:spPr>
            <a:xfrm>
              <a:off x="2272751" y="832169"/>
              <a:ext cx="1530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How to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0D45F87-4FEB-133C-B97A-C0274CADD273}"/>
                </a:ext>
              </a:extLst>
            </p:cNvPr>
            <p:cNvSpPr/>
            <p:nvPr/>
          </p:nvSpPr>
          <p:spPr>
            <a:xfrm>
              <a:off x="3635616" y="870906"/>
              <a:ext cx="322294" cy="267109"/>
            </a:xfrm>
            <a:prstGeom prst="ellipse">
              <a:avLst/>
            </a:prstGeom>
            <a:solidFill>
              <a:srgbClr val="F4ED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Plus Sign 102">
              <a:extLst>
                <a:ext uri="{FF2B5EF4-FFF2-40B4-BE49-F238E27FC236}">
                  <a16:creationId xmlns:a16="http://schemas.microsoft.com/office/drawing/2014/main" id="{FBC9ED63-11BA-ECF6-966D-C3F836C866B2}"/>
                </a:ext>
              </a:extLst>
            </p:cNvPr>
            <p:cNvSpPr/>
            <p:nvPr/>
          </p:nvSpPr>
          <p:spPr>
            <a:xfrm>
              <a:off x="3658651" y="868525"/>
              <a:ext cx="276225" cy="269490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5" name="Graphic 104" descr="Home with solid fill">
            <a:extLst>
              <a:ext uri="{FF2B5EF4-FFF2-40B4-BE49-F238E27FC236}">
                <a16:creationId xmlns:a16="http://schemas.microsoft.com/office/drawing/2014/main" id="{533E1A42-C74F-04E9-2B9B-B66EE224EC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45437" y="53748"/>
            <a:ext cx="502920" cy="502920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FBFA6C5-C7A3-2D50-321F-D8183F4604CE}"/>
              </a:ext>
            </a:extLst>
          </p:cNvPr>
          <p:cNvGrpSpPr/>
          <p:nvPr/>
        </p:nvGrpSpPr>
        <p:grpSpPr>
          <a:xfrm>
            <a:off x="18192" y="-35096"/>
            <a:ext cx="2043012" cy="640080"/>
            <a:chOff x="1966424" y="684932"/>
            <a:chExt cx="2172807" cy="864463"/>
          </a:xfrm>
        </p:grpSpPr>
        <p:pic>
          <p:nvPicPr>
            <p:cNvPr id="107" name="Picture 106" descr="A computer with a logo on it&#10;&#10;Description automatically generated">
              <a:extLst>
                <a:ext uri="{FF2B5EF4-FFF2-40B4-BE49-F238E27FC236}">
                  <a16:creationId xmlns:a16="http://schemas.microsoft.com/office/drawing/2014/main" id="{D29B8629-ADAF-FFF9-D1C7-AC3121CBC5D7}"/>
                </a:ext>
              </a:extLst>
            </p:cNvPr>
            <p:cNvPicPr/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6424" y="684932"/>
              <a:ext cx="680745" cy="864463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60ECBDB-787A-F9A5-CED6-2A31E5DF3C03}"/>
                </a:ext>
              </a:extLst>
            </p:cNvPr>
            <p:cNvSpPr txBox="1"/>
            <p:nvPr/>
          </p:nvSpPr>
          <p:spPr>
            <a:xfrm>
              <a:off x="2525533" y="926488"/>
              <a:ext cx="1613698" cy="415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Website name</a:t>
              </a: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01FE800-D95F-7DF5-93F4-306546F2B1EE}"/>
              </a:ext>
            </a:extLst>
          </p:cNvPr>
          <p:cNvSpPr/>
          <p:nvPr/>
        </p:nvSpPr>
        <p:spPr>
          <a:xfrm>
            <a:off x="4208722" y="3012056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B453C-CA2D-3D99-64CA-5827A1C9D1D1}"/>
              </a:ext>
            </a:extLst>
          </p:cNvPr>
          <p:cNvSpPr txBox="1"/>
          <p:nvPr/>
        </p:nvSpPr>
        <p:spPr>
          <a:xfrm>
            <a:off x="6185852" y="3420410"/>
            <a:ext cx="198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Name:</a:t>
            </a:r>
          </a:p>
          <a:p>
            <a:r>
              <a:rPr lang="en-US" dirty="0"/>
              <a:t>Last edited: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0CDA091-C514-9099-7F82-AA715FC78EEA}"/>
              </a:ext>
            </a:extLst>
          </p:cNvPr>
          <p:cNvCxnSpPr/>
          <p:nvPr/>
        </p:nvCxnSpPr>
        <p:spPr>
          <a:xfrm>
            <a:off x="4208722" y="4616827"/>
            <a:ext cx="46048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E7DCF7-B12C-734C-42A5-5808A8D364C5}"/>
              </a:ext>
            </a:extLst>
          </p:cNvPr>
          <p:cNvCxnSpPr>
            <a:cxnSpLocks/>
          </p:cNvCxnSpPr>
          <p:nvPr/>
        </p:nvCxnSpPr>
        <p:spPr>
          <a:xfrm>
            <a:off x="4208721" y="2885009"/>
            <a:ext cx="46048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A2AA1E-87FF-DCD0-2AF7-811EAF7A0413}"/>
              </a:ext>
            </a:extLst>
          </p:cNvPr>
          <p:cNvSpPr/>
          <p:nvPr/>
        </p:nvSpPr>
        <p:spPr>
          <a:xfrm>
            <a:off x="4208722" y="4743873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DCBA7B4-2B86-3AA7-CF2E-A626DDE0BA81}"/>
              </a:ext>
            </a:extLst>
          </p:cNvPr>
          <p:cNvSpPr txBox="1"/>
          <p:nvPr/>
        </p:nvSpPr>
        <p:spPr>
          <a:xfrm>
            <a:off x="6185852" y="5152227"/>
            <a:ext cx="198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Name:</a:t>
            </a:r>
          </a:p>
          <a:p>
            <a:r>
              <a:rPr lang="en-US" dirty="0"/>
              <a:t>Last edited: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3FA9283-9F15-8F09-3F8A-3BC5A6E1ECA8}"/>
              </a:ext>
            </a:extLst>
          </p:cNvPr>
          <p:cNvCxnSpPr/>
          <p:nvPr/>
        </p:nvCxnSpPr>
        <p:spPr>
          <a:xfrm>
            <a:off x="4208722" y="6348644"/>
            <a:ext cx="46048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673DA67-F573-1A7B-3414-EE66284ECDE0}"/>
              </a:ext>
            </a:extLst>
          </p:cNvPr>
          <p:cNvCxnSpPr>
            <a:cxnSpLocks/>
          </p:cNvCxnSpPr>
          <p:nvPr/>
        </p:nvCxnSpPr>
        <p:spPr>
          <a:xfrm>
            <a:off x="4208721" y="4616826"/>
            <a:ext cx="46048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BA299391-589D-F701-4053-E90DB88DE60C}"/>
              </a:ext>
            </a:extLst>
          </p:cNvPr>
          <p:cNvSpPr/>
          <p:nvPr/>
        </p:nvSpPr>
        <p:spPr>
          <a:xfrm>
            <a:off x="4208721" y="1280239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FE041B-8B14-58A0-662F-E546E9232059}"/>
              </a:ext>
            </a:extLst>
          </p:cNvPr>
          <p:cNvSpPr txBox="1"/>
          <p:nvPr/>
        </p:nvSpPr>
        <p:spPr>
          <a:xfrm>
            <a:off x="6185851" y="1688593"/>
            <a:ext cx="198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Name:</a:t>
            </a:r>
          </a:p>
          <a:p>
            <a:r>
              <a:rPr lang="en-US" dirty="0"/>
              <a:t>Last edited: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E03E169-4889-D53B-7031-92E7FAE8DFB1}"/>
              </a:ext>
            </a:extLst>
          </p:cNvPr>
          <p:cNvSpPr txBox="1"/>
          <p:nvPr/>
        </p:nvSpPr>
        <p:spPr>
          <a:xfrm>
            <a:off x="438899" y="5057383"/>
            <a:ext cx="18971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Network Topology 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732887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6F0079-C82B-9CAB-E1B2-754E0AB44F31}"/>
              </a:ext>
            </a:extLst>
          </p:cNvPr>
          <p:cNvSpPr txBox="1"/>
          <p:nvPr/>
        </p:nvSpPr>
        <p:spPr>
          <a:xfrm>
            <a:off x="0" y="0"/>
            <a:ext cx="26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Wireframe Sitemap</a:t>
            </a:r>
          </a:p>
        </p:txBody>
      </p:sp>
    </p:spTree>
    <p:extLst>
      <p:ext uri="{BB962C8B-B14F-4D97-AF65-F5344CB8AC3E}">
        <p14:creationId xmlns:p14="http://schemas.microsoft.com/office/powerpoint/2010/main" val="1522283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427</Words>
  <Application>Microsoft Office PowerPoint</Application>
  <PresentationFormat>Widescreen</PresentationFormat>
  <Paragraphs>167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MiloWeb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Cohen</dc:creator>
  <cp:lastModifiedBy>Jacob Cohen</cp:lastModifiedBy>
  <cp:revision>15</cp:revision>
  <dcterms:created xsi:type="dcterms:W3CDTF">2023-10-17T22:52:51Z</dcterms:created>
  <dcterms:modified xsi:type="dcterms:W3CDTF">2023-10-18T23:00:52Z</dcterms:modified>
</cp:coreProperties>
</file>