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C1C5D8B0.xml" ContentType="application/vnd.ms-powerpoint.comments+xml"/>
  <Override PartName="/ppt/comments/modernComment_107_F30EC84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6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7389FC-CB56-CF4D-E353-3D15BF3C4A46}" name="Jacob Cohen" initials="JC" userId="814070ed6ec7b0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520"/>
    <a:srgbClr val="0C234B"/>
    <a:srgbClr val="9EABAE"/>
    <a:srgbClr val="4472C4"/>
    <a:srgbClr val="E2E9EB"/>
    <a:srgbClr val="F4EDE5"/>
    <a:srgbClr val="A95C42"/>
    <a:srgbClr val="007D84"/>
    <a:srgbClr val="70B865"/>
    <a:srgbClr val="1E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6_C1C5D8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4583B-E967-4253-BE85-DE65EC2AF986}" authorId="{BB7389FC-CB56-CF4D-E353-3D15BF3C4A46}" created="2023-10-18T05:03:40.805">
    <pc:sldMkLst xmlns:pc="http://schemas.microsoft.com/office/powerpoint/2013/main/command">
      <pc:docMk/>
      <pc:sldMk cId="3250968752" sldId="262"/>
    </pc:sldMkLst>
    <p188:txBody>
      <a:bodyPr/>
      <a:lstStyle/>
      <a:p>
        <a:r>
          <a:rPr lang="en-US"/>
          <a:t>Login page</a:t>
        </a:r>
      </a:p>
    </p188:txBody>
  </p188:cm>
</p188:cmLst>
</file>

<file path=ppt/comments/modernComment_107_F30EC8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D8F943-D0F1-4151-98DB-38D3E91C6EB7}" authorId="{BB7389FC-CB56-CF4D-E353-3D15BF3C4A46}" created="2023-10-18T21:44:40.2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spMk id="9" creationId="{85044166-FDD0-93AA-ECE7-8265896A7607}"/>
    </ac:deMkLst>
    <p188:txBody>
      <a:bodyPr/>
      <a:lstStyle/>
      <a:p>
        <a:r>
          <a:rPr lang="en-US"/>
          <a:t>User profile pic</a:t>
        </a:r>
      </a:p>
    </p188:txBody>
  </p188:cm>
  <p188:cm id="{A36BE283-E3D4-4F60-8AC9-79824B82CDF2}" authorId="{BB7389FC-CB56-CF4D-E353-3D15BF3C4A46}" created="2023-10-18T22:15:48.8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picMk id="85" creationId="{63B68706-CBE0-595F-6FF3-993A6DF62081}"/>
    </ac:deMkLst>
    <p188:txBody>
      <a:bodyPr/>
      <a:lstStyle/>
      <a:p>
        <a:r>
          <a:rPr lang="en-US"/>
          <a:t>We can have this question mark by each diagram to give a quick explanation of it so the user can either hover or click it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803-2824-E029-CD77-CC6E81FF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1178-FB18-7459-0F7A-62544709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F6B3-7B8E-A0A4-92D9-9991262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ED8-3335-77CD-BA36-F321F81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0A0-803A-6A74-BC4B-5A294F1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3B9-A834-AA27-0EDE-6A8E683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B766-6D21-C0E3-16B6-7319F544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0F6-F9DC-52EA-FE71-FB413632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EE4-F6E7-113A-554D-EEE3035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FE5A-1B50-9A1E-C4B3-B3D702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5CA4-34E7-0D15-2551-7EF1DF4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05-462E-36C5-E847-39AC186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99F0-E357-4079-AC12-B58EA5F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6CE-E0B0-9107-9EC2-25E93F7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B41-D648-39D7-4C21-0E49C9E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AADA-4FBA-032E-6CF9-DDFF1545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96E-38C5-FB73-53BE-6D46AEF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AC8-736A-4318-7D47-088C6E4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BACB-1C20-5C52-360C-07E113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D2F4-31F7-0748-68F3-373EABE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C90-799A-B82A-DA58-EFDC553A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C6E0-ED3C-C22C-1B08-5AEB65C5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DD68-C559-1EDD-F094-4039537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D69-F13B-FC10-8633-1200C802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35F9-18E0-3E90-FFD3-CFC1E7FA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E5F-69E3-DE37-47CC-B433B1CE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7697-5FEE-8FB3-6603-B85A5722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8A7F-0C66-8158-EF0C-C61C4E2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B614-DC0E-7038-7447-9B0228A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D718-2BB3-48C4-71B5-2395EE6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723-DF64-74D1-55ED-1D615C2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2AF-1C0B-D98E-2162-37C87C4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9193-D417-87CF-08F7-A0352A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DCCC-E3F2-21FA-BCF0-0C452891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313B-A676-704C-8EAE-6F748F2C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28DB-A3DC-D357-8CBB-EBAFC281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89069-F306-CE30-42BE-94CC309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3BE6-DA40-DF8F-2B3C-AF6437A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7C95-50D1-9C1D-1B0A-3FCF59F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58D-C02C-B3AC-279F-83F4D0D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0AF4-D7EA-BA75-E002-352AC2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137E-21F2-4EA2-648A-FBC6F25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3280-7CB4-B87C-A4F1-C06CE65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B25C-3AF7-93AE-BD3C-C036E1B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B11B-0BB6-10B8-63A9-96D0AB7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7D79-EBE7-18E3-ABD1-85E9A8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07-4BBC-3135-BB9B-82639A9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F3D-E9CE-565E-9110-9C31204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3DC-9E32-AD05-4FE0-25A1901F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6DF4-BCBD-17FA-B2CE-9E3309B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BBED-4AAE-BE81-A315-2D2D380C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A75F-A228-1DAE-0633-EFD83A7D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F9B-D890-FF4B-34C2-3999EDF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A622-BCE9-9805-2109-C9875642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5474-EDC7-EF3E-B53E-6EFA7A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BFA7-E719-CBFC-41F8-4DF29AE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EEEC-9D91-9012-DBF9-ACA5420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9E63-BD72-7229-635D-3DD61E1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7E3A-6655-1749-15A5-ECCD0088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092A-E54F-B09D-B26D-136F0A1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DDD6-0BD1-7898-6AE6-14F864C4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BDD3-A15C-4955-8CA3-3D8B5691D9F0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FFE-1A59-4AD1-C1A9-514EAAD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6C4-5BD9-080A-3E6B-B26409E1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C1C5D8B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7_F30EC8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7396D-CA6E-D44D-6CBD-0FAA7B7CE3AF}"/>
              </a:ext>
            </a:extLst>
          </p:cNvPr>
          <p:cNvSpPr/>
          <p:nvPr/>
        </p:nvSpPr>
        <p:spPr>
          <a:xfrm>
            <a:off x="5079513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2F4D-E893-7F06-018E-54E9E4F48CDB}"/>
              </a:ext>
            </a:extLst>
          </p:cNvPr>
          <p:cNvSpPr txBox="1"/>
          <p:nvPr/>
        </p:nvSpPr>
        <p:spPr>
          <a:xfrm>
            <a:off x="5484576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EB742-BD52-B384-6C90-335A5559FAAC}"/>
              </a:ext>
            </a:extLst>
          </p:cNvPr>
          <p:cNvSpPr/>
          <p:nvPr/>
        </p:nvSpPr>
        <p:spPr>
          <a:xfrm>
            <a:off x="5379390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BC7C0-C3D1-7BE5-1D4E-5DCAE9E392E2}"/>
              </a:ext>
            </a:extLst>
          </p:cNvPr>
          <p:cNvSpPr/>
          <p:nvPr/>
        </p:nvSpPr>
        <p:spPr>
          <a:xfrm>
            <a:off x="7665390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A19D6-2C81-F534-AE9C-5C0EE8957592}"/>
              </a:ext>
            </a:extLst>
          </p:cNvPr>
          <p:cNvSpPr txBox="1"/>
          <p:nvPr/>
        </p:nvSpPr>
        <p:spPr>
          <a:xfrm>
            <a:off x="8070453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4DA7D-5E78-27C7-51D1-DAF75AB95427}"/>
              </a:ext>
            </a:extLst>
          </p:cNvPr>
          <p:cNvSpPr/>
          <p:nvPr/>
        </p:nvSpPr>
        <p:spPr>
          <a:xfrm>
            <a:off x="7965267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63A352-18C1-CC09-45D8-1BF8438CEAE9}"/>
              </a:ext>
            </a:extLst>
          </p:cNvPr>
          <p:cNvSpPr/>
          <p:nvPr/>
        </p:nvSpPr>
        <p:spPr>
          <a:xfrm>
            <a:off x="2493635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85F77-D136-C58F-A060-43DE682D0EB2}"/>
              </a:ext>
            </a:extLst>
          </p:cNvPr>
          <p:cNvSpPr txBox="1"/>
          <p:nvPr/>
        </p:nvSpPr>
        <p:spPr>
          <a:xfrm>
            <a:off x="2898698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A765E-1C4D-A6A4-8B8C-B2D75687C955}"/>
              </a:ext>
            </a:extLst>
          </p:cNvPr>
          <p:cNvSpPr/>
          <p:nvPr/>
        </p:nvSpPr>
        <p:spPr>
          <a:xfrm>
            <a:off x="2793512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046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7054E-F375-255C-7BE4-34C99CCBB086}"/>
              </a:ext>
            </a:extLst>
          </p:cNvPr>
          <p:cNvSpPr/>
          <p:nvPr/>
        </p:nvSpPr>
        <p:spPr>
          <a:xfrm>
            <a:off x="323850" y="971550"/>
            <a:ext cx="1962150" cy="5467350"/>
          </a:xfrm>
          <a:prstGeom prst="roundRect">
            <a:avLst>
              <a:gd name="adj" fmla="val 12784"/>
            </a:avLst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6CAA4-2D15-A548-BC2A-D920EDAE9DF2}"/>
              </a:ext>
            </a:extLst>
          </p:cNvPr>
          <p:cNvSpPr txBox="1"/>
          <p:nvPr/>
        </p:nvSpPr>
        <p:spPr>
          <a:xfrm>
            <a:off x="609600" y="284476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46B549-F308-26F4-C53F-A020E7AAF44D}"/>
              </a:ext>
            </a:extLst>
          </p:cNvPr>
          <p:cNvGrpSpPr/>
          <p:nvPr/>
        </p:nvGrpSpPr>
        <p:grpSpPr>
          <a:xfrm>
            <a:off x="1009650" y="971550"/>
            <a:ext cx="590550" cy="438150"/>
            <a:chOff x="1004887" y="909638"/>
            <a:chExt cx="590550" cy="438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E01715-684A-DEFE-C734-58B7ECEDCBAB}"/>
                </a:ext>
              </a:extLst>
            </p:cNvPr>
            <p:cNvSpPr/>
            <p:nvPr/>
          </p:nvSpPr>
          <p:spPr>
            <a:xfrm>
              <a:off x="1004887" y="1009650"/>
              <a:ext cx="590550" cy="247650"/>
            </a:xfrm>
            <a:prstGeom prst="rect">
              <a:avLst/>
            </a:prstGeom>
            <a:solidFill>
              <a:srgbClr val="E2E9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iscellaneous with solid fill">
              <a:extLst>
                <a:ext uri="{FF2B5EF4-FFF2-40B4-BE49-F238E27FC236}">
                  <a16:creationId xmlns:a16="http://schemas.microsoft.com/office/drawing/2014/main" id="{A066ECC3-9286-8E8F-7E6B-5E17F530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5850" y="909638"/>
              <a:ext cx="438150" cy="4381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5FB7C7-BB05-912E-4770-6F30DAFA8F75}"/>
              </a:ext>
            </a:extLst>
          </p:cNvPr>
          <p:cNvGrpSpPr/>
          <p:nvPr/>
        </p:nvGrpSpPr>
        <p:grpSpPr>
          <a:xfrm>
            <a:off x="2000250" y="1969532"/>
            <a:ext cx="190500" cy="245507"/>
            <a:chOff x="4203700" y="1409700"/>
            <a:chExt cx="190500" cy="2455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32AF-3DEC-80CF-F9F5-EDF5EF3AF5BF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A0B0099-1150-7D3B-3833-F642EE0F998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CB3717-09B5-618E-663D-E747478BB053}"/>
              </a:ext>
            </a:extLst>
          </p:cNvPr>
          <p:cNvGrpSpPr/>
          <p:nvPr/>
        </p:nvGrpSpPr>
        <p:grpSpPr>
          <a:xfrm rot="10800000">
            <a:off x="419100" y="1969531"/>
            <a:ext cx="190500" cy="245507"/>
            <a:chOff x="4203700" y="1409700"/>
            <a:chExt cx="190500" cy="2455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5A14F1-F7CF-A85D-2971-A1DF4D3E0B32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4B80FE5-8E58-0C90-0FB2-980259D75C2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576E9EB-6678-837C-BE00-34F1039FB8BC}"/>
              </a:ext>
            </a:extLst>
          </p:cNvPr>
          <p:cNvSpPr txBox="1"/>
          <p:nvPr/>
        </p:nvSpPr>
        <p:spPr>
          <a:xfrm>
            <a:off x="609600" y="138844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05276C-D14C-7A98-20F8-F32DB4F2A58E}"/>
              </a:ext>
            </a:extLst>
          </p:cNvPr>
          <p:cNvSpPr/>
          <p:nvPr/>
        </p:nvSpPr>
        <p:spPr>
          <a:xfrm>
            <a:off x="704850" y="1862374"/>
            <a:ext cx="457200" cy="459819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D2CAC-BAB1-436F-668E-1A52ED68E981}"/>
              </a:ext>
            </a:extLst>
          </p:cNvPr>
          <p:cNvSpPr/>
          <p:nvPr/>
        </p:nvSpPr>
        <p:spPr>
          <a:xfrm rot="2700000">
            <a:off x="1400541" y="1876473"/>
            <a:ext cx="457200" cy="45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6DBED5-6E07-01A7-44D9-797F358A223D}"/>
              </a:ext>
            </a:extLst>
          </p:cNvPr>
          <p:cNvGrpSpPr/>
          <p:nvPr/>
        </p:nvGrpSpPr>
        <p:grpSpPr>
          <a:xfrm>
            <a:off x="2000250" y="3320175"/>
            <a:ext cx="190500" cy="245507"/>
            <a:chOff x="4203700" y="1409700"/>
            <a:chExt cx="190500" cy="2455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1CE5F1-6C6B-62D0-2508-130E71EA608A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676F4A2-B060-DC39-356F-1F92BB8C2B89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038C34-F43C-5563-B3CD-EDA2DF87F486}"/>
              </a:ext>
            </a:extLst>
          </p:cNvPr>
          <p:cNvGrpSpPr/>
          <p:nvPr/>
        </p:nvGrpSpPr>
        <p:grpSpPr>
          <a:xfrm rot="10800000">
            <a:off x="419100" y="3320174"/>
            <a:ext cx="190500" cy="245507"/>
            <a:chOff x="4203700" y="1409700"/>
            <a:chExt cx="190500" cy="2455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C018D6-3715-0335-0786-88AD99D3A2F8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F98BD3-EA30-4693-DA80-895CABDD8DF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163C2-87D7-0AD5-D689-0CBB78E47B03}"/>
              </a:ext>
            </a:extLst>
          </p:cNvPr>
          <p:cNvCxnSpPr/>
          <p:nvPr/>
        </p:nvCxnSpPr>
        <p:spPr>
          <a:xfrm>
            <a:off x="909637" y="3429000"/>
            <a:ext cx="7905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2A91B2-FBD0-7593-A9B0-AF173F085E58}"/>
              </a:ext>
            </a:extLst>
          </p:cNvPr>
          <p:cNvSpPr txBox="1"/>
          <p:nvPr/>
        </p:nvSpPr>
        <p:spPr>
          <a:xfrm>
            <a:off x="609600" y="525366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FFC2B1-ABEA-A092-5DED-D61528FC28C2}"/>
              </a:ext>
            </a:extLst>
          </p:cNvPr>
          <p:cNvGrpSpPr/>
          <p:nvPr/>
        </p:nvGrpSpPr>
        <p:grpSpPr>
          <a:xfrm>
            <a:off x="2000250" y="4378432"/>
            <a:ext cx="190500" cy="245507"/>
            <a:chOff x="4203700" y="1409700"/>
            <a:chExt cx="190500" cy="2455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CA3782-E138-A58F-FB89-5498B2AA35BA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A056B6-EC3A-B9BE-8E68-B01E32A4292C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D413DC-C56E-2D24-4691-2F146D06B1D3}"/>
              </a:ext>
            </a:extLst>
          </p:cNvPr>
          <p:cNvGrpSpPr/>
          <p:nvPr/>
        </p:nvGrpSpPr>
        <p:grpSpPr>
          <a:xfrm rot="10800000">
            <a:off x="419100" y="4378431"/>
            <a:ext cx="190500" cy="245507"/>
            <a:chOff x="4203700" y="1409700"/>
            <a:chExt cx="190500" cy="24550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C1BA8-C72E-AC74-DF07-2CDDB17D2521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6D047A-7D5B-0394-CE7A-A337B526B272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D742AB-B097-2EC4-9B07-885B786DA49F}"/>
              </a:ext>
            </a:extLst>
          </p:cNvPr>
          <p:cNvSpPr txBox="1"/>
          <p:nvPr/>
        </p:nvSpPr>
        <p:spPr>
          <a:xfrm>
            <a:off x="609600" y="379734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FBB665-C851-177B-3023-5C51DE500D04}"/>
              </a:ext>
            </a:extLst>
          </p:cNvPr>
          <p:cNvGrpSpPr/>
          <p:nvPr/>
        </p:nvGrpSpPr>
        <p:grpSpPr>
          <a:xfrm>
            <a:off x="2000250" y="5729075"/>
            <a:ext cx="190500" cy="245507"/>
            <a:chOff x="4203700" y="1409700"/>
            <a:chExt cx="190500" cy="24550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0B2FBF-BC74-F097-1902-75FF3EB6F5F7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BC1AEE0-53CF-4017-633F-A5670285365D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FC43E2-37F4-A9E0-E683-3A445B000CA0}"/>
              </a:ext>
            </a:extLst>
          </p:cNvPr>
          <p:cNvGrpSpPr/>
          <p:nvPr/>
        </p:nvGrpSpPr>
        <p:grpSpPr>
          <a:xfrm rot="10800000">
            <a:off x="419100" y="5729074"/>
            <a:ext cx="190500" cy="245507"/>
            <a:chOff x="4203700" y="1409700"/>
            <a:chExt cx="190500" cy="2455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1F3B87-4F43-FCBF-3BF5-965D0E5745F0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C507783-E34D-5AE9-0175-86EFA01AD879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E58F6B5-593E-2EA2-4A7B-D9D1A2C441DA}"/>
              </a:ext>
            </a:extLst>
          </p:cNvPr>
          <p:cNvSpPr/>
          <p:nvPr/>
        </p:nvSpPr>
        <p:spPr>
          <a:xfrm>
            <a:off x="0" y="-15420"/>
            <a:ext cx="12192000" cy="457200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BBD1ED-E869-0899-00C7-0DB7C8FEFD0E}"/>
              </a:ext>
            </a:extLst>
          </p:cNvPr>
          <p:cNvSpPr/>
          <p:nvPr/>
        </p:nvSpPr>
        <p:spPr>
          <a:xfrm>
            <a:off x="11443797" y="2463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D740E-F734-2CC4-2A44-AE97FC2B4F3C}"/>
              </a:ext>
            </a:extLst>
          </p:cNvPr>
          <p:cNvSpPr txBox="1"/>
          <p:nvPr/>
        </p:nvSpPr>
        <p:spPr>
          <a:xfrm>
            <a:off x="10121720" y="51374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pic>
        <p:nvPicPr>
          <p:cNvPr id="63" name="Graphic 62" descr="Home with solid fill">
            <a:extLst>
              <a:ext uri="{FF2B5EF4-FFF2-40B4-BE49-F238E27FC236}">
                <a16:creationId xmlns:a16="http://schemas.microsoft.com/office/drawing/2014/main" id="{51342F2C-9B7E-397C-2C1C-7CC04FC95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275" y="-15420"/>
            <a:ext cx="502920" cy="5029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FF981DE-4783-5037-33EE-4C7CBE9368D1}"/>
              </a:ext>
            </a:extLst>
          </p:cNvPr>
          <p:cNvSpPr txBox="1"/>
          <p:nvPr/>
        </p:nvSpPr>
        <p:spPr>
          <a:xfrm>
            <a:off x="764020" y="3683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E40A2-18AE-DA96-9714-9FAB4B68C627}"/>
              </a:ext>
            </a:extLst>
          </p:cNvPr>
          <p:cNvSpPr txBox="1"/>
          <p:nvPr/>
        </p:nvSpPr>
        <p:spPr>
          <a:xfrm>
            <a:off x="1728515" y="32051"/>
            <a:ext cx="19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Shape format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AE3628-7CD3-E843-C389-91894E9AA8E3}"/>
              </a:ext>
            </a:extLst>
          </p:cNvPr>
          <p:cNvSpPr txBox="1"/>
          <p:nvPr/>
        </p:nvSpPr>
        <p:spPr>
          <a:xfrm>
            <a:off x="3428215" y="35299"/>
            <a:ext cx="127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18FF5B-9856-FA0C-58D2-9270ACD9D9AC}"/>
              </a:ext>
            </a:extLst>
          </p:cNvPr>
          <p:cNvSpPr txBox="1"/>
          <p:nvPr/>
        </p:nvSpPr>
        <p:spPr>
          <a:xfrm>
            <a:off x="2474937" y="763369"/>
            <a:ext cx="28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settings should be up here?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7DB641-7515-BFCE-C8F3-CB8CD0FCAC2A}"/>
              </a:ext>
            </a:extLst>
          </p:cNvPr>
          <p:cNvSpPr txBox="1"/>
          <p:nvPr/>
        </p:nvSpPr>
        <p:spPr>
          <a:xfrm>
            <a:off x="2360928" y="2201284"/>
            <a:ext cx="235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on a sidebar and a way to categorize these diagram shapes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59150F-10E5-CCA3-E5E5-B257BE8538F0}"/>
              </a:ext>
            </a:extLst>
          </p:cNvPr>
          <p:cNvSpPr/>
          <p:nvPr/>
        </p:nvSpPr>
        <p:spPr>
          <a:xfrm>
            <a:off x="5181600" y="12301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3F461E-E541-EEC0-B97E-03800A535B78}"/>
              </a:ext>
            </a:extLst>
          </p:cNvPr>
          <p:cNvSpPr/>
          <p:nvPr/>
        </p:nvSpPr>
        <p:spPr>
          <a:xfrm>
            <a:off x="4724400" y="2870506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8AD06C-A00B-7300-BE95-F3B2C713B3F2}"/>
              </a:ext>
            </a:extLst>
          </p:cNvPr>
          <p:cNvSpPr/>
          <p:nvPr/>
        </p:nvSpPr>
        <p:spPr>
          <a:xfrm rot="2700000">
            <a:off x="7358030" y="2905864"/>
            <a:ext cx="475693" cy="459819"/>
          </a:xfrm>
          <a:custGeom>
            <a:avLst/>
            <a:gdLst>
              <a:gd name="connsiteX0" fmla="*/ 0 w 457200"/>
              <a:gd name="connsiteY0" fmla="*/ 0 h 459819"/>
              <a:gd name="connsiteX1" fmla="*/ 457200 w 457200"/>
              <a:gd name="connsiteY1" fmla="*/ 0 h 459819"/>
              <a:gd name="connsiteX2" fmla="*/ 457200 w 457200"/>
              <a:gd name="connsiteY2" fmla="*/ 459819 h 459819"/>
              <a:gd name="connsiteX3" fmla="*/ 0 w 457200"/>
              <a:gd name="connsiteY3" fmla="*/ 459819 h 459819"/>
              <a:gd name="connsiteX4" fmla="*/ 0 w 457200"/>
              <a:gd name="connsiteY4" fmla="*/ 0 h 459819"/>
              <a:gd name="connsiteX0" fmla="*/ 18493 w 475693"/>
              <a:gd name="connsiteY0" fmla="*/ 0 h 459819"/>
              <a:gd name="connsiteX1" fmla="*/ 475693 w 475693"/>
              <a:gd name="connsiteY1" fmla="*/ 0 h 459819"/>
              <a:gd name="connsiteX2" fmla="*/ 475693 w 475693"/>
              <a:gd name="connsiteY2" fmla="*/ 459819 h 459819"/>
              <a:gd name="connsiteX3" fmla="*/ 18493 w 475693"/>
              <a:gd name="connsiteY3" fmla="*/ 459819 h 459819"/>
              <a:gd name="connsiteX4" fmla="*/ 0 w 475693"/>
              <a:gd name="connsiteY4" fmla="*/ 116757 h 459819"/>
              <a:gd name="connsiteX5" fmla="*/ 18493 w 475693"/>
              <a:gd name="connsiteY5" fmla="*/ 0 h 45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93" h="459819">
                <a:moveTo>
                  <a:pt x="18493" y="0"/>
                </a:moveTo>
                <a:lnTo>
                  <a:pt x="475693" y="0"/>
                </a:lnTo>
                <a:lnTo>
                  <a:pt x="475693" y="459819"/>
                </a:lnTo>
                <a:lnTo>
                  <a:pt x="18493" y="459819"/>
                </a:lnTo>
                <a:lnTo>
                  <a:pt x="0" y="116757"/>
                </a:lnTo>
                <a:lnTo>
                  <a:pt x="18493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8DD99B-5045-326A-9582-9FFA7C3FEBBB}"/>
              </a:ext>
            </a:extLst>
          </p:cNvPr>
          <p:cNvSpPr/>
          <p:nvPr/>
        </p:nvSpPr>
        <p:spPr>
          <a:xfrm>
            <a:off x="8897280" y="2870504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318516-DAD4-552C-36DD-DE3D0F52AA16}"/>
              </a:ext>
            </a:extLst>
          </p:cNvPr>
          <p:cNvSpPr/>
          <p:nvPr/>
        </p:nvSpPr>
        <p:spPr>
          <a:xfrm>
            <a:off x="4724400" y="5166519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B1934D-D6C0-6D6B-284B-A690644AA633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>
            <a:off x="5410200" y="1687390"/>
            <a:ext cx="0" cy="1183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962A4D-12EC-60BC-80CB-733B6B4DCB23}"/>
              </a:ext>
            </a:extLst>
          </p:cNvPr>
          <p:cNvSpPr txBox="1"/>
          <p:nvPr/>
        </p:nvSpPr>
        <p:spPr>
          <a:xfrm>
            <a:off x="9047702" y="758378"/>
            <a:ext cx="2821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Additional ideas is to categorize shapes by graph use and then only have the user make one graph and access all shapes in the canvas 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54A6B4D-CC52-FDC9-B930-4EBB0F3B9D97}"/>
              </a:ext>
            </a:extLst>
          </p:cNvPr>
          <p:cNvCxnSpPr>
            <a:cxnSpLocks/>
            <a:stCxn id="71" idx="0"/>
            <a:endCxn id="72" idx="0"/>
          </p:cNvCxnSpPr>
          <p:nvPr/>
        </p:nvCxnSpPr>
        <p:spPr>
          <a:xfrm rot="5400000" flipH="1" flipV="1">
            <a:off x="6480566" y="1747732"/>
            <a:ext cx="52409" cy="2193141"/>
          </a:xfrm>
          <a:prstGeom prst="bentConnector5">
            <a:avLst>
              <a:gd name="adj1" fmla="val 436185"/>
              <a:gd name="adj2" fmla="val 51995"/>
              <a:gd name="adj3" fmla="val 429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E4B140-656A-CC7D-D7F1-8E29524CB9BF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6096000" y="3142313"/>
            <a:ext cx="1182200" cy="9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E0AEB0-6CDC-F5AD-AD4F-00046A9E2E5B}"/>
              </a:ext>
            </a:extLst>
          </p:cNvPr>
          <p:cNvCxnSpPr>
            <a:cxnSpLocks/>
            <a:stCxn id="72" idx="1"/>
            <a:endCxn id="73" idx="1"/>
          </p:cNvCxnSpPr>
          <p:nvPr/>
        </p:nvCxnSpPr>
        <p:spPr>
          <a:xfrm>
            <a:off x="7926630" y="3141386"/>
            <a:ext cx="970650" cy="9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8D5922-B26D-CCA8-C403-4C97E5931972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5410200" y="3414119"/>
            <a:ext cx="0" cy="1752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EDEA74A-46EB-73F9-5C16-9FE639E09A95}"/>
              </a:ext>
            </a:extLst>
          </p:cNvPr>
          <p:cNvCxnSpPr>
            <a:stCxn id="73" idx="2"/>
            <a:endCxn id="74" idx="3"/>
          </p:cNvCxnSpPr>
          <p:nvPr/>
        </p:nvCxnSpPr>
        <p:spPr>
          <a:xfrm rot="5400000">
            <a:off x="6827436" y="2682681"/>
            <a:ext cx="2024209" cy="34870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FAF79A-0A49-E0F9-884C-B24BF2BE714A}"/>
              </a:ext>
            </a:extLst>
          </p:cNvPr>
          <p:cNvCxnSpPr>
            <a:stCxn id="72" idx="2"/>
          </p:cNvCxnSpPr>
          <p:nvPr/>
        </p:nvCxnSpPr>
        <p:spPr>
          <a:xfrm>
            <a:off x="7601489" y="3466527"/>
            <a:ext cx="1852" cy="1971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D74250E-ABF1-5B05-EFB6-C4B32ACC0B37}"/>
              </a:ext>
            </a:extLst>
          </p:cNvPr>
          <p:cNvSpPr txBox="1"/>
          <p:nvPr/>
        </p:nvSpPr>
        <p:spPr>
          <a:xfrm>
            <a:off x="7265123" y="5246825"/>
            <a:ext cx="661507" cy="3761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BF6401-D8DA-D18F-070E-C4B5FDEF2052}"/>
              </a:ext>
            </a:extLst>
          </p:cNvPr>
          <p:cNvSpPr txBox="1"/>
          <p:nvPr/>
        </p:nvSpPr>
        <p:spPr>
          <a:xfrm>
            <a:off x="5079446" y="4128221"/>
            <a:ext cx="661507" cy="3761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3D21BD-F365-8054-B28C-ED3A31D66D62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2767013" y="435268"/>
            <a:ext cx="1118638" cy="3281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63F3110-9DFA-4229-BF08-5803FFD58074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2286000" y="1573112"/>
            <a:ext cx="1250120" cy="6281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A432-A7EE-E12E-0523-FEBB2DB750E6}"/>
              </a:ext>
            </a:extLst>
          </p:cNvPr>
          <p:cNvSpPr/>
          <p:nvPr/>
        </p:nvSpPr>
        <p:spPr>
          <a:xfrm>
            <a:off x="0" y="635667"/>
            <a:ext cx="12192000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712F0F-C126-3635-E40A-1A6A63679C34}"/>
              </a:ext>
            </a:extLst>
          </p:cNvPr>
          <p:cNvSpPr/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648415-12EE-CC2E-1A4D-CB74E11EF809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75AF23-3A53-56AF-15F2-DD841FDFA0E4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F26B5-C67F-30E2-08C3-CD18B7072C57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C732B5-E059-2B32-7DB9-4D6D71B892E1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7AEB26-8061-05D9-C280-E4DEDFF717C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B6BC76-340F-F654-5590-3AAD91ACA1D8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16A9650-2897-22BD-44D9-555119037A12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64A5A6-9594-EE25-3F21-5E402D7E883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32BC2E-F244-3334-751F-2BF316C6A701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9FB044F3-9692-6C3F-7B73-55A36B0B4FD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Graphic 89" descr="Home with solid fill">
            <a:extLst>
              <a:ext uri="{FF2B5EF4-FFF2-40B4-BE49-F238E27FC236}">
                <a16:creationId xmlns:a16="http://schemas.microsoft.com/office/drawing/2014/main" id="{AF2A80DD-A84A-A481-63CB-2D33CEA9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9CEB3D8-1274-027E-195D-96A6B15169A8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92" name="Picture 91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F46A56A3-896E-F49E-5E5A-A7E1AFB009F9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E6CEE3-5242-A929-3E37-713561EE7B7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E1556A98-354D-869B-36DC-82D0D8AD97D3}"/>
              </a:ext>
            </a:extLst>
          </p:cNvPr>
          <p:cNvSpPr/>
          <p:nvPr/>
        </p:nvSpPr>
        <p:spPr>
          <a:xfrm>
            <a:off x="0" y="789896"/>
            <a:ext cx="2903621" cy="6068104"/>
          </a:xfrm>
          <a:prstGeom prst="round1Rect">
            <a:avLst>
              <a:gd name="adj" fmla="val 22192"/>
            </a:avLst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6586CB-34C9-C592-FABB-F54483D9C718}"/>
              </a:ext>
            </a:extLst>
          </p:cNvPr>
          <p:cNvSpPr/>
          <p:nvPr/>
        </p:nvSpPr>
        <p:spPr>
          <a:xfrm>
            <a:off x="136357" y="122083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&amp; Safety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C9B6D62-E0B9-F73E-FF9F-3DCDF55B704E}"/>
              </a:ext>
            </a:extLst>
          </p:cNvPr>
          <p:cNvSpPr/>
          <p:nvPr/>
        </p:nvSpPr>
        <p:spPr>
          <a:xfrm>
            <a:off x="136356" y="176007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5CD66D-9D1B-EBFB-0248-D6B7CA2CC1C7}"/>
              </a:ext>
            </a:extLst>
          </p:cNvPr>
          <p:cNvSpPr/>
          <p:nvPr/>
        </p:nvSpPr>
        <p:spPr>
          <a:xfrm>
            <a:off x="136355" y="229931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EFA38F1-78C1-ACBA-24E6-EB3D20743B19}"/>
              </a:ext>
            </a:extLst>
          </p:cNvPr>
          <p:cNvSpPr/>
          <p:nvPr/>
        </p:nvSpPr>
        <p:spPr>
          <a:xfrm>
            <a:off x="4106777" y="1219621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&amp; Safety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F66D8EA-0CE6-9C8D-2589-F89C26170A05}"/>
              </a:ext>
            </a:extLst>
          </p:cNvPr>
          <p:cNvSpPr/>
          <p:nvPr/>
        </p:nvSpPr>
        <p:spPr>
          <a:xfrm>
            <a:off x="3641556" y="1794520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3E77BAA-577C-4235-B4ED-B489C0A57E5D}"/>
              </a:ext>
            </a:extLst>
          </p:cNvPr>
          <p:cNvSpPr/>
          <p:nvPr/>
        </p:nvSpPr>
        <p:spPr>
          <a:xfrm>
            <a:off x="7154780" y="1760072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C48AA1-4056-E3F2-9A86-9839FAD31929}"/>
              </a:ext>
            </a:extLst>
          </p:cNvPr>
          <p:cNvSpPr/>
          <p:nvPr/>
        </p:nvSpPr>
        <p:spPr>
          <a:xfrm>
            <a:off x="7171923" y="1774460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CE46976-2170-D6B1-F64D-E68D4798ED1A}"/>
              </a:ext>
            </a:extLst>
          </p:cNvPr>
          <p:cNvSpPr/>
          <p:nvPr/>
        </p:nvSpPr>
        <p:spPr>
          <a:xfrm>
            <a:off x="4106778" y="2359151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DDB2908-BEC3-F06B-0A0E-1D4EF58502A2}"/>
              </a:ext>
            </a:extLst>
          </p:cNvPr>
          <p:cNvSpPr/>
          <p:nvPr/>
        </p:nvSpPr>
        <p:spPr>
          <a:xfrm>
            <a:off x="3641556" y="2944319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48A4A8E-19BF-D7BA-821C-237E6735E406}"/>
              </a:ext>
            </a:extLst>
          </p:cNvPr>
          <p:cNvSpPr/>
          <p:nvPr/>
        </p:nvSpPr>
        <p:spPr>
          <a:xfrm>
            <a:off x="7154780" y="2909871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7A74B95-C8D8-81A9-CDB0-E9B18FAB2440}"/>
              </a:ext>
            </a:extLst>
          </p:cNvPr>
          <p:cNvSpPr/>
          <p:nvPr/>
        </p:nvSpPr>
        <p:spPr>
          <a:xfrm>
            <a:off x="7171923" y="2924259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5F4AE96-D424-BE2E-1BBE-783E849416A0}"/>
              </a:ext>
            </a:extLst>
          </p:cNvPr>
          <p:cNvSpPr/>
          <p:nvPr/>
        </p:nvSpPr>
        <p:spPr>
          <a:xfrm>
            <a:off x="4106778" y="3484097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20F1AFB-A0A3-724E-ED64-514D1DC8466A}"/>
              </a:ext>
            </a:extLst>
          </p:cNvPr>
          <p:cNvSpPr/>
          <p:nvPr/>
        </p:nvSpPr>
        <p:spPr>
          <a:xfrm>
            <a:off x="3641556" y="4069265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4C8A6F0-4B43-6B1B-FE82-0C5648F20DB7}"/>
              </a:ext>
            </a:extLst>
          </p:cNvPr>
          <p:cNvSpPr/>
          <p:nvPr/>
        </p:nvSpPr>
        <p:spPr>
          <a:xfrm>
            <a:off x="7154780" y="4034817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7F77368-2FBD-4F6B-47BF-414AAB1511F8}"/>
              </a:ext>
            </a:extLst>
          </p:cNvPr>
          <p:cNvSpPr/>
          <p:nvPr/>
        </p:nvSpPr>
        <p:spPr>
          <a:xfrm>
            <a:off x="7171923" y="4049205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76C0D0-A77F-FC5A-F69C-E973AFC38E2F}"/>
              </a:ext>
            </a:extLst>
          </p:cNvPr>
          <p:cNvSpPr txBox="1"/>
          <p:nvPr/>
        </p:nvSpPr>
        <p:spPr>
          <a:xfrm>
            <a:off x="2903621" y="6222333"/>
            <a:ext cx="383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also add feedback and terms somewhere </a:t>
            </a:r>
          </a:p>
        </p:txBody>
      </p:sp>
    </p:spTree>
    <p:extLst>
      <p:ext uri="{BB962C8B-B14F-4D97-AF65-F5344CB8AC3E}">
        <p14:creationId xmlns:p14="http://schemas.microsoft.com/office/powerpoint/2010/main" val="152228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ED0EF-60AE-8474-7C4C-C2A6739107D9}"/>
              </a:ext>
            </a:extLst>
          </p:cNvPr>
          <p:cNvSpPr/>
          <p:nvPr/>
        </p:nvSpPr>
        <p:spPr>
          <a:xfrm>
            <a:off x="3126021" y="2265265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A3B4-2D2C-BA52-8E9A-2778E747AD36}"/>
              </a:ext>
            </a:extLst>
          </p:cNvPr>
          <p:cNvSpPr txBox="1"/>
          <p:nvPr/>
        </p:nvSpPr>
        <p:spPr>
          <a:xfrm>
            <a:off x="5103151" y="2673619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1D13B-7FEF-400A-1123-8DD530557056}"/>
              </a:ext>
            </a:extLst>
          </p:cNvPr>
          <p:cNvCxnSpPr/>
          <p:nvPr/>
        </p:nvCxnSpPr>
        <p:spPr>
          <a:xfrm>
            <a:off x="3126021" y="3870036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E48E-1B50-0790-82D6-AFF0048E4D68}"/>
              </a:ext>
            </a:extLst>
          </p:cNvPr>
          <p:cNvCxnSpPr>
            <a:cxnSpLocks/>
          </p:cNvCxnSpPr>
          <p:nvPr/>
        </p:nvCxnSpPr>
        <p:spPr>
          <a:xfrm>
            <a:off x="3126020" y="2138218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5235A4-5652-C942-D1DD-60C735A62EC2}"/>
              </a:ext>
            </a:extLst>
          </p:cNvPr>
          <p:cNvSpPr/>
          <p:nvPr/>
        </p:nvSpPr>
        <p:spPr>
          <a:xfrm>
            <a:off x="3126021" y="3997082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94D9-7ED7-FA08-B2A6-F40EFC78F4EA}"/>
              </a:ext>
            </a:extLst>
          </p:cNvPr>
          <p:cNvSpPr txBox="1"/>
          <p:nvPr/>
        </p:nvSpPr>
        <p:spPr>
          <a:xfrm>
            <a:off x="5103151" y="4405436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BABA8-9ECF-9BF7-5298-E61BAC3F4733}"/>
              </a:ext>
            </a:extLst>
          </p:cNvPr>
          <p:cNvCxnSpPr/>
          <p:nvPr/>
        </p:nvCxnSpPr>
        <p:spPr>
          <a:xfrm>
            <a:off x="3126021" y="5601853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52936-6A29-FF50-758F-D56B215E7EA5}"/>
              </a:ext>
            </a:extLst>
          </p:cNvPr>
          <p:cNvCxnSpPr>
            <a:cxnSpLocks/>
          </p:cNvCxnSpPr>
          <p:nvPr/>
        </p:nvCxnSpPr>
        <p:spPr>
          <a:xfrm>
            <a:off x="3126020" y="3870035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47315D-C080-05B9-8CB4-301C5CAA3609}"/>
              </a:ext>
            </a:extLst>
          </p:cNvPr>
          <p:cNvSpPr/>
          <p:nvPr/>
        </p:nvSpPr>
        <p:spPr>
          <a:xfrm>
            <a:off x="3126020" y="533448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648AE-8A75-EBA1-FD58-07927E986D1E}"/>
              </a:ext>
            </a:extLst>
          </p:cNvPr>
          <p:cNvSpPr txBox="1"/>
          <p:nvPr/>
        </p:nvSpPr>
        <p:spPr>
          <a:xfrm>
            <a:off x="5103150" y="941802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</p:spTree>
    <p:extLst>
      <p:ext uri="{BB962C8B-B14F-4D97-AF65-F5344CB8AC3E}">
        <p14:creationId xmlns:p14="http://schemas.microsoft.com/office/powerpoint/2010/main" val="4204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D6ED37-DFEF-2051-B86E-C06826BDAD94}"/>
              </a:ext>
            </a:extLst>
          </p:cNvPr>
          <p:cNvSpPr/>
          <p:nvPr/>
        </p:nvSpPr>
        <p:spPr>
          <a:xfrm>
            <a:off x="1604396" y="140711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66A64-5791-D308-B126-9BD8EF0A2061}"/>
              </a:ext>
            </a:extLst>
          </p:cNvPr>
          <p:cNvSpPr txBox="1"/>
          <p:nvPr/>
        </p:nvSpPr>
        <p:spPr>
          <a:xfrm>
            <a:off x="0" y="310393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color palette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D6C8B-F424-07C6-4F71-402DE1184069}"/>
              </a:ext>
            </a:extLst>
          </p:cNvPr>
          <p:cNvSpPr/>
          <p:nvPr/>
        </p:nvSpPr>
        <p:spPr>
          <a:xfrm>
            <a:off x="3064081" y="138592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51D3-02F8-CEA9-E832-BA1C25D7CDB3}"/>
              </a:ext>
            </a:extLst>
          </p:cNvPr>
          <p:cNvSpPr txBox="1"/>
          <p:nvPr/>
        </p:nvSpPr>
        <p:spPr>
          <a:xfrm>
            <a:off x="1459685" y="1231280"/>
            <a:ext cx="155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D564B-ED10-E658-6DEB-F95C5B0D89F3}"/>
              </a:ext>
            </a:extLst>
          </p:cNvPr>
          <p:cNvSpPr txBox="1"/>
          <p:nvPr/>
        </p:nvSpPr>
        <p:spPr>
          <a:xfrm>
            <a:off x="2988579" y="1244052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B7111-DDCA-5A4B-4FC5-2774CC2693C3}"/>
              </a:ext>
            </a:extLst>
          </p:cNvPr>
          <p:cNvSpPr/>
          <p:nvPr/>
        </p:nvSpPr>
        <p:spPr>
          <a:xfrm>
            <a:off x="160439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F372-54E2-6F6B-3255-C5CB9880A797}"/>
              </a:ext>
            </a:extLst>
          </p:cNvPr>
          <p:cNvSpPr txBox="1"/>
          <p:nvPr/>
        </p:nvSpPr>
        <p:spPr>
          <a:xfrm>
            <a:off x="0" y="1921296"/>
            <a:ext cx="169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C</a:t>
            </a:r>
            <a:r>
              <a:rPr lang="en-US" b="0" i="0" dirty="0">
                <a:effectLst/>
                <a:latin typeface="MiloWeb"/>
              </a:rPr>
              <a:t>omplimentary highlight and shadow accent colors for both </a:t>
            </a:r>
            <a:r>
              <a:rPr lang="en-US" b="0" i="0" dirty="0" err="1">
                <a:effectLst/>
                <a:latin typeface="MiloWeb"/>
              </a:rPr>
              <a:t>UArizona</a:t>
            </a:r>
            <a:r>
              <a:rPr lang="en-US" b="0" i="0" dirty="0">
                <a:effectLst/>
                <a:latin typeface="MiloWeb"/>
              </a:rPr>
              <a:t> Red and Arizona Blue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F9DA14-991F-0E46-8EB7-D989E3346EB2}"/>
              </a:ext>
            </a:extLst>
          </p:cNvPr>
          <p:cNvSpPr/>
          <p:nvPr/>
        </p:nvSpPr>
        <p:spPr>
          <a:xfrm>
            <a:off x="3064081" y="1749495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5CF9B-3DC5-24BA-9882-E69E4D176E1C}"/>
              </a:ext>
            </a:extLst>
          </p:cNvPr>
          <p:cNvSpPr txBox="1"/>
          <p:nvPr/>
        </p:nvSpPr>
        <p:spPr>
          <a:xfrm>
            <a:off x="1507921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67095-93A9-54A9-291B-FA6339BC16A7}"/>
              </a:ext>
            </a:extLst>
          </p:cNvPr>
          <p:cNvSpPr txBox="1"/>
          <p:nvPr/>
        </p:nvSpPr>
        <p:spPr>
          <a:xfrm>
            <a:off x="2925664" y="284218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327F9-AD8E-2566-957C-3691F8A91959}"/>
              </a:ext>
            </a:extLst>
          </p:cNvPr>
          <p:cNvSpPr/>
          <p:nvPr/>
        </p:nvSpPr>
        <p:spPr>
          <a:xfrm>
            <a:off x="452376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22B384-4824-23E4-929B-3E156BF45F70}"/>
              </a:ext>
            </a:extLst>
          </p:cNvPr>
          <p:cNvSpPr/>
          <p:nvPr/>
        </p:nvSpPr>
        <p:spPr>
          <a:xfrm>
            <a:off x="1587970" y="3332735"/>
            <a:ext cx="1266738" cy="969349"/>
          </a:xfrm>
          <a:prstGeom prst="roundRect">
            <a:avLst/>
          </a:prstGeom>
          <a:solidFill>
            <a:srgbClr val="81D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DBDB9-4C38-95AF-20A2-383F87203EA8}"/>
              </a:ext>
            </a:extLst>
          </p:cNvPr>
          <p:cNvSpPr txBox="1"/>
          <p:nvPr/>
        </p:nvSpPr>
        <p:spPr>
          <a:xfrm>
            <a:off x="4385349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31B3-E01E-18ED-88D9-0F6D2ACFF7FD}"/>
              </a:ext>
            </a:extLst>
          </p:cNvPr>
          <p:cNvSpPr txBox="1"/>
          <p:nvPr/>
        </p:nvSpPr>
        <p:spPr>
          <a:xfrm>
            <a:off x="1449553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#81D3EB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D01CED-983E-3E16-41C5-1402A7983752}"/>
              </a:ext>
            </a:extLst>
          </p:cNvPr>
          <p:cNvSpPr/>
          <p:nvPr/>
        </p:nvSpPr>
        <p:spPr>
          <a:xfrm>
            <a:off x="5983451" y="3332735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AE635-1A8B-F633-DA1C-368D35DD0DC4}"/>
              </a:ext>
            </a:extLst>
          </p:cNvPr>
          <p:cNvSpPr txBox="1"/>
          <p:nvPr/>
        </p:nvSpPr>
        <p:spPr>
          <a:xfrm>
            <a:off x="5845034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99DC78-AB71-CA39-238E-0C1EEB9F3636}"/>
              </a:ext>
            </a:extLst>
          </p:cNvPr>
          <p:cNvSpPr/>
          <p:nvPr/>
        </p:nvSpPr>
        <p:spPr>
          <a:xfrm>
            <a:off x="7443136" y="3332735"/>
            <a:ext cx="1266738" cy="969349"/>
          </a:xfrm>
          <a:prstGeom prst="roundRect">
            <a:avLst/>
          </a:prstGeom>
          <a:solidFill>
            <a:srgbClr val="001C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Midnight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771A0-2755-A131-02EA-C8512D0D267D}"/>
              </a:ext>
            </a:extLst>
          </p:cNvPr>
          <p:cNvSpPr txBox="1"/>
          <p:nvPr/>
        </p:nvSpPr>
        <p:spPr>
          <a:xfrm>
            <a:off x="730471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#001C48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1CF8D5-D36A-76DD-A8B5-3F42D8F391AE}"/>
              </a:ext>
            </a:extLst>
          </p:cNvPr>
          <p:cNvSpPr/>
          <p:nvPr/>
        </p:nvSpPr>
        <p:spPr>
          <a:xfrm>
            <a:off x="3036816" y="3332735"/>
            <a:ext cx="1266738" cy="969349"/>
          </a:xfrm>
          <a:prstGeom prst="roundRect">
            <a:avLst/>
          </a:prstGeom>
          <a:solidFill>
            <a:srgbClr val="3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78E6F3-A590-5B13-88DB-BE9DCDF951EC}"/>
              </a:ext>
            </a:extLst>
          </p:cNvPr>
          <p:cNvSpPr/>
          <p:nvPr/>
        </p:nvSpPr>
        <p:spPr>
          <a:xfrm>
            <a:off x="4496501" y="3332735"/>
            <a:ext cx="1266738" cy="969349"/>
          </a:xfrm>
          <a:prstGeom prst="roundRect">
            <a:avLst/>
          </a:prstGeom>
          <a:solidFill>
            <a:srgbClr val="1E5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AB12C-FC82-0497-AAEA-87A9EAE6922F}"/>
              </a:ext>
            </a:extLst>
          </p:cNvPr>
          <p:cNvSpPr txBox="1"/>
          <p:nvPr/>
        </p:nvSpPr>
        <p:spPr>
          <a:xfrm>
            <a:off x="4400027" y="442542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#1E5288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5B41D-8D55-7642-DFA6-8BBD4938C91B}"/>
              </a:ext>
            </a:extLst>
          </p:cNvPr>
          <p:cNvSpPr txBox="1"/>
          <p:nvPr/>
        </p:nvSpPr>
        <p:spPr>
          <a:xfrm>
            <a:off x="289839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#378DBD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C0BE4-2B1D-0BDF-17A0-F7DD0C7B12AB}"/>
              </a:ext>
            </a:extLst>
          </p:cNvPr>
          <p:cNvSpPr txBox="1"/>
          <p:nvPr/>
        </p:nvSpPr>
        <p:spPr>
          <a:xfrm>
            <a:off x="0" y="5442054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Neutral Colors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703CD-F49F-DC37-2ED1-937F3CB0D2AF}"/>
              </a:ext>
            </a:extLst>
          </p:cNvPr>
          <p:cNvSpPr/>
          <p:nvPr/>
        </p:nvSpPr>
        <p:spPr>
          <a:xfrm>
            <a:off x="1587970" y="5031317"/>
            <a:ext cx="1266738" cy="969349"/>
          </a:xfrm>
          <a:prstGeom prst="roundRect">
            <a:avLst/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C234B"/>
                </a:solidFill>
              </a:rPr>
              <a:t>Cool Gray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FD0A2-BFC7-6A5E-76BF-0493FFA7B4E9}"/>
              </a:ext>
            </a:extLst>
          </p:cNvPr>
          <p:cNvSpPr txBox="1"/>
          <p:nvPr/>
        </p:nvSpPr>
        <p:spPr>
          <a:xfrm>
            <a:off x="1449553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#E2E9EB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2F6FC1-7603-41A4-032E-4E6DFC82B1F2}"/>
              </a:ext>
            </a:extLst>
          </p:cNvPr>
          <p:cNvSpPr/>
          <p:nvPr/>
        </p:nvSpPr>
        <p:spPr>
          <a:xfrm>
            <a:off x="3047655" y="5031317"/>
            <a:ext cx="1266738" cy="969349"/>
          </a:xfrm>
          <a:prstGeom prst="round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B0520"/>
                </a:solidFill>
              </a:rPr>
              <a:t>Warm Gray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2289A-6894-05CE-9604-4BFF3F4D27B7}"/>
              </a:ext>
            </a:extLst>
          </p:cNvPr>
          <p:cNvSpPr txBox="1"/>
          <p:nvPr/>
        </p:nvSpPr>
        <p:spPr>
          <a:xfrm>
            <a:off x="2909238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#F4EDE5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BDC13-8A51-0A93-DD75-FB00815B6333}"/>
              </a:ext>
            </a:extLst>
          </p:cNvPr>
          <p:cNvSpPr txBox="1"/>
          <p:nvPr/>
        </p:nvSpPr>
        <p:spPr>
          <a:xfrm>
            <a:off x="4496501" y="5031317"/>
            <a:ext cx="145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Secondary Color </a:t>
            </a:r>
          </a:p>
          <a:p>
            <a:r>
              <a:rPr lang="en-US" dirty="0">
                <a:latin typeface="MiloWeb"/>
              </a:rPr>
              <a:t>Palette</a:t>
            </a:r>
          </a:p>
          <a:p>
            <a:endParaRPr lang="en-US" dirty="0">
              <a:latin typeface="MiloWeb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DCEFFB-1B69-59DB-5E9B-7F4B28090014}"/>
              </a:ext>
            </a:extLst>
          </p:cNvPr>
          <p:cNvSpPr/>
          <p:nvPr/>
        </p:nvSpPr>
        <p:spPr>
          <a:xfrm>
            <a:off x="8614132" y="5031317"/>
            <a:ext cx="1266738" cy="969349"/>
          </a:xfrm>
          <a:prstGeom prst="roundRect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4C02F-FF0F-0072-A7B0-0F008B75891F}"/>
              </a:ext>
            </a:extLst>
          </p:cNvPr>
          <p:cNvSpPr txBox="1"/>
          <p:nvPr/>
        </p:nvSpPr>
        <p:spPr>
          <a:xfrm>
            <a:off x="8475715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#9EABAE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2DEDD-9FB2-D945-86B4-52F16F811A1A}"/>
              </a:ext>
            </a:extLst>
          </p:cNvPr>
          <p:cNvSpPr/>
          <p:nvPr/>
        </p:nvSpPr>
        <p:spPr>
          <a:xfrm>
            <a:off x="10073817" y="5031317"/>
            <a:ext cx="1266738" cy="969349"/>
          </a:xfrm>
          <a:prstGeom prst="roundRect">
            <a:avLst/>
          </a:prstGeom>
          <a:solidFill>
            <a:srgbClr val="A95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70ADC-FE2F-B18D-230D-5EEC2C85CC25}"/>
              </a:ext>
            </a:extLst>
          </p:cNvPr>
          <p:cNvSpPr txBox="1"/>
          <p:nvPr/>
        </p:nvSpPr>
        <p:spPr>
          <a:xfrm>
            <a:off x="993540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#A95C42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1ABF37-10DD-F881-8C8B-F87AC86721BE}"/>
              </a:ext>
            </a:extLst>
          </p:cNvPr>
          <p:cNvSpPr/>
          <p:nvPr/>
        </p:nvSpPr>
        <p:spPr>
          <a:xfrm>
            <a:off x="5667497" y="5031317"/>
            <a:ext cx="1266738" cy="969349"/>
          </a:xfrm>
          <a:prstGeom prst="roundRect">
            <a:avLst/>
          </a:prstGeom>
          <a:solidFill>
            <a:srgbClr val="70B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9A57EF-79F9-BABC-9FFF-690B593A26FF}"/>
              </a:ext>
            </a:extLst>
          </p:cNvPr>
          <p:cNvSpPr/>
          <p:nvPr/>
        </p:nvSpPr>
        <p:spPr>
          <a:xfrm>
            <a:off x="7127182" y="5031317"/>
            <a:ext cx="1266738" cy="969349"/>
          </a:xfrm>
          <a:prstGeom prst="roundRect">
            <a:avLst/>
          </a:prstGeom>
          <a:solidFill>
            <a:srgbClr val="007D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7759F4-18F8-DA71-BD72-CAC12EB1B97D}"/>
              </a:ext>
            </a:extLst>
          </p:cNvPr>
          <p:cNvSpPr txBox="1"/>
          <p:nvPr/>
        </p:nvSpPr>
        <p:spPr>
          <a:xfrm>
            <a:off x="7030708" y="6124005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#007D84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1AD4E-BBC2-CAF3-6679-E4003C548D94}"/>
              </a:ext>
            </a:extLst>
          </p:cNvPr>
          <p:cNvSpPr txBox="1"/>
          <p:nvPr/>
        </p:nvSpPr>
        <p:spPr>
          <a:xfrm>
            <a:off x="552908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#70B865</a:t>
            </a:r>
          </a:p>
        </p:txBody>
      </p:sp>
    </p:spTree>
    <p:extLst>
      <p:ext uri="{BB962C8B-B14F-4D97-AF65-F5344CB8AC3E}">
        <p14:creationId xmlns:p14="http://schemas.microsoft.com/office/powerpoint/2010/main" val="1818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4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2B460-8930-8447-0749-F1DB2F95218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Logo?</a:t>
            </a:r>
          </a:p>
        </p:txBody>
      </p:sp>
      <p:pic>
        <p:nvPicPr>
          <p:cNvPr id="7" name="Picture 6" descr="A computer with a logo on it&#10;&#10;Description automatically generated">
            <a:extLst>
              <a:ext uri="{FF2B5EF4-FFF2-40B4-BE49-F238E27FC236}">
                <a16:creationId xmlns:a16="http://schemas.microsoft.com/office/drawing/2014/main" id="{2154CF33-0080-8906-A114-1B5B5D3C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35" y="963506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6D3A-786C-BD34-61AD-6115AC669181}"/>
              </a:ext>
            </a:extLst>
          </p:cNvPr>
          <p:cNvSpPr txBox="1"/>
          <p:nvPr/>
        </p:nvSpPr>
        <p:spPr>
          <a:xfrm>
            <a:off x="4379495" y="425298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Sitemap</a:t>
            </a:r>
            <a:endParaRPr lang="en-US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B5F23-F02D-5C81-5970-F7994A563D17}"/>
              </a:ext>
            </a:extLst>
          </p:cNvPr>
          <p:cNvSpPr/>
          <p:nvPr/>
        </p:nvSpPr>
        <p:spPr>
          <a:xfrm>
            <a:off x="5358063" y="1084479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 </a:t>
            </a:r>
            <a:r>
              <a:rPr lang="en-US" dirty="0"/>
              <a:t>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C77C4-6F93-3218-95A1-70AFC25A09F6}"/>
              </a:ext>
            </a:extLst>
          </p:cNvPr>
          <p:cNvSpPr/>
          <p:nvPr/>
        </p:nvSpPr>
        <p:spPr>
          <a:xfrm>
            <a:off x="5358062" y="2327742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F95A19-1932-4016-8251-7E3E47BF4403}"/>
              </a:ext>
            </a:extLst>
          </p:cNvPr>
          <p:cNvSpPr/>
          <p:nvPr/>
        </p:nvSpPr>
        <p:spPr>
          <a:xfrm>
            <a:off x="7435515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 Us page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D6CDA-9F62-033C-4451-13B7056D14DA}"/>
              </a:ext>
            </a:extLst>
          </p:cNvPr>
          <p:cNvSpPr/>
          <p:nvPr/>
        </p:nvSpPr>
        <p:spPr>
          <a:xfrm>
            <a:off x="9954127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 page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FA9E1-36C1-02F8-16F5-398DE87655B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39852" y="1730810"/>
            <a:ext cx="1" cy="59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F6C3CD-57CE-D56A-590E-F6A6FB2D2A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890403" y="880259"/>
            <a:ext cx="596931" cy="22980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99C009-0169-8DD7-FE67-9CA6D9F446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8149709" y="-379047"/>
            <a:ext cx="596931" cy="4816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46E2-3375-AA7C-B946-03AA8D61C1CF}"/>
              </a:ext>
            </a:extLst>
          </p:cNvPr>
          <p:cNvSpPr/>
          <p:nvPr/>
        </p:nvSpPr>
        <p:spPr>
          <a:xfrm>
            <a:off x="4999119" y="3883928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Project Page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2E8D-D590-386B-0B8B-C5FA53C35ED5}"/>
              </a:ext>
            </a:extLst>
          </p:cNvPr>
          <p:cNvSpPr/>
          <p:nvPr/>
        </p:nvSpPr>
        <p:spPr>
          <a:xfrm>
            <a:off x="7435515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Setting 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5FF83-405A-8BE7-551E-EBC9F501C32D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6039851" y="2974073"/>
            <a:ext cx="1" cy="90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9822AE-E35D-3115-6831-BE0683D5DFD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6803122" y="2210802"/>
            <a:ext cx="909854" cy="24363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3CC92-7CD2-9353-49C6-E7475753D05F}"/>
              </a:ext>
            </a:extLst>
          </p:cNvPr>
          <p:cNvSpPr/>
          <p:nvPr/>
        </p:nvSpPr>
        <p:spPr>
          <a:xfrm>
            <a:off x="2570742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to use page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76CC6B-2467-D469-6FD1-1BB892B7E20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4370736" y="2214811"/>
            <a:ext cx="909854" cy="24283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3328D-ED78-5AEE-43CA-ABE2F9414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B2978-FFB4-0010-EFC3-05EAE4A4CE2D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A744-1FDE-7CA9-CFC1-B7BB8FB6F829}"/>
              </a:ext>
            </a:extLst>
          </p:cNvPr>
          <p:cNvSpPr/>
          <p:nvPr/>
        </p:nvSpPr>
        <p:spPr>
          <a:xfrm>
            <a:off x="8454683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6AC95-0381-F1D6-6C32-1EACD1DAA849}"/>
              </a:ext>
            </a:extLst>
          </p:cNvPr>
          <p:cNvSpPr/>
          <p:nvPr/>
        </p:nvSpPr>
        <p:spPr>
          <a:xfrm>
            <a:off x="10323341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70AC-EDE5-E142-2DFB-B6BA98711BC0}"/>
              </a:ext>
            </a:extLst>
          </p:cNvPr>
          <p:cNvSpPr txBox="1"/>
          <p:nvPr/>
        </p:nvSpPr>
        <p:spPr>
          <a:xfrm>
            <a:off x="318782" y="6444733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571071-2005-A451-CB3A-71DAFF1D0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6796" y="444617"/>
            <a:ext cx="9144000" cy="5486400"/>
          </a:xfrm>
          <a:prstGeom prst="roundRect">
            <a:avLst>
              <a:gd name="adj" fmla="val 5747"/>
            </a:avLst>
          </a:prstGeom>
          <a:solidFill>
            <a:srgbClr val="9EABA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0F434-343F-FC63-16CB-1A2DCF329C58}"/>
              </a:ext>
            </a:extLst>
          </p:cNvPr>
          <p:cNvGrpSpPr/>
          <p:nvPr/>
        </p:nvGrpSpPr>
        <p:grpSpPr>
          <a:xfrm>
            <a:off x="7021897" y="1302059"/>
            <a:ext cx="3322040" cy="3742453"/>
            <a:chOff x="0" y="2053130"/>
            <a:chExt cx="3322040" cy="37424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60957-FB01-2A81-AD98-7231CEB86DEC}"/>
                </a:ext>
              </a:extLst>
            </p:cNvPr>
            <p:cNvGrpSpPr/>
            <p:nvPr/>
          </p:nvGrpSpPr>
          <p:grpSpPr>
            <a:xfrm>
              <a:off x="0" y="2053130"/>
              <a:ext cx="3322040" cy="3742453"/>
              <a:chOff x="2633652" y="1887721"/>
              <a:chExt cx="3322040" cy="374245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55ADB-8B2D-8C4C-4BFC-E9AEA95C0D15}"/>
                  </a:ext>
                </a:extLst>
              </p:cNvPr>
              <p:cNvSpPr txBox="1"/>
              <p:nvPr/>
            </p:nvSpPr>
            <p:spPr>
              <a:xfrm>
                <a:off x="2633652" y="1887721"/>
                <a:ext cx="3322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 Black" panose="020B0A04020102020204" pitchFamily="34" charset="0"/>
                    <a:ea typeface="Artifakt Element Black" panose="020B0A03050000020004" pitchFamily="34" charset="0"/>
                  </a:rPr>
                  <a:t>Sign Up to Website name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9BCF83-7985-8072-6162-B01254F74089}"/>
                  </a:ext>
                </a:extLst>
              </p:cNvPr>
              <p:cNvSpPr/>
              <p:nvPr/>
            </p:nvSpPr>
            <p:spPr>
              <a:xfrm>
                <a:off x="3732569" y="2274398"/>
                <a:ext cx="444616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A2C34-8B36-29B6-47F4-2F9C2424E48F}"/>
                  </a:ext>
                </a:extLst>
              </p:cNvPr>
              <p:cNvSpPr txBox="1"/>
              <p:nvPr/>
            </p:nvSpPr>
            <p:spPr>
              <a:xfrm>
                <a:off x="3732569" y="2312040"/>
                <a:ext cx="52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G+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DFC090-2358-2F04-4B8D-B71789EA20F4}"/>
                  </a:ext>
                </a:extLst>
              </p:cNvPr>
              <p:cNvSpPr/>
              <p:nvPr/>
            </p:nvSpPr>
            <p:spPr>
              <a:xfrm>
                <a:off x="4416272" y="2274398"/>
                <a:ext cx="444616" cy="4630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AF3AD-FDCB-042A-5BE8-69CCD90E4CA9}"/>
                  </a:ext>
                </a:extLst>
              </p:cNvPr>
              <p:cNvSpPr txBox="1"/>
              <p:nvPr/>
            </p:nvSpPr>
            <p:spPr>
              <a:xfrm>
                <a:off x="4470830" y="23120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9D8ABC-FB6C-29F9-7027-67364520CFF9}"/>
                  </a:ext>
                </a:extLst>
              </p:cNvPr>
              <p:cNvSpPr txBox="1"/>
              <p:nvPr/>
            </p:nvSpPr>
            <p:spPr>
              <a:xfrm>
                <a:off x="3255111" y="2774416"/>
                <a:ext cx="1986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Or use your email account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8E07BA-5638-BC50-D060-54C6361D7018}"/>
                  </a:ext>
                </a:extLst>
              </p:cNvPr>
              <p:cNvSpPr txBox="1"/>
              <p:nvPr/>
            </p:nvSpPr>
            <p:spPr>
              <a:xfrm>
                <a:off x="2881099" y="3125989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786F3-F96B-67C4-72E8-02E66FC68E55}"/>
                  </a:ext>
                </a:extLst>
              </p:cNvPr>
              <p:cNvSpPr txBox="1"/>
              <p:nvPr/>
            </p:nvSpPr>
            <p:spPr>
              <a:xfrm>
                <a:off x="2881099" y="3720888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193F509C-D6EA-2D5C-1B7E-67AF5B4D5C11}"/>
                  </a:ext>
                </a:extLst>
              </p:cNvPr>
              <p:cNvSpPr/>
              <p:nvPr/>
            </p:nvSpPr>
            <p:spPr>
              <a:xfrm>
                <a:off x="3435222" y="5284731"/>
                <a:ext cx="1425666" cy="345443"/>
              </a:xfrm>
              <a:prstGeom prst="flowChartTerminator">
                <a:avLst/>
              </a:prstGeom>
              <a:solidFill>
                <a:srgbClr val="0C234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 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512EE-0517-990D-4332-E29D144BC801}"/>
                </a:ext>
              </a:extLst>
            </p:cNvPr>
            <p:cNvSpPr txBox="1"/>
            <p:nvPr/>
          </p:nvSpPr>
          <p:spPr>
            <a:xfrm>
              <a:off x="251999" y="4475591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9EFBA1-C9C3-3336-A6BB-E9DBDA4E5F45}"/>
              </a:ext>
            </a:extLst>
          </p:cNvPr>
          <p:cNvGrpSpPr/>
          <p:nvPr/>
        </p:nvGrpSpPr>
        <p:grpSpPr>
          <a:xfrm>
            <a:off x="2427641" y="1884744"/>
            <a:ext cx="3229733" cy="3159768"/>
            <a:chOff x="2633652" y="1905066"/>
            <a:chExt cx="3229733" cy="31597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7DDAD-AAE2-7276-F721-B44607FE49FE}"/>
                </a:ext>
              </a:extLst>
            </p:cNvPr>
            <p:cNvSpPr txBox="1"/>
            <p:nvPr/>
          </p:nvSpPr>
          <p:spPr>
            <a:xfrm>
              <a:off x="2633652" y="1905066"/>
              <a:ext cx="32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  <a:ea typeface="Artifakt Element Black" panose="020B0A03050000020004" pitchFamily="34" charset="0"/>
                </a:rPr>
                <a:t>Sign into Website name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9F9A3E-A67D-14B7-641A-366C8BC74D1A}"/>
                </a:ext>
              </a:extLst>
            </p:cNvPr>
            <p:cNvSpPr/>
            <p:nvPr/>
          </p:nvSpPr>
          <p:spPr>
            <a:xfrm>
              <a:off x="3732569" y="2274398"/>
              <a:ext cx="444616" cy="4572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1459D-E38E-3CA7-927D-8B46DB368A85}"/>
                </a:ext>
              </a:extLst>
            </p:cNvPr>
            <p:cNvSpPr txBox="1"/>
            <p:nvPr/>
          </p:nvSpPr>
          <p:spPr>
            <a:xfrm>
              <a:off x="3732569" y="2312040"/>
              <a:ext cx="52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E21E1B-415A-F610-0024-3CAA2D91FCE8}"/>
                </a:ext>
              </a:extLst>
            </p:cNvPr>
            <p:cNvSpPr/>
            <p:nvPr/>
          </p:nvSpPr>
          <p:spPr>
            <a:xfrm>
              <a:off x="4416272" y="2274398"/>
              <a:ext cx="444616" cy="4630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6F61C-C8FB-C7C9-3975-578906DA3C06}"/>
                </a:ext>
              </a:extLst>
            </p:cNvPr>
            <p:cNvSpPr txBox="1"/>
            <p:nvPr/>
          </p:nvSpPr>
          <p:spPr>
            <a:xfrm>
              <a:off x="4470830" y="231204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40120-ECCF-51BB-2CDF-DE398582A7C5}"/>
                </a:ext>
              </a:extLst>
            </p:cNvPr>
            <p:cNvSpPr txBox="1"/>
            <p:nvPr/>
          </p:nvSpPr>
          <p:spPr>
            <a:xfrm>
              <a:off x="3255111" y="2774416"/>
              <a:ext cx="1986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Or use your email account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3D613E-4E84-394A-5F40-B710B1974EDA}"/>
                </a:ext>
              </a:extLst>
            </p:cNvPr>
            <p:cNvSpPr txBox="1"/>
            <p:nvPr/>
          </p:nvSpPr>
          <p:spPr>
            <a:xfrm>
              <a:off x="2881099" y="3125989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371149-8393-0C00-C76D-06503D862E72}"/>
                </a:ext>
              </a:extLst>
            </p:cNvPr>
            <p:cNvSpPr txBox="1"/>
            <p:nvPr/>
          </p:nvSpPr>
          <p:spPr>
            <a:xfrm>
              <a:off x="2881099" y="3720888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D871FA-4867-5C62-84FC-869A1E7355BC}"/>
                </a:ext>
              </a:extLst>
            </p:cNvPr>
            <p:cNvSpPr txBox="1"/>
            <p:nvPr/>
          </p:nvSpPr>
          <p:spPr>
            <a:xfrm>
              <a:off x="3315237" y="4208412"/>
              <a:ext cx="186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Forgot your password?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CC2E4A97-F217-D81F-F061-48004E37A70D}"/>
                </a:ext>
              </a:extLst>
            </p:cNvPr>
            <p:cNvSpPr/>
            <p:nvPr/>
          </p:nvSpPr>
          <p:spPr>
            <a:xfrm>
              <a:off x="3539853" y="4719391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A9B1B1-9E17-C447-5538-01A7F387E3E8}"/>
              </a:ext>
            </a:extLst>
          </p:cNvPr>
          <p:cNvGrpSpPr/>
          <p:nvPr/>
        </p:nvGrpSpPr>
        <p:grpSpPr>
          <a:xfrm>
            <a:off x="6404177" y="444617"/>
            <a:ext cx="4257622" cy="5473816"/>
            <a:chOff x="6392083" y="463492"/>
            <a:chExt cx="4257622" cy="547381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7F6C0-8BEB-FFAA-AD05-47FA23F1243C}"/>
                </a:ext>
              </a:extLst>
            </p:cNvPr>
            <p:cNvSpPr/>
            <p:nvPr/>
          </p:nvSpPr>
          <p:spPr>
            <a:xfrm>
              <a:off x="6392083" y="463492"/>
              <a:ext cx="4257622" cy="5473816"/>
            </a:xfrm>
            <a:prstGeom prst="roundRect">
              <a:avLst>
                <a:gd name="adj" fmla="val 6722"/>
              </a:avLst>
            </a:prstGeom>
            <a:solidFill>
              <a:srgbClr val="AB0520"/>
            </a:solidFill>
            <a:ln w="38100">
              <a:solidFill>
                <a:srgbClr val="0C23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2A4FFA-6CCA-7D7B-E96A-5ECAF81E2354}"/>
                </a:ext>
              </a:extLst>
            </p:cNvPr>
            <p:cNvSpPr txBox="1"/>
            <p:nvPr/>
          </p:nvSpPr>
          <p:spPr>
            <a:xfrm>
              <a:off x="6735463" y="1905066"/>
              <a:ext cx="369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Don’t have an account? Create your account today!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29CB422A-75D0-08E5-B95D-93409A2DA52A}"/>
                </a:ext>
              </a:extLst>
            </p:cNvPr>
            <p:cNvSpPr/>
            <p:nvPr/>
          </p:nvSpPr>
          <p:spPr>
            <a:xfrm>
              <a:off x="7808061" y="4719390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83EBA-2121-B2DC-AE69-651C32921E0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60224" y="444617"/>
            <a:ext cx="2006432" cy="990666"/>
            <a:chOff x="1760224" y="444617"/>
            <a:chExt cx="2006432" cy="990666"/>
          </a:xfrm>
        </p:grpSpPr>
        <p:pic>
          <p:nvPicPr>
            <p:cNvPr id="13" name="Picture 12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8E563F7F-2D9B-35B5-1540-D19396D7481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224" y="444617"/>
              <a:ext cx="990666" cy="9906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7D51D-3700-98D0-097F-B8A426C469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4084" y="616784"/>
              <a:ext cx="139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Website name</a:t>
              </a:r>
            </a:p>
          </p:txBody>
        </p:sp>
      </p:grp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1ACCAC-65D7-011F-B727-41D17453A4F8}"/>
              </a:ext>
            </a:extLst>
          </p:cNvPr>
          <p:cNvSpPr/>
          <p:nvPr/>
        </p:nvSpPr>
        <p:spPr>
          <a:xfrm>
            <a:off x="11980984" y="0"/>
            <a:ext cx="211016" cy="17936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4027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46704" y="855276"/>
            <a:ext cx="196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209609" y="122429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Hunter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Copening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EB1305-29CD-1768-8CA4-1798BF104365}"/>
              </a:ext>
            </a:extLst>
          </p:cNvPr>
          <p:cNvSpPr txBox="1"/>
          <p:nvPr/>
        </p:nvSpPr>
        <p:spPr>
          <a:xfrm>
            <a:off x="209609" y="152893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Jacob Cohen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044B1-DE97-8172-F017-58E0A34ACB03}"/>
              </a:ext>
            </a:extLst>
          </p:cNvPr>
          <p:cNvSpPr txBox="1"/>
          <p:nvPr/>
        </p:nvSpPr>
        <p:spPr>
          <a:xfrm>
            <a:off x="209609" y="179731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Josh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Puhala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1D24E-71F7-F9AD-E945-A9132E04601A}"/>
              </a:ext>
            </a:extLst>
          </p:cNvPr>
          <p:cNvSpPr txBox="1"/>
          <p:nvPr/>
        </p:nvSpPr>
        <p:spPr>
          <a:xfrm>
            <a:off x="209608" y="210195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Seth Perritt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3FE4CBE-5AB6-6B2D-7E5F-2ED4D0C0E834}"/>
              </a:ext>
            </a:extLst>
          </p:cNvPr>
          <p:cNvSpPr/>
          <p:nvPr/>
        </p:nvSpPr>
        <p:spPr>
          <a:xfrm>
            <a:off x="4281714" y="1501296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A285EB5-6428-D5BB-6CDF-9F06217765F5}"/>
              </a:ext>
            </a:extLst>
          </p:cNvPr>
          <p:cNvSpPr/>
          <p:nvPr/>
        </p:nvSpPr>
        <p:spPr>
          <a:xfrm>
            <a:off x="4405832" y="1615596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B97B55-78F2-460D-3D1F-0F94279A2FA5}"/>
              </a:ext>
            </a:extLst>
          </p:cNvPr>
          <p:cNvSpPr txBox="1"/>
          <p:nvPr/>
        </p:nvSpPr>
        <p:spPr>
          <a:xfrm>
            <a:off x="5643263" y="1501296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794EDF-B047-D1D6-606E-73FBB9CB425F}"/>
              </a:ext>
            </a:extLst>
          </p:cNvPr>
          <p:cNvCxnSpPr/>
          <p:nvPr/>
        </p:nvCxnSpPr>
        <p:spPr>
          <a:xfrm>
            <a:off x="4281713" y="3248507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C8811EF-30CC-0C74-59A7-C26C78E0C81B}"/>
              </a:ext>
            </a:extLst>
          </p:cNvPr>
          <p:cNvSpPr/>
          <p:nvPr/>
        </p:nvSpPr>
        <p:spPr>
          <a:xfrm>
            <a:off x="4281714" y="3598719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9CE89E-DF9B-8334-7894-B3CA6D32E784}"/>
              </a:ext>
            </a:extLst>
          </p:cNvPr>
          <p:cNvSpPr/>
          <p:nvPr/>
        </p:nvSpPr>
        <p:spPr>
          <a:xfrm>
            <a:off x="4405832" y="3713019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4A3A93-17BB-9983-1C51-E557162377E5}"/>
              </a:ext>
            </a:extLst>
          </p:cNvPr>
          <p:cNvSpPr txBox="1"/>
          <p:nvPr/>
        </p:nvSpPr>
        <p:spPr>
          <a:xfrm>
            <a:off x="5643263" y="359871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AFF52AF-CA0E-D904-5A68-42C04F9BFE26}"/>
              </a:ext>
            </a:extLst>
          </p:cNvPr>
          <p:cNvCxnSpPr/>
          <p:nvPr/>
        </p:nvCxnSpPr>
        <p:spPr>
          <a:xfrm>
            <a:off x="4281713" y="5345930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FBDFF6-64DE-7EE2-1E57-990A0EC51242}"/>
              </a:ext>
            </a:extLst>
          </p:cNvPr>
          <p:cNvSpPr/>
          <p:nvPr/>
        </p:nvSpPr>
        <p:spPr>
          <a:xfrm>
            <a:off x="4271663" y="5671231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492FEB7-712D-AAEE-AB4B-B95891A3131A}"/>
              </a:ext>
            </a:extLst>
          </p:cNvPr>
          <p:cNvSpPr/>
          <p:nvPr/>
        </p:nvSpPr>
        <p:spPr>
          <a:xfrm>
            <a:off x="4395781" y="5785531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EE11FA-D535-9174-0E87-0A18898F834B}"/>
              </a:ext>
            </a:extLst>
          </p:cNvPr>
          <p:cNvSpPr txBox="1"/>
          <p:nvPr/>
        </p:nvSpPr>
        <p:spPr>
          <a:xfrm>
            <a:off x="5633212" y="5671231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074834F-8250-DD0A-6F75-B32DDD4162E7}"/>
              </a:ext>
            </a:extLst>
          </p:cNvPr>
          <p:cNvCxnSpPr/>
          <p:nvPr/>
        </p:nvCxnSpPr>
        <p:spPr>
          <a:xfrm>
            <a:off x="4271662" y="7418442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3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8A46B-9DCA-3506-BD1E-070D55765489}"/>
              </a:ext>
            </a:extLst>
          </p:cNvPr>
          <p:cNvGrpSpPr/>
          <p:nvPr/>
        </p:nvGrpSpPr>
        <p:grpSpPr>
          <a:xfrm>
            <a:off x="3821165" y="1485420"/>
            <a:ext cx="1505846" cy="1526228"/>
            <a:chOff x="5079512" y="2458543"/>
            <a:chExt cx="2286000" cy="2286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263B2A-3AC3-0F56-67AE-BFC90D77039A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6FC64-1E8F-4387-D716-0A327E006990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C663EF-E4BB-8389-9287-E52D73D84453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A1ECDF-EB41-9B07-33C0-603D5BBED64C}"/>
              </a:ext>
            </a:extLst>
          </p:cNvPr>
          <p:cNvGrpSpPr/>
          <p:nvPr/>
        </p:nvGrpSpPr>
        <p:grpSpPr>
          <a:xfrm>
            <a:off x="5700820" y="1485420"/>
            <a:ext cx="1505846" cy="1526228"/>
            <a:chOff x="5079512" y="2458543"/>
            <a:chExt cx="2286000" cy="2286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FBB725-7CB8-A442-725B-088D4AA2F9C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1F522-D096-8F2F-E83B-305949904862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3758F8-C749-488A-7933-51752BFB0170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9E4EF-5BED-78DB-E3A0-54C19306545C}"/>
              </a:ext>
            </a:extLst>
          </p:cNvPr>
          <p:cNvGrpSpPr/>
          <p:nvPr/>
        </p:nvGrpSpPr>
        <p:grpSpPr>
          <a:xfrm>
            <a:off x="3821165" y="3248507"/>
            <a:ext cx="1505846" cy="1526228"/>
            <a:chOff x="5079512" y="2458543"/>
            <a:chExt cx="2286000" cy="2286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0B6872C-CDA2-B89F-B994-410DDE285678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1A258A-8FF9-65F8-F3E4-07788246CC0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0E43AFA-069A-6A3D-7160-0CBA4B66A95C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DB571-2036-A1F7-0645-64CAE4A568ED}"/>
              </a:ext>
            </a:extLst>
          </p:cNvPr>
          <p:cNvGrpSpPr/>
          <p:nvPr/>
        </p:nvGrpSpPr>
        <p:grpSpPr>
          <a:xfrm>
            <a:off x="5700820" y="3248507"/>
            <a:ext cx="1505846" cy="1526228"/>
            <a:chOff x="5079512" y="2458543"/>
            <a:chExt cx="2286000" cy="2286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0B496-1DD1-70F9-9AE7-70D480EC90F9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1F5D3-70AA-9D68-57CE-51B353B2E48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24DAD2-132F-2B72-52AE-229AB748334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B8EA3-B4C8-5641-2F61-272704CCBDC5}"/>
              </a:ext>
            </a:extLst>
          </p:cNvPr>
          <p:cNvGrpSpPr/>
          <p:nvPr/>
        </p:nvGrpSpPr>
        <p:grpSpPr>
          <a:xfrm>
            <a:off x="7580475" y="1485420"/>
            <a:ext cx="1505846" cy="1526228"/>
            <a:chOff x="5079512" y="2458543"/>
            <a:chExt cx="2286000" cy="2286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4F1C902-7EEF-01E6-F819-D6D1F385DCD4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06B2C-532D-F230-9412-5E483C70CE2F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519ECCD-E2C7-B992-0B59-7E6C91F0153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8DD85-A4CA-6ED6-BBE7-7D923DC505FE}"/>
              </a:ext>
            </a:extLst>
          </p:cNvPr>
          <p:cNvGrpSpPr/>
          <p:nvPr/>
        </p:nvGrpSpPr>
        <p:grpSpPr>
          <a:xfrm>
            <a:off x="7580475" y="3248507"/>
            <a:ext cx="1505846" cy="1526228"/>
            <a:chOff x="5079512" y="2458543"/>
            <a:chExt cx="2286000" cy="2286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F9C1C0A-436A-7C86-DF56-7A5CFE6B590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895562-2B15-9EBE-6DE2-D5722B703A7A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3BF8F16-CEF5-E850-5341-99E3E4881B5F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C9771-19D7-F1C8-7D5B-672B6E4D8139}"/>
              </a:ext>
            </a:extLst>
          </p:cNvPr>
          <p:cNvGrpSpPr/>
          <p:nvPr/>
        </p:nvGrpSpPr>
        <p:grpSpPr>
          <a:xfrm>
            <a:off x="3821165" y="5006931"/>
            <a:ext cx="1505846" cy="1526228"/>
            <a:chOff x="5079512" y="2458543"/>
            <a:chExt cx="2286000" cy="2286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870180-CFCD-82EB-A527-013C6A9F25D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ECB50D-E79A-5D0E-5C90-C2AF3B480D1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50F8AA-7D00-1B88-CA27-B3B2DEC669A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273262-EE2C-5A96-7F53-99226D15F3B3}"/>
              </a:ext>
            </a:extLst>
          </p:cNvPr>
          <p:cNvGrpSpPr/>
          <p:nvPr/>
        </p:nvGrpSpPr>
        <p:grpSpPr>
          <a:xfrm>
            <a:off x="5700820" y="5006931"/>
            <a:ext cx="1505846" cy="1526228"/>
            <a:chOff x="5079512" y="2458543"/>
            <a:chExt cx="2286000" cy="2286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AEA583-8161-94BE-4A28-6A5150DE59E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F5354A-895D-50A3-B12D-5F1D5960BB7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9D09D2D-B2D7-0923-ADE8-36BD5FF164A6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E801F1-09A5-6F5E-A0D2-7B64DC72D8CE}"/>
              </a:ext>
            </a:extLst>
          </p:cNvPr>
          <p:cNvGrpSpPr/>
          <p:nvPr/>
        </p:nvGrpSpPr>
        <p:grpSpPr>
          <a:xfrm>
            <a:off x="7580475" y="5006931"/>
            <a:ext cx="1505846" cy="1526228"/>
            <a:chOff x="5079512" y="2458543"/>
            <a:chExt cx="2286000" cy="2286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C51CAF-E5EB-5F63-0126-7D887373131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8AD174-F7B6-827C-25E4-6A5D28270BE3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9C7A3CF-F98B-6B33-532B-FD18977FA81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94096"/>
            <a:ext cx="1766550" cy="369332"/>
            <a:chOff x="2272751" y="832169"/>
            <a:chExt cx="1766550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ADB643-2777-94DA-14CB-EE48D3FFE345}"/>
              </a:ext>
            </a:extLst>
          </p:cNvPr>
          <p:cNvSpPr txBox="1"/>
          <p:nvPr/>
        </p:nvSpPr>
        <p:spPr>
          <a:xfrm>
            <a:off x="437319" y="5095530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EA489-8887-5FA6-5CEF-DA3C836DF944}"/>
              </a:ext>
            </a:extLst>
          </p:cNvPr>
          <p:cNvSpPr txBox="1"/>
          <p:nvPr/>
        </p:nvSpPr>
        <p:spPr>
          <a:xfrm>
            <a:off x="10148357" y="2334924"/>
            <a:ext cx="161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menu when profile is clicked would contain settings and more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53E43-9A7F-4A4B-3DA1-8DB7B8449855}"/>
              </a:ext>
            </a:extLst>
          </p:cNvPr>
          <p:cNvCxnSpPr>
            <a:stCxn id="13" idx="0"/>
          </p:cNvCxnSpPr>
          <p:nvPr/>
        </p:nvCxnSpPr>
        <p:spPr>
          <a:xfrm flipV="1">
            <a:off x="10954039" y="562188"/>
            <a:ext cx="627408" cy="17727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32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66470"/>
            <a:ext cx="1685159" cy="369332"/>
            <a:chOff x="2272751" y="832169"/>
            <a:chExt cx="1685159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635616" y="870906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658651" y="868525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1FE800-D95F-7DF5-93F4-306546F2B1EE}"/>
              </a:ext>
            </a:extLst>
          </p:cNvPr>
          <p:cNvSpPr/>
          <p:nvPr/>
        </p:nvSpPr>
        <p:spPr>
          <a:xfrm>
            <a:off x="4208722" y="3012056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B453C-CA2D-3D99-64CA-5827A1C9D1D1}"/>
              </a:ext>
            </a:extLst>
          </p:cNvPr>
          <p:cNvSpPr txBox="1"/>
          <p:nvPr/>
        </p:nvSpPr>
        <p:spPr>
          <a:xfrm>
            <a:off x="6185852" y="3420410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DA091-C514-9099-7F82-AA715FC78EEA}"/>
              </a:ext>
            </a:extLst>
          </p:cNvPr>
          <p:cNvCxnSpPr/>
          <p:nvPr/>
        </p:nvCxnSpPr>
        <p:spPr>
          <a:xfrm>
            <a:off x="4208722" y="4616827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7DCF7-B12C-734C-42A5-5808A8D364C5}"/>
              </a:ext>
            </a:extLst>
          </p:cNvPr>
          <p:cNvCxnSpPr>
            <a:cxnSpLocks/>
          </p:cNvCxnSpPr>
          <p:nvPr/>
        </p:nvCxnSpPr>
        <p:spPr>
          <a:xfrm>
            <a:off x="4208721" y="2885009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A2AA1E-87FF-DCD0-2AF7-811EAF7A0413}"/>
              </a:ext>
            </a:extLst>
          </p:cNvPr>
          <p:cNvSpPr/>
          <p:nvPr/>
        </p:nvSpPr>
        <p:spPr>
          <a:xfrm>
            <a:off x="4208722" y="474387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CBA7B4-2B86-3AA7-CF2E-A626DDE0BA81}"/>
              </a:ext>
            </a:extLst>
          </p:cNvPr>
          <p:cNvSpPr txBox="1"/>
          <p:nvPr/>
        </p:nvSpPr>
        <p:spPr>
          <a:xfrm>
            <a:off x="6185852" y="5152227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FA9283-9F15-8F09-3F8A-3BC5A6E1ECA8}"/>
              </a:ext>
            </a:extLst>
          </p:cNvPr>
          <p:cNvCxnSpPr/>
          <p:nvPr/>
        </p:nvCxnSpPr>
        <p:spPr>
          <a:xfrm>
            <a:off x="4208722" y="6348644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73DA67-F573-1A7B-3414-EE66284ECDE0}"/>
              </a:ext>
            </a:extLst>
          </p:cNvPr>
          <p:cNvCxnSpPr>
            <a:cxnSpLocks/>
          </p:cNvCxnSpPr>
          <p:nvPr/>
        </p:nvCxnSpPr>
        <p:spPr>
          <a:xfrm>
            <a:off x="4208721" y="4616826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A299391-589D-F701-4053-E90DB88DE60C}"/>
              </a:ext>
            </a:extLst>
          </p:cNvPr>
          <p:cNvSpPr/>
          <p:nvPr/>
        </p:nvSpPr>
        <p:spPr>
          <a:xfrm>
            <a:off x="4208721" y="1280239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FE041B-8B14-58A0-662F-E546E9232059}"/>
              </a:ext>
            </a:extLst>
          </p:cNvPr>
          <p:cNvSpPr txBox="1"/>
          <p:nvPr/>
        </p:nvSpPr>
        <p:spPr>
          <a:xfrm>
            <a:off x="6185851" y="1688593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03E169-4889-D53B-7031-92E7FAE8DFB1}"/>
              </a:ext>
            </a:extLst>
          </p:cNvPr>
          <p:cNvSpPr txBox="1"/>
          <p:nvPr/>
        </p:nvSpPr>
        <p:spPr>
          <a:xfrm>
            <a:off x="438899" y="5057383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99670-D3E7-8CAE-BD66-C7FCB574D5E9}"/>
              </a:ext>
            </a:extLst>
          </p:cNvPr>
          <p:cNvSpPr txBox="1"/>
          <p:nvPr/>
        </p:nvSpPr>
        <p:spPr>
          <a:xfrm>
            <a:off x="10148357" y="2334924"/>
            <a:ext cx="161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menu when profile is clicked would contain settings and more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B2B0C5-C8C9-8C14-BA64-5E70FC03A4A8}"/>
              </a:ext>
            </a:extLst>
          </p:cNvPr>
          <p:cNvCxnSpPr>
            <a:stCxn id="2" idx="0"/>
            <a:endCxn id="9" idx="4"/>
          </p:cNvCxnSpPr>
          <p:nvPr/>
        </p:nvCxnSpPr>
        <p:spPr>
          <a:xfrm flipV="1">
            <a:off x="10954039" y="562188"/>
            <a:ext cx="627408" cy="17727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8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571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MiloWeb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Cohen</dc:creator>
  <cp:lastModifiedBy>Jacob Cohen</cp:lastModifiedBy>
  <cp:revision>19</cp:revision>
  <dcterms:created xsi:type="dcterms:W3CDTF">2023-10-17T22:52:51Z</dcterms:created>
  <dcterms:modified xsi:type="dcterms:W3CDTF">2023-11-19T22:16:37Z</dcterms:modified>
</cp:coreProperties>
</file>