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EB"/>
    <a:srgbClr val="001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803-2824-E029-CD77-CC6E81FF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B1178-FB18-7459-0F7A-625447091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F6B3-7B8E-A0A4-92D9-9991262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3ED8-3335-77CD-BA36-F321F81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50A0-803A-6A74-BC4B-5A294F1A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13B9-A834-AA27-0EDE-6A8E683E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B766-6D21-C0E3-16B6-7319F544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10F6-F9DC-52EA-FE71-FB413632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BEE4-F6E7-113A-554D-EEE3035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FE5A-1B50-9A1E-C4B3-B3D702C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A5CA4-34E7-0D15-2551-7EF1DF4D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5F905-462E-36C5-E847-39AC1867F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99F0-E357-4079-AC12-B58EA5FE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36CE-E0B0-9107-9EC2-25E93F74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8B41-D648-39D7-4C21-0E49C9EC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AADA-4FBA-032E-6CF9-DDFF1545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196E-38C5-FB73-53BE-6D46AEFF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2AC8-736A-4318-7D47-088C6E4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BACB-1C20-5C52-360C-07E113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D2F4-31F7-0748-68F3-373EABE2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CC90-799A-B82A-DA58-EFDC553A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C6E0-ED3C-C22C-1B08-5AEB65C5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DD68-C559-1EDD-F094-40395370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FD69-F13B-FC10-8633-1200C802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35F9-18E0-3E90-FFD3-CFC1E7FA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9E5F-69E3-DE37-47CC-B433B1CE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7697-5FEE-8FB3-6603-B85A5722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58A7F-0C66-8158-EF0C-C61C4E2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B614-DC0E-7038-7447-9B0228AE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D718-2BB3-48C4-71B5-2395EE69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C723-DF64-74D1-55ED-1D615C2E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42AF-1C0B-D98E-2162-37C87C4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9193-D417-87CF-08F7-A0352A3C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2DCCC-E3F2-21FA-BCF0-0C452891B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D313B-A676-704C-8EAE-6F748F2C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B28DB-A3DC-D357-8CBB-EBAFC2810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89069-F306-CE30-42BE-94CC3096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3BE6-DA40-DF8F-2B3C-AF6437A5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7C95-50D1-9C1D-1B0A-3FCF59F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C58D-C02C-B3AC-279F-83F4D0D3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00AF4-D7EA-BA75-E002-352AC2CE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4137E-21F2-4EA2-648A-FBC6F256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E3280-7CB4-B87C-A4F1-C06CE65D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B25C-3AF7-93AE-BD3C-C036E1BE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B11B-0BB6-10B8-63A9-96D0AB75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7D79-EBE7-18E3-ABD1-85E9A86D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4907-4BBC-3135-BB9B-82639A94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F3D-E9CE-565E-9110-9C312044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C3DC-9E32-AD05-4FE0-25A1901F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6DF4-BCBD-17FA-B2CE-9E3309BA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BBED-4AAE-BE81-A315-2D2D380C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A75F-A228-1DAE-0633-EFD83A7D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F9B-D890-FF4B-34C2-3999EDF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8A622-BCE9-9805-2109-C98756426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5474-EDC7-EF3E-B53E-6EFA7A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0BFA7-E719-CBFC-41F8-4DF29AE7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EEEC-9D91-9012-DBF9-ACA54209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59E63-BD72-7229-635D-3DD61E1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B7E3A-6655-1749-15A5-ECCD0088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092A-E54F-B09D-B26D-136F0A13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DDD6-0BD1-7898-6AE6-14F864C41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AFFE-1A59-4AD1-C1A9-514EAAD9A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6C4-5BD9-080A-3E6B-B26409E1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D7396D-CA6E-D44D-6CBD-0FAA7B7CE3AF}"/>
              </a:ext>
            </a:extLst>
          </p:cNvPr>
          <p:cNvSpPr/>
          <p:nvPr/>
        </p:nvSpPr>
        <p:spPr>
          <a:xfrm>
            <a:off x="5079513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42F4D-E893-7F06-018E-54E9E4F48CDB}"/>
              </a:ext>
            </a:extLst>
          </p:cNvPr>
          <p:cNvSpPr txBox="1"/>
          <p:nvPr/>
        </p:nvSpPr>
        <p:spPr>
          <a:xfrm>
            <a:off x="5484576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EB742-BD52-B384-6C90-335A5559FAAC}"/>
              </a:ext>
            </a:extLst>
          </p:cNvPr>
          <p:cNvSpPr/>
          <p:nvPr/>
        </p:nvSpPr>
        <p:spPr>
          <a:xfrm>
            <a:off x="5379390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DBC7C0-C3D1-7BE5-1D4E-5DCAE9E392E2}"/>
              </a:ext>
            </a:extLst>
          </p:cNvPr>
          <p:cNvSpPr/>
          <p:nvPr/>
        </p:nvSpPr>
        <p:spPr>
          <a:xfrm>
            <a:off x="7665390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A19D6-2C81-F534-AE9C-5C0EE8957592}"/>
              </a:ext>
            </a:extLst>
          </p:cNvPr>
          <p:cNvSpPr txBox="1"/>
          <p:nvPr/>
        </p:nvSpPr>
        <p:spPr>
          <a:xfrm>
            <a:off x="8070453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34DA7D-5E78-27C7-51D1-DAF75AB95427}"/>
              </a:ext>
            </a:extLst>
          </p:cNvPr>
          <p:cNvSpPr/>
          <p:nvPr/>
        </p:nvSpPr>
        <p:spPr>
          <a:xfrm>
            <a:off x="7965267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63A352-18C1-CC09-45D8-1BF8438CEAE9}"/>
              </a:ext>
            </a:extLst>
          </p:cNvPr>
          <p:cNvSpPr/>
          <p:nvPr/>
        </p:nvSpPr>
        <p:spPr>
          <a:xfrm>
            <a:off x="2493635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85F77-D136-C58F-A060-43DE682D0EB2}"/>
              </a:ext>
            </a:extLst>
          </p:cNvPr>
          <p:cNvSpPr txBox="1"/>
          <p:nvPr/>
        </p:nvSpPr>
        <p:spPr>
          <a:xfrm>
            <a:off x="2898698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1A765E-1C4D-A6A4-8B8C-B2D75687C955}"/>
              </a:ext>
            </a:extLst>
          </p:cNvPr>
          <p:cNvSpPr/>
          <p:nvPr/>
        </p:nvSpPr>
        <p:spPr>
          <a:xfrm>
            <a:off x="2793512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</p:spTree>
    <p:extLst>
      <p:ext uri="{BB962C8B-B14F-4D97-AF65-F5344CB8AC3E}">
        <p14:creationId xmlns:p14="http://schemas.microsoft.com/office/powerpoint/2010/main" val="221046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ED0EF-60AE-8474-7C4C-C2A6739107D9}"/>
              </a:ext>
            </a:extLst>
          </p:cNvPr>
          <p:cNvSpPr/>
          <p:nvPr/>
        </p:nvSpPr>
        <p:spPr>
          <a:xfrm>
            <a:off x="3126021" y="2265265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8A3B4-2D2C-BA52-8E9A-2778E747AD36}"/>
              </a:ext>
            </a:extLst>
          </p:cNvPr>
          <p:cNvSpPr txBox="1"/>
          <p:nvPr/>
        </p:nvSpPr>
        <p:spPr>
          <a:xfrm>
            <a:off x="5103151" y="2673619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81D13B-7FEF-400A-1123-8DD530557056}"/>
              </a:ext>
            </a:extLst>
          </p:cNvPr>
          <p:cNvCxnSpPr/>
          <p:nvPr/>
        </p:nvCxnSpPr>
        <p:spPr>
          <a:xfrm>
            <a:off x="3126021" y="3870036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9E48E-1B50-0790-82D6-AFF0048E4D68}"/>
              </a:ext>
            </a:extLst>
          </p:cNvPr>
          <p:cNvCxnSpPr>
            <a:cxnSpLocks/>
          </p:cNvCxnSpPr>
          <p:nvPr/>
        </p:nvCxnSpPr>
        <p:spPr>
          <a:xfrm>
            <a:off x="3126020" y="2138218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5235A4-5652-C942-D1DD-60C735A62EC2}"/>
              </a:ext>
            </a:extLst>
          </p:cNvPr>
          <p:cNvSpPr/>
          <p:nvPr/>
        </p:nvSpPr>
        <p:spPr>
          <a:xfrm>
            <a:off x="3126021" y="3997082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C94D9-7ED7-FA08-B2A6-F40EFC78F4EA}"/>
              </a:ext>
            </a:extLst>
          </p:cNvPr>
          <p:cNvSpPr txBox="1"/>
          <p:nvPr/>
        </p:nvSpPr>
        <p:spPr>
          <a:xfrm>
            <a:off x="5103151" y="4405436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BABA8-9ECF-9BF7-5298-E61BAC3F4733}"/>
              </a:ext>
            </a:extLst>
          </p:cNvPr>
          <p:cNvCxnSpPr/>
          <p:nvPr/>
        </p:nvCxnSpPr>
        <p:spPr>
          <a:xfrm>
            <a:off x="3126021" y="5601853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552936-6A29-FF50-758F-D56B215E7EA5}"/>
              </a:ext>
            </a:extLst>
          </p:cNvPr>
          <p:cNvCxnSpPr>
            <a:cxnSpLocks/>
          </p:cNvCxnSpPr>
          <p:nvPr/>
        </p:nvCxnSpPr>
        <p:spPr>
          <a:xfrm>
            <a:off x="3126020" y="3870035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47315D-C080-05B9-8CB4-301C5CAA3609}"/>
              </a:ext>
            </a:extLst>
          </p:cNvPr>
          <p:cNvSpPr/>
          <p:nvPr/>
        </p:nvSpPr>
        <p:spPr>
          <a:xfrm>
            <a:off x="3126020" y="533448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648AE-8A75-EBA1-FD58-07927E986D1E}"/>
              </a:ext>
            </a:extLst>
          </p:cNvPr>
          <p:cNvSpPr txBox="1"/>
          <p:nvPr/>
        </p:nvSpPr>
        <p:spPr>
          <a:xfrm>
            <a:off x="5103150" y="941802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</p:spTree>
    <p:extLst>
      <p:ext uri="{BB962C8B-B14F-4D97-AF65-F5344CB8AC3E}">
        <p14:creationId xmlns:p14="http://schemas.microsoft.com/office/powerpoint/2010/main" val="42048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A6D3A-786C-BD34-61AD-6115AC669181}"/>
              </a:ext>
            </a:extLst>
          </p:cNvPr>
          <p:cNvSpPr txBox="1"/>
          <p:nvPr/>
        </p:nvSpPr>
        <p:spPr>
          <a:xfrm>
            <a:off x="4379495" y="425298"/>
            <a:ext cx="332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Sitemap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CB5F23-F02D-5C81-5970-F7994A563D17}"/>
              </a:ext>
            </a:extLst>
          </p:cNvPr>
          <p:cNvSpPr/>
          <p:nvPr/>
        </p:nvSpPr>
        <p:spPr>
          <a:xfrm>
            <a:off x="5358063" y="1084479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C77C4-6F93-3218-95A1-70AFC25A09F6}"/>
              </a:ext>
            </a:extLst>
          </p:cNvPr>
          <p:cNvSpPr/>
          <p:nvPr/>
        </p:nvSpPr>
        <p:spPr>
          <a:xfrm>
            <a:off x="5358062" y="2327742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F95A19-1932-4016-8251-7E3E47BF4403}"/>
              </a:ext>
            </a:extLst>
          </p:cNvPr>
          <p:cNvSpPr/>
          <p:nvPr/>
        </p:nvSpPr>
        <p:spPr>
          <a:xfrm>
            <a:off x="7435515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BD6CDA-9F62-033C-4451-13B7056D14DA}"/>
              </a:ext>
            </a:extLst>
          </p:cNvPr>
          <p:cNvSpPr/>
          <p:nvPr/>
        </p:nvSpPr>
        <p:spPr>
          <a:xfrm>
            <a:off x="9954127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FA9E1-36C1-02F8-16F5-398DE87655B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6039852" y="1730810"/>
            <a:ext cx="1" cy="596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DF6C3CD-57CE-D56A-590E-F6A6FB2D2A0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890403" y="880259"/>
            <a:ext cx="596931" cy="22980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99C009-0169-8DD7-FE67-9CA6D9F4464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8149709" y="-379047"/>
            <a:ext cx="596931" cy="4816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CD46E2-3375-AA7C-B946-03AA8D61C1CF}"/>
              </a:ext>
            </a:extLst>
          </p:cNvPr>
          <p:cNvSpPr/>
          <p:nvPr/>
        </p:nvSpPr>
        <p:spPr>
          <a:xfrm>
            <a:off x="4999119" y="3883928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Project 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552E8D-D590-386B-0B8B-C5FA53C35ED5}"/>
              </a:ext>
            </a:extLst>
          </p:cNvPr>
          <p:cNvSpPr/>
          <p:nvPr/>
        </p:nvSpPr>
        <p:spPr>
          <a:xfrm>
            <a:off x="7435515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Setting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5FF83-405A-8BE7-551E-EBC9F501C32D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6039851" y="2974073"/>
            <a:ext cx="1" cy="909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B9822AE-E35D-3115-6831-BE0683D5DFD1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16200000" flipH="1">
            <a:off x="6803122" y="2210802"/>
            <a:ext cx="909854" cy="24363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F3CC92-7CD2-9353-49C6-E7475753D05F}"/>
              </a:ext>
            </a:extLst>
          </p:cNvPr>
          <p:cNvSpPr/>
          <p:nvPr/>
        </p:nvSpPr>
        <p:spPr>
          <a:xfrm>
            <a:off x="2570742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use page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D76CC6B-2467-D469-6FD1-1BB892B7E20C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5400000">
            <a:off x="4370736" y="2214811"/>
            <a:ext cx="909854" cy="24283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F0079-C82B-9CAB-E1B2-754E0AB44F31}"/>
              </a:ext>
            </a:extLst>
          </p:cNvPr>
          <p:cNvSpPr txBox="1"/>
          <p:nvPr/>
        </p:nvSpPr>
        <p:spPr>
          <a:xfrm>
            <a:off x="0" y="0"/>
            <a:ext cx="26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Wireframe Sitemap</a:t>
            </a:r>
          </a:p>
        </p:txBody>
      </p:sp>
    </p:spTree>
    <p:extLst>
      <p:ext uri="{BB962C8B-B14F-4D97-AF65-F5344CB8AC3E}">
        <p14:creationId xmlns:p14="http://schemas.microsoft.com/office/powerpoint/2010/main" val="152228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Cohen</dc:creator>
  <cp:lastModifiedBy>Jacob Cohen</cp:lastModifiedBy>
  <cp:revision>3</cp:revision>
  <dcterms:created xsi:type="dcterms:W3CDTF">2023-10-17T22:52:51Z</dcterms:created>
  <dcterms:modified xsi:type="dcterms:W3CDTF">2023-10-18T00:20:20Z</dcterms:modified>
</cp:coreProperties>
</file>