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4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517-8E69-4FF1-9294-E1E54A394BAE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EFFE-95A2-43FF-99D5-6E7D22FB0B88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F6ED-3CC4-4AFC-845E-EA395F55A80F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8A29-D8FB-46E0-94ED-76B45654629F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942-E3E4-447D-BFAE-5B5B25F76F4C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4CE-C594-4506-B364-99EFEEFBB023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E48-174D-4FEB-9E49-805E25B6E4DE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E718-7869-4C6F-963F-37646651C408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8F81-CFCC-4380-95A1-3EA40326D83F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59-B916-4F7C-A4ED-4054F320AB5E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09DA-8BB6-47A9-8041-F86B534ABC44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D52A-4DB9-477E-8FA6-EFA1723225C0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5BC2-041D-4BFD-90E5-0281AA95C4F8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9882C83-E2E7-4E14-8989-44350B9DDE3D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Group 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1017" y="1032918"/>
            <a:ext cx="5617515" cy="4792165"/>
          </a:xfrm>
          <a:effectLst/>
        </p:spPr>
        <p:txBody>
          <a:bodyPr anchor="ctr">
            <a:normAutofit/>
          </a:bodyPr>
          <a:lstStyle/>
          <a:p>
            <a:r>
              <a:rPr lang="en-US" sz="6000" dirty="0" err="1"/>
              <a:t>Contactotron</a:t>
            </a:r>
            <a:r>
              <a:rPr lang="en-US" sz="6000" dirty="0"/>
              <a:t>: Contact Manager of the Future</a:t>
            </a:r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5E2C-6F97-44C9-9479-BD8D0213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BD868-2C1A-47D4-B0AF-63181C81F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Thomas (Tommy) Greco – Database/Project Manager</a:t>
            </a:r>
          </a:p>
          <a:p>
            <a:r>
              <a:rPr lang="en-US" dirty="0"/>
              <a:t>Jonathon (Jon) Bell - API</a:t>
            </a:r>
          </a:p>
          <a:p>
            <a:r>
              <a:rPr lang="en-US" dirty="0"/>
              <a:t>Troy Crawford - API</a:t>
            </a:r>
          </a:p>
          <a:p>
            <a:r>
              <a:rPr lang="en-US" dirty="0"/>
              <a:t>Steven Hudson – HTML/JS</a:t>
            </a:r>
          </a:p>
          <a:p>
            <a:r>
              <a:rPr lang="en-US" dirty="0"/>
              <a:t>Hannah Main – API</a:t>
            </a:r>
          </a:p>
          <a:p>
            <a:r>
              <a:rPr lang="en-US" dirty="0" err="1"/>
              <a:t>Chedlyne</a:t>
            </a:r>
            <a:r>
              <a:rPr lang="en-US" dirty="0"/>
              <a:t> (Chey) </a:t>
            </a:r>
            <a:r>
              <a:rPr lang="en-US" dirty="0" err="1"/>
              <a:t>Valmyr</a:t>
            </a:r>
            <a:r>
              <a:rPr lang="en-US" dirty="0"/>
              <a:t> – HTML/JS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8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B818-7412-4E75-8D79-FCC7384E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5918E-44C5-45D9-AF70-DFFFFB634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LAMP Stack (Linux, Apache, PHP, MySQL)</a:t>
            </a:r>
          </a:p>
          <a:p>
            <a:r>
              <a:rPr lang="en-US" dirty="0"/>
              <a:t>GoDaddy w/ CPANEL</a:t>
            </a:r>
          </a:p>
          <a:p>
            <a:r>
              <a:rPr lang="en-US" dirty="0"/>
              <a:t>Discord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ARC API Testing</a:t>
            </a:r>
          </a:p>
          <a:p>
            <a:r>
              <a:rPr lang="en-US" dirty="0"/>
              <a:t>Font Awesome</a:t>
            </a:r>
          </a:p>
          <a:p>
            <a:r>
              <a:rPr lang="en-US" dirty="0" err="1"/>
              <a:t>JQuery</a:t>
            </a:r>
            <a:r>
              <a:rPr lang="en-US" dirty="0"/>
              <a:t>/</a:t>
            </a:r>
            <a:r>
              <a:rPr lang="en-US" dirty="0" err="1"/>
              <a:t>DataTables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1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4CD5-543F-4551-8501-E26C16D1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AF9F-7825-4CCA-A3ED-8182B4846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members were easy to work with.</a:t>
            </a:r>
          </a:p>
          <a:p>
            <a:pPr lvl="1"/>
            <a:r>
              <a:rPr lang="en-US" dirty="0"/>
              <a:t>Very supportive with answering questions.</a:t>
            </a:r>
          </a:p>
          <a:p>
            <a:r>
              <a:rPr lang="en-US" dirty="0"/>
              <a:t>Spread out jobs nicely to people who had some prior experience.</a:t>
            </a:r>
          </a:p>
          <a:p>
            <a:r>
              <a:rPr lang="en-US" dirty="0"/>
              <a:t>Everyone was willing to learn to complete the tasks.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5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805D-F165-431A-A4DC-A9FEF1B5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That Didn’t Go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C61C5-2AD9-42FA-8B15-F4097ECA5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Meetings took some time to get started with tardiness.</a:t>
            </a:r>
          </a:p>
          <a:p>
            <a:r>
              <a:rPr lang="en-US" dirty="0"/>
              <a:t>Slow start getting organized.</a:t>
            </a:r>
          </a:p>
          <a:p>
            <a:r>
              <a:rPr lang="en-US" dirty="0" err="1"/>
              <a:t>Datatables</a:t>
            </a:r>
            <a:r>
              <a:rPr lang="en-US" dirty="0"/>
              <a:t> were a bit tricky to get set up.</a:t>
            </a:r>
          </a:p>
        </p:txBody>
      </p:sp>
    </p:spTree>
    <p:extLst>
      <p:ext uri="{BB962C8B-B14F-4D97-AF65-F5344CB8AC3E}">
        <p14:creationId xmlns:p14="http://schemas.microsoft.com/office/powerpoint/2010/main" val="143815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67FA-D41A-4D56-9505-B5AD7E5B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5E81C-FD57-42E3-984D-359FD6DB9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have to worry about paging.</a:t>
            </a:r>
          </a:p>
          <a:p>
            <a:r>
              <a:rPr lang="en-US" dirty="0"/>
              <a:t>Auto sorting.</a:t>
            </a:r>
          </a:p>
          <a:p>
            <a:r>
              <a:rPr lang="en-US" dirty="0"/>
              <a:t>Records viewed per page.</a:t>
            </a:r>
          </a:p>
        </p:txBody>
      </p:sp>
    </p:spTree>
    <p:extLst>
      <p:ext uri="{BB962C8B-B14F-4D97-AF65-F5344CB8AC3E}">
        <p14:creationId xmlns:p14="http://schemas.microsoft.com/office/powerpoint/2010/main" val="362142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9E7F4-810B-4DB8-A009-13DC5686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Gantt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B94131-8F0C-4C88-935F-1F5214A3C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805022" y="643465"/>
            <a:ext cx="5218961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50154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F53FF-462F-4BF0-B392-A1C8E40B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ERD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352A7F-AC3B-4E59-9A3E-9280C0245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328775" y="2135422"/>
            <a:ext cx="6171456" cy="241398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45242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F53FF-462F-4BF0-B392-A1C8E40B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Use Case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352A7F-AC3B-4E59-9A3E-9280C0245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507010" y="2135422"/>
            <a:ext cx="5814987" cy="2413981"/>
          </a:xfrm>
          <a:prstGeom prst="roundRect">
            <a:avLst>
              <a:gd name="adj" fmla="val 3876"/>
            </a:avLst>
          </a:prstGeom>
          <a:ln>
            <a:solidFill>
              <a:schemeClr val="bg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51461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E96646-423E-4354-94C2-1A28227BF075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71af3243-3dd4-4a8d-8c0d-dd76da1f02a5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2</vt:lpstr>
      <vt:lpstr>Quotable</vt:lpstr>
      <vt:lpstr>Contactotron: Contact Manager of the Future</vt:lpstr>
      <vt:lpstr>Team Members and Roles</vt:lpstr>
      <vt:lpstr>Technology Used</vt:lpstr>
      <vt:lpstr>Things That Went Well</vt:lpstr>
      <vt:lpstr>Things That Didn’t Go Well</vt:lpstr>
      <vt:lpstr>DataTables</vt:lpstr>
      <vt:lpstr>Gantt Chart</vt:lpstr>
      <vt:lpstr>ERD</vt:lpstr>
      <vt:lpstr>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2020-06-04T16:52:44Z</dcterms:created>
  <dcterms:modified xsi:type="dcterms:W3CDTF">2020-06-08T02:52:26Z</dcterms:modified>
</cp:coreProperties>
</file>