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5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7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0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7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34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5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3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2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99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D35-C050-4448-A4BF-2906A8F10CCA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C42B-B938-49C8-A1A5-A0FEF7BF2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7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434340" y="1404133"/>
            <a:ext cx="4380349" cy="221536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2000">
                <a:schemeClr val="accent1">
                  <a:lumMod val="93000"/>
                  <a:lumOff val="7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F0"/>
            </a:solidFill>
          </a:ln>
          <a:effectLst>
            <a:outerShdw blurRad="50800" dist="101600" dir="5760000" sx="103000" sy="103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3985"/>
              </p:ext>
            </p:extLst>
          </p:nvPr>
        </p:nvGraphicFramePr>
        <p:xfrm>
          <a:off x="7037989" y="4458355"/>
          <a:ext cx="1809750" cy="206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花子" r:id="rId3" imgW="1809720" imgH="2066760" progId="HANAKO.Document.9">
                  <p:embed/>
                </p:oleObj>
              </mc:Choice>
              <mc:Fallback>
                <p:oleObj name="花子" r:id="rId3" imgW="1809720" imgH="2066760" progId="HANAKO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7989" y="4458355"/>
                        <a:ext cx="1809750" cy="206692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3">
                              <a:lumMod val="5000"/>
                              <a:lumOff val="95000"/>
                            </a:schemeClr>
                          </a:gs>
                          <a:gs pos="86000">
                            <a:schemeClr val="bg2">
                              <a:lumMod val="98000"/>
                              <a:lumOff val="2000"/>
                            </a:schemeClr>
                          </a:gs>
                          <a:gs pos="94000">
                            <a:schemeClr val="accent3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3">
                              <a:lumMod val="30000"/>
                              <a:lumOff val="7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46588"/>
              </p:ext>
            </p:extLst>
          </p:nvPr>
        </p:nvGraphicFramePr>
        <p:xfrm>
          <a:off x="7037989" y="2391431"/>
          <a:ext cx="1809750" cy="206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花子" r:id="rId5" imgW="1809720" imgH="2066760" progId="HANAKO.Document.9">
                  <p:embed/>
                </p:oleObj>
              </mc:Choice>
              <mc:Fallback>
                <p:oleObj name="花子" r:id="rId5" imgW="1809720" imgH="2066760" progId="HANAKO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7989" y="2391431"/>
                        <a:ext cx="1809750" cy="206692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3">
                              <a:lumMod val="5000"/>
                              <a:lumOff val="95000"/>
                            </a:schemeClr>
                          </a:gs>
                          <a:gs pos="86000">
                            <a:schemeClr val="bg2">
                              <a:lumMod val="98000"/>
                              <a:lumOff val="2000"/>
                            </a:schemeClr>
                          </a:gs>
                          <a:gs pos="94000">
                            <a:schemeClr val="accent3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3">
                              <a:lumMod val="30000"/>
                              <a:lumOff val="70000"/>
                            </a:schemeClr>
                          </a:gs>
                        </a:gsLst>
                        <a:lin ang="162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636757"/>
              </p:ext>
            </p:extLst>
          </p:nvPr>
        </p:nvGraphicFramePr>
        <p:xfrm>
          <a:off x="7037989" y="324505"/>
          <a:ext cx="18097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花子" r:id="rId7" imgW="1809720" imgH="2066760" progId="HANAKO.Document.9">
                  <p:embed/>
                </p:oleObj>
              </mc:Choice>
              <mc:Fallback>
                <p:oleObj name="花子" r:id="rId7" imgW="1809720" imgH="2066760" progId="HANAKO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7989" y="324505"/>
                        <a:ext cx="1809750" cy="20669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3">
                              <a:lumMod val="5000"/>
                              <a:lumOff val="95000"/>
                            </a:schemeClr>
                          </a:gs>
                          <a:gs pos="86000">
                            <a:schemeClr val="bg2">
                              <a:lumMod val="98000"/>
                              <a:lumOff val="2000"/>
                            </a:schemeClr>
                          </a:gs>
                          <a:gs pos="94000">
                            <a:schemeClr val="accent3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3">
                              <a:lumMod val="30000"/>
                              <a:lumOff val="70000"/>
                            </a:schemeClr>
                          </a:gs>
                        </a:gsLst>
                        <a:lin ang="162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768418"/>
              </p:ext>
            </p:extLst>
          </p:nvPr>
        </p:nvGraphicFramePr>
        <p:xfrm>
          <a:off x="7037989" y="324505"/>
          <a:ext cx="18097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花子" r:id="rId9" imgW="1809720" imgH="2066760" progId="HANAKO.Document.9">
                  <p:embed/>
                </p:oleObj>
              </mc:Choice>
              <mc:Fallback>
                <p:oleObj name="花子" r:id="rId9" imgW="1809720" imgH="2066760" progId="HANAKO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lum bright="-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037989" y="324505"/>
                        <a:ext cx="1809750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32293"/>
              </p:ext>
            </p:extLst>
          </p:nvPr>
        </p:nvGraphicFramePr>
        <p:xfrm>
          <a:off x="7037989" y="2391430"/>
          <a:ext cx="18097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花子" r:id="rId11" imgW="1809720" imgH="2066760" progId="HANAKO.Document.9">
                  <p:embed/>
                </p:oleObj>
              </mc:Choice>
              <mc:Fallback>
                <p:oleObj name="花子" r:id="rId11" imgW="1809720" imgH="2066760" progId="HANAKO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lum bright="-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037989" y="2391430"/>
                        <a:ext cx="1809750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36243"/>
              </p:ext>
            </p:extLst>
          </p:nvPr>
        </p:nvGraphicFramePr>
        <p:xfrm>
          <a:off x="7037989" y="4458355"/>
          <a:ext cx="18097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花子" r:id="rId12" imgW="1809720" imgH="2066760" progId="HANAKO.Document.9">
                  <p:embed/>
                </p:oleObj>
              </mc:Choice>
              <mc:Fallback>
                <p:oleObj name="花子" r:id="rId12" imgW="1809720" imgH="2066760" progId="HANAKO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lum bright="-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037989" y="4458355"/>
                        <a:ext cx="1809750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5200650" y="5168651"/>
            <a:ext cx="1569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C000"/>
                </a:solidFill>
              </a:rPr>
              <a:t>１層目</a:t>
            </a:r>
            <a:endParaRPr kumimoji="1" lang="en-US" altLang="ja-JP" sz="2400" dirty="0" smtClean="0">
              <a:solidFill>
                <a:srgbClr val="FFC000"/>
              </a:solidFill>
            </a:endParaRPr>
          </a:p>
          <a:p>
            <a:r>
              <a:rPr lang="ja-JP" altLang="en-US" dirty="0" smtClean="0"/>
              <a:t>（部品間配線）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00650" y="3101726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B050"/>
                </a:solidFill>
              </a:rPr>
              <a:t>２層目</a:t>
            </a:r>
            <a:endParaRPr kumimoji="1" lang="en-US" altLang="ja-JP" sz="2400" dirty="0" smtClean="0">
              <a:solidFill>
                <a:srgbClr val="00B050"/>
              </a:solidFill>
            </a:endParaRPr>
          </a:p>
          <a:p>
            <a:r>
              <a:rPr lang="ja-JP" altLang="en-US" dirty="0" smtClean="0"/>
              <a:t>（グランドライン）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00650" y="1034801"/>
            <a:ext cx="1452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３層目</a:t>
            </a:r>
            <a:endParaRPr kumimoji="1" lang="en-US" altLang="ja-JP" sz="2400" dirty="0" smtClean="0">
              <a:solidFill>
                <a:srgbClr val="7030A0"/>
              </a:solidFill>
            </a:endParaRPr>
          </a:p>
          <a:p>
            <a:r>
              <a:rPr lang="ja-JP" altLang="en-US" dirty="0" smtClean="0"/>
              <a:t>（電源ライン）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8626" y="715105"/>
            <a:ext cx="405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紙で作る回路は、それぞれの役目から、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３層に分けて配線します。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074" y="2778560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１層目：</a:t>
            </a:r>
            <a:r>
              <a:rPr kumimoji="1" lang="ja-JP" altLang="en-US" dirty="0" smtClean="0">
                <a:solidFill>
                  <a:srgbClr val="FFC000"/>
                </a:solidFill>
              </a:rPr>
              <a:t>部品間の配線</a:t>
            </a:r>
            <a:endParaRPr kumimoji="1" lang="en-US" altLang="ja-JP" dirty="0" smtClean="0">
              <a:solidFill>
                <a:srgbClr val="FFC000"/>
              </a:solidFill>
            </a:endParaRPr>
          </a:p>
          <a:p>
            <a:r>
              <a:rPr lang="en-US" altLang="ja-JP" dirty="0"/>
              <a:t>	</a:t>
            </a:r>
            <a:r>
              <a:rPr lang="ja-JP" altLang="en-US" dirty="0" smtClean="0"/>
              <a:t>（部品同士を繋げる）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0074" y="2132231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層目：</a:t>
            </a:r>
            <a:r>
              <a:rPr kumimoji="1" lang="ja-JP" altLang="en-US" dirty="0" smtClean="0">
                <a:solidFill>
                  <a:srgbClr val="00B050"/>
                </a:solidFill>
              </a:rPr>
              <a:t>グランドライン</a:t>
            </a:r>
            <a:endParaRPr kumimoji="1" lang="en-US" altLang="ja-JP" dirty="0" smtClean="0">
              <a:solidFill>
                <a:srgbClr val="00B050"/>
              </a:solidFill>
            </a:endParaRPr>
          </a:p>
          <a:p>
            <a:r>
              <a:rPr lang="en-US" altLang="ja-JP" dirty="0"/>
              <a:t>	</a:t>
            </a:r>
            <a:r>
              <a:rPr lang="ja-JP" altLang="en-US" dirty="0" smtClean="0"/>
              <a:t>（電圧の基準となる部分）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0074" y="1485900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層目：</a:t>
            </a:r>
            <a:r>
              <a:rPr kumimoji="1" lang="ja-JP" altLang="en-US" dirty="0" smtClean="0">
                <a:solidFill>
                  <a:srgbClr val="7030A0"/>
                </a:solidFill>
              </a:rPr>
              <a:t>電源ライン</a:t>
            </a:r>
            <a:endParaRPr kumimoji="1" lang="en-US" altLang="ja-JP" dirty="0" smtClean="0">
              <a:solidFill>
                <a:srgbClr val="7030A0"/>
              </a:solidFill>
            </a:endParaRPr>
          </a:p>
          <a:p>
            <a:r>
              <a:rPr lang="en-US" altLang="ja-JP" dirty="0"/>
              <a:t>	</a:t>
            </a:r>
            <a:r>
              <a:rPr lang="ja-JP" altLang="en-US" dirty="0" smtClean="0"/>
              <a:t>（電池の＋に</a:t>
            </a:r>
            <a:r>
              <a:rPr lang="ja-JP" altLang="en-US" dirty="0"/>
              <a:t>繋</a:t>
            </a:r>
            <a:r>
              <a:rPr lang="ja-JP" altLang="en-US" dirty="0" smtClean="0"/>
              <a:t>がってい</a:t>
            </a:r>
            <a:r>
              <a:rPr lang="ja-JP" altLang="en-US" dirty="0"/>
              <a:t>る</a:t>
            </a:r>
            <a:r>
              <a:rPr lang="ja-JP" altLang="en-US" dirty="0" smtClean="0"/>
              <a:t>部分）</a:t>
            </a:r>
            <a:endParaRPr kumimoji="1" lang="ja-JP" altLang="en-US" dirty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1908407" y="4206864"/>
            <a:ext cx="1809750" cy="2165781"/>
            <a:chOff x="1908407" y="4206864"/>
            <a:chExt cx="1809750" cy="2165781"/>
          </a:xfrm>
        </p:grpSpPr>
        <p:graphicFrame>
          <p:nvGraphicFramePr>
            <p:cNvPr id="39" name="オブジェクト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7113107"/>
                </p:ext>
              </p:extLst>
            </p:nvPr>
          </p:nvGraphicFramePr>
          <p:xfrm>
            <a:off x="1908407" y="4265829"/>
            <a:ext cx="1809750" cy="206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花子" r:id="rId13" imgW="1809720" imgH="2066760" progId="HANAKO.Document.9">
                    <p:embed/>
                  </p:oleObj>
                </mc:Choice>
                <mc:Fallback>
                  <p:oleObj name="花子" r:id="rId13" imgW="1809720" imgH="2066760" progId="HANAKO.Document.9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08407" y="4265829"/>
                          <a:ext cx="1809750" cy="2066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テキスト ボックス 39"/>
            <p:cNvSpPr txBox="1"/>
            <p:nvPr/>
          </p:nvSpPr>
          <p:spPr>
            <a:xfrm>
              <a:off x="1908407" y="4206864"/>
              <a:ext cx="2760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>
                  <a:solidFill>
                    <a:srgbClr val="FFC000"/>
                  </a:solidFill>
                </a:rPr>
                <a:t>１</a:t>
              </a:r>
              <a:endParaRPr kumimoji="1" lang="ja-JP" altLang="en-US" sz="1050" dirty="0">
                <a:solidFill>
                  <a:srgbClr val="FFC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908407" y="4392787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908407" y="4824829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908407" y="5045375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08407" y="5468518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08407" y="5722434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391114" y="4206864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402170" y="4622363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402170" y="5045375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3402170" y="5468518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3404341" y="5688438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3404341" y="5908357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>
                  <a:solidFill>
                    <a:srgbClr val="FFC000"/>
                  </a:solidFill>
                </a:rPr>
                <a:t>１</a:t>
              </a: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908407" y="4613333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>
                  <a:solidFill>
                    <a:srgbClr val="00B050"/>
                  </a:solidFill>
                </a:rPr>
                <a:t>２</a:t>
              </a:r>
              <a:endParaRPr lang="ja-JP" altLang="en-US" sz="1050" dirty="0">
                <a:solidFill>
                  <a:srgbClr val="00B050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908407" y="6118729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>
                  <a:solidFill>
                    <a:srgbClr val="00B050"/>
                  </a:solidFill>
                </a:rPr>
                <a:t>２</a:t>
              </a:r>
              <a:endParaRPr lang="ja-JP" altLang="en-US" sz="1050" dirty="0">
                <a:solidFill>
                  <a:srgbClr val="00B050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402170" y="6118729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>
                  <a:solidFill>
                    <a:srgbClr val="00B050"/>
                  </a:solidFill>
                </a:rPr>
                <a:t>２</a:t>
              </a:r>
              <a:endParaRPr lang="ja-JP" altLang="en-US" sz="1050" dirty="0">
                <a:solidFill>
                  <a:srgbClr val="00B050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3404341" y="5287140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>
                  <a:solidFill>
                    <a:srgbClr val="00B050"/>
                  </a:solidFill>
                </a:rPr>
                <a:t>２</a:t>
              </a:r>
              <a:endParaRPr lang="ja-JP" altLang="en-US" sz="1050" dirty="0">
                <a:solidFill>
                  <a:srgbClr val="00B050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402170" y="4416799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>
                  <a:solidFill>
                    <a:srgbClr val="00B050"/>
                  </a:solidFill>
                </a:rPr>
                <a:t>２</a:t>
              </a:r>
              <a:endParaRPr lang="ja-JP" altLang="en-US" sz="1050" dirty="0">
                <a:solidFill>
                  <a:srgbClr val="00B050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08407" y="5277008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smtClean="0">
                  <a:solidFill>
                    <a:srgbClr val="7030A0"/>
                  </a:solidFill>
                </a:rPr>
                <a:t>３</a:t>
              </a:r>
              <a:endParaRPr lang="ja-JP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1910578" y="5932635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smtClean="0">
                  <a:solidFill>
                    <a:srgbClr val="7030A0"/>
                  </a:solidFill>
                </a:rPr>
                <a:t>３</a:t>
              </a:r>
              <a:endParaRPr lang="ja-JP" alt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402170" y="4827794"/>
              <a:ext cx="2760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>
                  <a:solidFill>
                    <a:srgbClr val="7030A0"/>
                  </a:solidFill>
                </a:rPr>
                <a:t>３</a:t>
              </a:r>
              <a:endParaRPr lang="ja-JP" altLang="en-US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3846053" y="4308019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CdS</a:t>
            </a:r>
            <a:endParaRPr kumimoji="1" lang="ja-JP" altLang="en-US" sz="1050" dirty="0"/>
          </a:p>
        </p:txBody>
      </p:sp>
      <p:cxnSp>
        <p:nvCxnSpPr>
          <p:cNvPr id="66" name="直線コネクタ 65"/>
          <p:cNvCxnSpPr/>
          <p:nvPr/>
        </p:nvCxnSpPr>
        <p:spPr>
          <a:xfrm>
            <a:off x="3715029" y="4333822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3715029" y="4541799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3874628" y="4502944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3871891" y="4333821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846053" y="4731058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1MΩ</a:t>
            </a:r>
            <a:endParaRPr kumimoji="1" lang="ja-JP" altLang="en-US" sz="1050" dirty="0"/>
          </a:p>
        </p:txBody>
      </p:sp>
      <p:cxnSp>
        <p:nvCxnSpPr>
          <p:cNvPr id="72" name="直線コネクタ 71"/>
          <p:cNvCxnSpPr/>
          <p:nvPr/>
        </p:nvCxnSpPr>
        <p:spPr>
          <a:xfrm>
            <a:off x="3715029" y="4756861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3715029" y="4964838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3874628" y="4925983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3871891" y="4756860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3846053" y="5149299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390KΩ</a:t>
            </a:r>
            <a:endParaRPr kumimoji="1" lang="ja-JP" altLang="en-US" sz="1050" dirty="0"/>
          </a:p>
        </p:txBody>
      </p:sp>
      <p:cxnSp>
        <p:nvCxnSpPr>
          <p:cNvPr id="77" name="直線コネクタ 76"/>
          <p:cNvCxnSpPr/>
          <p:nvPr/>
        </p:nvCxnSpPr>
        <p:spPr>
          <a:xfrm>
            <a:off x="3715029" y="5175102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3715029" y="5383079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3874628" y="5344224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3871891" y="5175101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846053" y="5595476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10μF</a:t>
            </a:r>
            <a:r>
              <a:rPr lang="ja-JP" altLang="en-US" sz="1050" dirty="0" smtClean="0"/>
              <a:t>コンデンサ</a:t>
            </a:r>
            <a:endParaRPr kumimoji="1" lang="ja-JP" altLang="en-US" sz="1050" dirty="0"/>
          </a:p>
        </p:txBody>
      </p:sp>
      <p:cxnSp>
        <p:nvCxnSpPr>
          <p:cNvPr id="82" name="直線コネクタ 81"/>
          <p:cNvCxnSpPr/>
          <p:nvPr/>
        </p:nvCxnSpPr>
        <p:spPr>
          <a:xfrm>
            <a:off x="3715029" y="5621279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3715029" y="5829256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V="1">
            <a:off x="3874628" y="5790401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871891" y="5621278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846053" y="6019170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LED</a:t>
            </a:r>
            <a:endParaRPr kumimoji="1" lang="ja-JP" altLang="en-US" sz="1050" dirty="0"/>
          </a:p>
        </p:txBody>
      </p:sp>
      <p:cxnSp>
        <p:nvCxnSpPr>
          <p:cNvPr id="87" name="直線コネクタ 86"/>
          <p:cNvCxnSpPr/>
          <p:nvPr/>
        </p:nvCxnSpPr>
        <p:spPr>
          <a:xfrm>
            <a:off x="3715029" y="6044973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3715029" y="6252950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V="1">
            <a:off x="3874628" y="6214095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3871891" y="6044972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1407546" y="5594390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2KΩ</a:t>
            </a:r>
            <a:endParaRPr kumimoji="1" lang="ja-JP" altLang="en-US" sz="1050" dirty="0"/>
          </a:p>
        </p:txBody>
      </p:sp>
      <p:grpSp>
        <p:nvGrpSpPr>
          <p:cNvPr id="98" name="グループ化 97"/>
          <p:cNvGrpSpPr/>
          <p:nvPr/>
        </p:nvGrpSpPr>
        <p:grpSpPr>
          <a:xfrm flipH="1">
            <a:off x="1683864" y="5621278"/>
            <a:ext cx="225940" cy="207978"/>
            <a:chOff x="825779" y="4315643"/>
            <a:chExt cx="225940" cy="207978"/>
          </a:xfrm>
        </p:grpSpPr>
        <p:cxnSp>
          <p:nvCxnSpPr>
            <p:cNvPr id="99" name="直線コネクタ 98"/>
            <p:cNvCxnSpPr/>
            <p:nvPr/>
          </p:nvCxnSpPr>
          <p:spPr>
            <a:xfrm>
              <a:off x="825779" y="4315644"/>
              <a:ext cx="15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825779" y="4523621"/>
              <a:ext cx="15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V="1">
              <a:off x="985378" y="4484766"/>
              <a:ext cx="66341" cy="38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982641" y="4315643"/>
              <a:ext cx="66341" cy="38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直線コネクタ 103"/>
          <p:cNvCxnSpPr/>
          <p:nvPr/>
        </p:nvCxnSpPr>
        <p:spPr>
          <a:xfrm flipH="1">
            <a:off x="1750586" y="4333822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>
            <a:off x="1748808" y="4753452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 flipV="1">
            <a:off x="1682467" y="4714597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1686982" y="4333821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flipH="1">
            <a:off x="1680086" y="4546562"/>
            <a:ext cx="22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>
            <a:off x="1750586" y="4967124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1748808" y="5386754"/>
            <a:ext cx="15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 flipV="1">
            <a:off x="1682467" y="5347899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H="1">
            <a:off x="1686982" y="4967123"/>
            <a:ext cx="66341" cy="3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1677704" y="5184626"/>
            <a:ext cx="22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568677" y="4418108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2SC</a:t>
            </a:r>
            <a:r>
              <a:rPr kumimoji="1" lang="ja-JP" altLang="en-US" sz="1050" dirty="0" smtClean="0"/>
              <a:t>型トランジスタ</a:t>
            </a:r>
            <a:endParaRPr kumimoji="1" lang="ja-JP" altLang="en-US" sz="1050" dirty="0"/>
          </a:p>
        </p:txBody>
      </p:sp>
      <p:sp>
        <p:nvSpPr>
          <p:cNvPr id="118" name="正方形/長方形 117"/>
          <p:cNvSpPr/>
          <p:nvPr/>
        </p:nvSpPr>
        <p:spPr>
          <a:xfrm>
            <a:off x="568637" y="5067570"/>
            <a:ext cx="11865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 smtClean="0"/>
              <a:t>2SA</a:t>
            </a:r>
            <a:r>
              <a:rPr lang="ja-JP" altLang="en-US" sz="1050" dirty="0" smtClean="0"/>
              <a:t>型トランジスタ</a:t>
            </a:r>
            <a:endParaRPr lang="ja-JP" altLang="en-US" sz="1050" dirty="0"/>
          </a:p>
        </p:txBody>
      </p:sp>
      <p:cxnSp>
        <p:nvCxnSpPr>
          <p:cNvPr id="119" name="直線コネクタ 118"/>
          <p:cNvCxnSpPr/>
          <p:nvPr/>
        </p:nvCxnSpPr>
        <p:spPr>
          <a:xfrm flipH="1">
            <a:off x="1677704" y="6047998"/>
            <a:ext cx="22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H="1">
            <a:off x="1677704" y="6241569"/>
            <a:ext cx="22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1437546" y="5856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464716" y="60353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55180" y="4574170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</a:t>
            </a:r>
            <a:endParaRPr kumimoji="1" lang="ja-JP" altLang="en-US" sz="1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51974" y="437541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</a:t>
            </a:r>
            <a:endParaRPr kumimoji="1" lang="ja-JP" altLang="en-US" sz="1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3538" y="416553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757145" y="5205135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</a:t>
            </a:r>
            <a:endParaRPr kumimoji="1" lang="ja-JP" altLang="en-US" sz="10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753939" y="500637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</a:t>
            </a:r>
            <a:endParaRPr kumimoji="1" lang="ja-JP" altLang="en-US" sz="10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755503" y="479649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15164" y="538053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20633" y="565614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+</a:t>
            </a:r>
            <a:endParaRPr kumimoji="1" lang="ja-JP" altLang="en-US" sz="1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17427" y="607929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K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19690" y="586657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19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88</Words>
  <Application>Microsoft Office PowerPoint</Application>
  <PresentationFormat>画面に合わせる (4:3)</PresentationFormat>
  <Paragraphs>54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花子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大坂泰樹</dc:creator>
  <cp:lastModifiedBy>大坂泰樹</cp:lastModifiedBy>
  <cp:revision>13</cp:revision>
  <dcterms:created xsi:type="dcterms:W3CDTF">2015-06-09T15:57:15Z</dcterms:created>
  <dcterms:modified xsi:type="dcterms:W3CDTF">2015-07-17T13:54:38Z</dcterms:modified>
</cp:coreProperties>
</file>