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8"/>
  </p:notesMasterIdLst>
  <p:handoutMasterIdLst>
    <p:handoutMasterId r:id="rId9"/>
  </p:handoutMasterIdLst>
  <p:sldIdLst>
    <p:sldId id="260" r:id="rId4"/>
    <p:sldId id="516" r:id="rId5"/>
    <p:sldId id="517" r:id="rId6"/>
    <p:sldId id="519" r:id="rId7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9" autoAdjust="0"/>
    <p:restoredTop sz="96311" autoAdjust="0"/>
  </p:normalViewPr>
  <p:slideViewPr>
    <p:cSldViewPr>
      <p:cViewPr varScale="1">
        <p:scale>
          <a:sx n="65" d="100"/>
          <a:sy n="65" d="100"/>
        </p:scale>
        <p:origin x="16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99EF211-F8BA-EA65-062E-38B6449F56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8338279-ECEC-5923-E001-BE5E902707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B971E93-9BC1-2B27-A6BA-24A39BC76B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9B24B0C0-7F49-0C5A-A369-FD747D4862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71D5495-E09E-4F15-A47A-674EA87AE9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6CCEB51-44E0-36CF-FB5D-79B78C068E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077BF10-F249-FD42-CEF2-8788C3E51E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BBE3AA7-6863-0636-3147-909287E2AD5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86855DC-CB53-49F2-9355-8502839773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E654A86C-3F4D-8BAB-9CF6-311660BB74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821CDDAE-E01A-B5F1-27D3-4975EFB5F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8403B23-A8EF-4C36-A571-29D1C5FB9DB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5C626036-1A6E-C9A5-5E6B-038751632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89663D-80AF-451A-BAAF-7DB0837F927C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E8E56A1-B30C-3D13-7841-48C478A59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A13C483-D0A2-8D2D-FABA-F04DA98CC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ço Reservado para Imagem de Slide 1">
            <a:extLst>
              <a:ext uri="{FF2B5EF4-FFF2-40B4-BE49-F238E27FC236}">
                <a16:creationId xmlns:a16="http://schemas.microsoft.com/office/drawing/2014/main" id="{2A4C87D3-975D-FBF2-66F7-B0C9E3525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Espaço Reservado para Anotações 2">
            <a:extLst>
              <a:ext uri="{FF2B5EF4-FFF2-40B4-BE49-F238E27FC236}">
                <a16:creationId xmlns:a16="http://schemas.microsoft.com/office/drawing/2014/main" id="{2B2B230C-0116-EE93-0E55-9A85C9D69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282BA7B7-4233-5C8E-E127-A2076F475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6F7F9A-6E90-41E0-986C-4CC549FD463E}" type="slidenum">
              <a:rPr lang="pt-BR" altLang="pt-BR" sz="1200" smtClean="0">
                <a:latin typeface="Times New Roman" panose="02020603050405020304" pitchFamily="18" charset="0"/>
              </a:rPr>
              <a:pPr/>
              <a:t>2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Espaço Reservado para Imagem de Slide 1">
            <a:extLst>
              <a:ext uri="{FF2B5EF4-FFF2-40B4-BE49-F238E27FC236}">
                <a16:creationId xmlns:a16="http://schemas.microsoft.com/office/drawing/2014/main" id="{FB376ECA-4EC3-1955-5A54-982F8E653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Espaço Reservado para Anotações 2">
            <a:extLst>
              <a:ext uri="{FF2B5EF4-FFF2-40B4-BE49-F238E27FC236}">
                <a16:creationId xmlns:a16="http://schemas.microsoft.com/office/drawing/2014/main" id="{85D8282D-1CE7-CCF3-263C-8CB57FC67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1267" name="Espaço Reservado para Número de Slide 3">
            <a:extLst>
              <a:ext uri="{FF2B5EF4-FFF2-40B4-BE49-F238E27FC236}">
                <a16:creationId xmlns:a16="http://schemas.microsoft.com/office/drawing/2014/main" id="{A5A0AEFD-8DD6-1E86-BBD9-422B5859A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31AAF6-A676-4678-9786-533E41376068}" type="slidenum">
              <a:rPr lang="pt-BR" altLang="pt-BR" sz="1200" smtClean="0">
                <a:latin typeface="Times New Roman" panose="02020603050405020304" pitchFamily="18" charset="0"/>
              </a:rPr>
              <a:pPr/>
              <a:t>3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Espaço Reservado para Imagem de Slide 1">
            <a:extLst>
              <a:ext uri="{FF2B5EF4-FFF2-40B4-BE49-F238E27FC236}">
                <a16:creationId xmlns:a16="http://schemas.microsoft.com/office/drawing/2014/main" id="{788D50D2-66F9-1B35-12F5-5D36D160A8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Espaço Reservado para Anotações 2">
            <a:extLst>
              <a:ext uri="{FF2B5EF4-FFF2-40B4-BE49-F238E27FC236}">
                <a16:creationId xmlns:a16="http://schemas.microsoft.com/office/drawing/2014/main" id="{6363D682-EB9B-0F5C-BAEC-6A62B9512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3315" name="Espaço Reservado para Número de Slide 3">
            <a:extLst>
              <a:ext uri="{FF2B5EF4-FFF2-40B4-BE49-F238E27FC236}">
                <a16:creationId xmlns:a16="http://schemas.microsoft.com/office/drawing/2014/main" id="{7212F25F-5AFF-59BD-C35B-3E276CC3A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F50F0E-BFB5-41A2-B460-19C29CD4AF72}" type="slidenum">
              <a:rPr lang="pt-BR" altLang="pt-BR" sz="1200" smtClean="0">
                <a:latin typeface="Times New Roman" panose="02020603050405020304" pitchFamily="18" charset="0"/>
              </a:rPr>
              <a:pPr/>
              <a:t>4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75520066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7495079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4683343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48674636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80426247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9124381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65180851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84338852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93370592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29137035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2962446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2153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37763005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8509867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1">
            <a:extLst>
              <a:ext uri="{FF2B5EF4-FFF2-40B4-BE49-F238E27FC236}">
                <a16:creationId xmlns:a16="http://schemas.microsoft.com/office/drawing/2014/main" id="{A54DEFA2-4FDD-1051-AD89-D68F4A7EFD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7" name="Line 12">
            <a:extLst>
              <a:ext uri="{FF2B5EF4-FFF2-40B4-BE49-F238E27FC236}">
                <a16:creationId xmlns:a16="http://schemas.microsoft.com/office/drawing/2014/main" id="{BA6F79B5-37A1-DDF6-12CF-975B2CF9725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6524625"/>
            <a:ext cx="8839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7" name="Text Box 13">
            <a:extLst>
              <a:ext uri="{FF2B5EF4-FFF2-40B4-BE49-F238E27FC236}">
                <a16:creationId xmlns:a16="http://schemas.microsoft.com/office/drawing/2014/main" id="{6F64FCB8-B351-A37F-5B85-D3D746DDF3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532563"/>
            <a:ext cx="13874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pt-BR" sz="1000" dirty="0"/>
              <a:t>2º Semestre de 2025</a:t>
            </a:r>
          </a:p>
        </p:txBody>
      </p:sp>
      <p:sp>
        <p:nvSpPr>
          <p:cNvPr id="1030" name="Text Box 18">
            <a:extLst>
              <a:ext uri="{FF2B5EF4-FFF2-40B4-BE49-F238E27FC236}">
                <a16:creationId xmlns:a16="http://schemas.microsoft.com/office/drawing/2014/main" id="{3D2785EE-EA2B-DA87-F3C6-BC50BE48AB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05838" y="6507163"/>
            <a:ext cx="461962" cy="2746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D78FA49B-1A3F-442D-86B3-6A3A98AE8BC3}" type="slidenum">
              <a:rPr lang="pt-BR" altLang="pt-BR" sz="1200" smtClean="0"/>
              <a:pPr algn="r" eaLnBrk="1" hangingPunct="1">
                <a:defRPr/>
              </a:pPr>
              <a:t>‹nº›</a:t>
            </a:fld>
            <a:endParaRPr lang="pt-BR" altLang="pt-BR" sz="1200"/>
          </a:p>
        </p:txBody>
      </p:sp>
      <p:sp>
        <p:nvSpPr>
          <p:cNvPr id="1043" name="Text Box 19">
            <a:extLst>
              <a:ext uri="{FF2B5EF4-FFF2-40B4-BE49-F238E27FC236}">
                <a16:creationId xmlns:a16="http://schemas.microsoft.com/office/drawing/2014/main" id="{8ECA17B8-CBFF-7B09-555A-64D3A30F80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9" y="6524625"/>
            <a:ext cx="883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sz="1200" dirty="0"/>
              <a:t>ADS – LES – </a:t>
            </a:r>
            <a:r>
              <a:rPr lang="pt-BR" sz="1200" dirty="0">
                <a:highlight>
                  <a:srgbClr val="FFFF00"/>
                </a:highlight>
              </a:rPr>
              <a:t>E-COMMERCE LIVRO</a:t>
            </a:r>
            <a:endParaRPr lang="pt-BR" sz="1200" dirty="0"/>
          </a:p>
        </p:txBody>
      </p:sp>
      <p:pic>
        <p:nvPicPr>
          <p:cNvPr id="1031" name="Picture 11">
            <a:extLst>
              <a:ext uri="{FF2B5EF4-FFF2-40B4-BE49-F238E27FC236}">
                <a16:creationId xmlns:a16="http://schemas.microsoft.com/office/drawing/2014/main" id="{9E6594FB-F977-5F82-4C2E-8A628E3A7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400"/>
            <a:ext cx="26241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rello.com/b/2b0kenFL/meu-quadro-do-trell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EA389ADC-C8D2-440B-B936-C6FF6C8D2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25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E-COMMERCE LIVRO</a:t>
            </a:r>
            <a:br>
              <a:rPr lang="pt-BR" altLang="pt-BR" sz="2400" b="1" dirty="0">
                <a:latin typeface="Tahoma" panose="020B0604030504040204" pitchFamily="34" charset="0"/>
              </a:rPr>
            </a:b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</a:rPr>
              <a:t>Laboratório de Engenharia de Software – 5º Semestre - 2025 </a:t>
            </a:r>
            <a:endParaRPr lang="pt-BR" altLang="pt-BR" sz="2000" dirty="0"/>
          </a:p>
        </p:txBody>
      </p:sp>
      <p:sp>
        <p:nvSpPr>
          <p:cNvPr id="4098" name="Text Box 6">
            <a:extLst>
              <a:ext uri="{FF2B5EF4-FFF2-40B4-BE49-F238E27FC236}">
                <a16:creationId xmlns:a16="http://schemas.microsoft.com/office/drawing/2014/main" id="{A709D779-3A37-AB28-4320-59871205F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81300"/>
            <a:ext cx="9144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b="1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b="1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2000" b="1" dirty="0"/>
              <a:t>Samuel Assis Bazone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1800" dirty="0">
              <a:solidFill>
                <a:srgbClr val="0000FF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18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b="1" dirty="0"/>
          </a:p>
          <a:p>
            <a:pPr algn="ctr" eaLnBrk="1" hangingPunct="1"/>
            <a:endParaRPr lang="pt-BR" altLang="pt-BR" sz="2000" b="1" dirty="0"/>
          </a:p>
          <a:p>
            <a:pPr algn="ctr" eaLnBrk="1" hangingPunct="1"/>
            <a:r>
              <a:rPr lang="pt-BR" altLang="pt-BR" sz="2000" b="1" dirty="0"/>
              <a:t>Análise e Desenvolvimento de Sistemas</a:t>
            </a:r>
          </a:p>
        </p:txBody>
      </p:sp>
      <p:sp>
        <p:nvSpPr>
          <p:cNvPr id="4099" name="Line 9">
            <a:extLst>
              <a:ext uri="{FF2B5EF4-FFF2-40B4-BE49-F238E27FC236}">
                <a16:creationId xmlns:a16="http://schemas.microsoft.com/office/drawing/2014/main" id="{38E42B87-029A-2757-0E18-D08A5E8EE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594995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4100" name="Picture 22">
            <a:extLst>
              <a:ext uri="{FF2B5EF4-FFF2-40B4-BE49-F238E27FC236}">
                <a16:creationId xmlns:a16="http://schemas.microsoft.com/office/drawing/2014/main" id="{1BAAD122-8EDA-A994-C9BB-06CA1093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374491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23">
            <a:extLst>
              <a:ext uri="{FF2B5EF4-FFF2-40B4-BE49-F238E27FC236}">
                <a16:creationId xmlns:a16="http://schemas.microsoft.com/office/drawing/2014/main" id="{0B114492-F9D8-11F0-5F91-5DE69A795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549275"/>
            <a:ext cx="4708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>
            <a:extLst>
              <a:ext uri="{FF2B5EF4-FFF2-40B4-BE49-F238E27FC236}">
                <a16:creationId xmlns:a16="http://schemas.microsoft.com/office/drawing/2014/main" id="{5CF01600-9501-FDE6-5408-D6C33FF60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52936" y="18864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89BDE98A-24C2-9291-4DEC-363A0DE9C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ENTREGA – 30/08/2025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D73EAA-999F-B97C-64A9-7E90C0900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1" y="1158875"/>
            <a:ext cx="8532440" cy="468788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7D22C8-97EC-1560-0833-E7D865C58AE0}"/>
              </a:ext>
            </a:extLst>
          </p:cNvPr>
          <p:cNvSpPr txBox="1"/>
          <p:nvPr/>
        </p:nvSpPr>
        <p:spPr>
          <a:xfrm>
            <a:off x="255626" y="5990861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https://trello.com/b/2b0kenFL/meu-quadro-do-trello</a:t>
            </a:r>
            <a:endParaRPr lang="pt-BR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>
            <a:extLst>
              <a:ext uri="{FF2B5EF4-FFF2-40B4-BE49-F238E27FC236}">
                <a16:creationId xmlns:a16="http://schemas.microsoft.com/office/drawing/2014/main" id="{D5797716-C44E-1186-D5AD-64B95B688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68960" y="542627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 dirty="0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C04C685D-1520-F7F8-BC5B-0FAFB7437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TEMA – E-COMMERCE LIVROS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D39B20-0237-86CB-33FD-5F327DD759E5}"/>
              </a:ext>
            </a:extLst>
          </p:cNvPr>
          <p:cNvSpPr txBox="1"/>
          <p:nvPr/>
        </p:nvSpPr>
        <p:spPr>
          <a:xfrm>
            <a:off x="250825" y="1541760"/>
            <a:ext cx="84976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O projeto tem como objetivo o desenvolvimento de um sistema de e-commerce para livros, contemplando funcionalidades de cadastro de produtos e clientes, controle de estoque, gerenciamento de vendas eletrônicas e suporte a processos de troca. O sistema oferece mecanismos de pesquisa, filtros de consulta e acompanhamento de pedidos, além de garantir a rastreabilidade de transações e a integridade dos dados.</a:t>
            </a:r>
            <a:br>
              <a:rPr lang="pt-BR" sz="1800" b="1" dirty="0"/>
            </a:br>
            <a:endParaRPr lang="pt-BR" sz="1800" b="1" dirty="0"/>
          </a:p>
          <a:p>
            <a:r>
              <a:rPr lang="pt-BR" sz="1800" b="1" dirty="0"/>
              <a:t>Adicionalmente, o sistema incorpora recursos de análise de vendas e um módulo de recomendação personalizada com IA generativa, permitindo sugerir títulos aos clientes com base em histórico de compras e preferências.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>
            <a:extLst>
              <a:ext uri="{FF2B5EF4-FFF2-40B4-BE49-F238E27FC236}">
                <a16:creationId xmlns:a16="http://schemas.microsoft.com/office/drawing/2014/main" id="{D4453513-43F9-3669-68F4-F09A1EEB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187325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0" name="Rectangle 4">
            <a:extLst>
              <a:ext uri="{FF2B5EF4-FFF2-40B4-BE49-F238E27FC236}">
                <a16:creationId xmlns:a16="http://schemas.microsoft.com/office/drawing/2014/main" id="{B7BD13C6-77B8-6CEB-53CA-5DA0E695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sz="3200" b="1"/>
              <a:t>Tecnologias</a:t>
            </a:r>
          </a:p>
        </p:txBody>
      </p:sp>
      <p:pic>
        <p:nvPicPr>
          <p:cNvPr id="12292" name="Imagem 4">
            <a:extLst>
              <a:ext uri="{FF2B5EF4-FFF2-40B4-BE49-F238E27FC236}">
                <a16:creationId xmlns:a16="http://schemas.microsoft.com/office/drawing/2014/main" id="{54713BBA-DF75-0306-16BF-447156DB5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304" y="779012"/>
            <a:ext cx="289877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2" descr="Inserir - PostgreSQL">
            <a:extLst>
              <a:ext uri="{FF2B5EF4-FFF2-40B4-BE49-F238E27FC236}">
                <a16:creationId xmlns:a16="http://schemas.microsoft.com/office/drawing/2014/main" id="{BF14854E-6D2E-C950-2E62-42ED7B77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7" y="3409099"/>
            <a:ext cx="2220912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A747613-9B48-4E36-E974-615402F8E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81" y="1116748"/>
            <a:ext cx="3162733" cy="19351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7CC60EE-F608-D4CD-D27C-BA39E13A2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831" y="4035791"/>
            <a:ext cx="4067944" cy="22882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DFC4079-D82A-FD9A-7842-E8DE1F997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7414" y="2917402"/>
            <a:ext cx="1591071" cy="1591071"/>
          </a:xfrm>
          <a:prstGeom prst="rect">
            <a:avLst/>
          </a:prstGeom>
        </p:spPr>
      </p:pic>
      <p:pic>
        <p:nvPicPr>
          <p:cNvPr id="5" name="Imagem 4" descr="JavaScript – Wikipédia, a enciclopédia livre">
            <a:extLst>
              <a:ext uri="{FF2B5EF4-FFF2-40B4-BE49-F238E27FC236}">
                <a16:creationId xmlns:a16="http://schemas.microsoft.com/office/drawing/2014/main" id="{4008B50C-9C41-28C2-9ED7-53C9AEE9A5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377" y="2750237"/>
            <a:ext cx="1589335" cy="15893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A61D42B42D474CB136303E61568CE3" ma:contentTypeVersion="3" ma:contentTypeDescription="Crie um novo documento." ma:contentTypeScope="" ma:versionID="bf80d49507d8960ae98179a6e6652817">
  <xsd:schema xmlns:xsd="http://www.w3.org/2001/XMLSchema" xmlns:xs="http://www.w3.org/2001/XMLSchema" xmlns:p="http://schemas.microsoft.com/office/2006/metadata/properties" xmlns:ns2="e01ca050-92d0-4f72-be4a-edbdca92f0cc" targetNamespace="http://schemas.microsoft.com/office/2006/metadata/properties" ma:root="true" ma:fieldsID="fbf445917b59f41bf9d384aef2998be7" ns2:_="">
    <xsd:import namespace="e01ca050-92d0-4f72-be4a-edbdca92f0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ca050-92d0-4f72-be4a-edbdca92f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6C0C9D-82B2-404E-8792-1517863E9D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049CDB-41EB-481D-A68E-0D1F27266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ca050-92d0-4f72-be4a-edbdca92f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7021</TotalTime>
  <Words>147</Words>
  <Application>Microsoft Office PowerPoint</Application>
  <PresentationFormat>Apresentação na tela (4:3)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Tahoma</vt:lpstr>
      <vt:lpstr>Times New Roman</vt:lpstr>
      <vt:lpstr>Estrutura padrão</vt:lpstr>
      <vt:lpstr>E-COMMERCE LIVRO  Laboratório de Engenharia de Software – 5º Semestre - 2025 </vt:lpstr>
      <vt:lpstr>Apresentação do PowerPoint</vt:lpstr>
      <vt:lpstr>Apresentação do PowerPoint</vt:lpstr>
      <vt:lpstr>Apresentação do PowerPoint</vt:lpstr>
    </vt:vector>
  </TitlesOfParts>
  <Company>INPE - Brazilian National Institute for Space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ISIS: Arquitetura e Conceito de Modelagem</dc:title>
  <dc:creator>Fabricio de Novaes Kucinskis</dc:creator>
  <cp:lastModifiedBy>SAMUEL ASSIS BAZONE</cp:lastModifiedBy>
  <cp:revision>431</cp:revision>
  <dcterms:created xsi:type="dcterms:W3CDTF">2005-05-18T14:05:05Z</dcterms:created>
  <dcterms:modified xsi:type="dcterms:W3CDTF">2025-08-31T00:32:51Z</dcterms:modified>
</cp:coreProperties>
</file>