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20"/>
  </p:notesMasterIdLst>
  <p:handoutMasterIdLst>
    <p:handoutMasterId r:id="rId21"/>
  </p:handoutMasterIdLst>
  <p:sldIdLst>
    <p:sldId id="260" r:id="rId4"/>
    <p:sldId id="516" r:id="rId5"/>
    <p:sldId id="517" r:id="rId6"/>
    <p:sldId id="519" r:id="rId7"/>
    <p:sldId id="520" r:id="rId8"/>
    <p:sldId id="521" r:id="rId9"/>
    <p:sldId id="522" r:id="rId10"/>
    <p:sldId id="523" r:id="rId11"/>
    <p:sldId id="524" r:id="rId12"/>
    <p:sldId id="528" r:id="rId13"/>
    <p:sldId id="531" r:id="rId14"/>
    <p:sldId id="525" r:id="rId15"/>
    <p:sldId id="529" r:id="rId16"/>
    <p:sldId id="526" r:id="rId17"/>
    <p:sldId id="530" r:id="rId18"/>
    <p:sldId id="527" r:id="rId19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9" autoAdjust="0"/>
    <p:restoredTop sz="96311" autoAdjust="0"/>
  </p:normalViewPr>
  <p:slideViewPr>
    <p:cSldViewPr>
      <p:cViewPr varScale="1">
        <p:scale>
          <a:sx n="65" d="100"/>
          <a:sy n="65" d="100"/>
        </p:scale>
        <p:origin x="15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99EF211-F8BA-EA65-062E-38B6449F562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8338279-ECEC-5923-E001-BE5E902707A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1B971E93-9BC1-2B27-A6BA-24A39BC76B8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9B24B0C0-7F49-0C5A-A369-FD747D4862A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3438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71D5495-E09E-4F15-A47A-674EA87AE99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6CCEB51-44E0-36CF-FB5D-79B78C068E3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077BF10-F249-FD42-CEF2-8788C3E51E2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BBE3AA7-6863-0636-3147-909287E2AD5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786855DC-CB53-49F2-9355-85028397735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E654A86C-3F4D-8BAB-9CF6-311660BB741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821CDDAE-E01A-B5F1-27D3-4975EFB5F4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3438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8403B23-A8EF-4C36-A571-29D1C5FB9DB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>
            <a:extLst>
              <a:ext uri="{FF2B5EF4-FFF2-40B4-BE49-F238E27FC236}">
                <a16:creationId xmlns:a16="http://schemas.microsoft.com/office/drawing/2014/main" id="{5C626036-1A6E-C9A5-5E6B-0387516328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A89663D-80AF-451A-BAAF-7DB0837F927C}" type="slidenum">
              <a:rPr lang="pt-BR" altLang="pt-BR" smtClean="0"/>
              <a:pPr>
                <a:spcBef>
                  <a:spcPct val="0"/>
                </a:spcBef>
              </a:pPr>
              <a:t>1</a:t>
            </a:fld>
            <a:endParaRPr lang="pt-BR" altLang="pt-BR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BE8E56A1-B30C-3D13-7841-48C478A590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A13C483-D0A2-8D2D-FABA-F04DA98CCB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Espaço Reservado para Imagem de Slide 1">
            <a:extLst>
              <a:ext uri="{FF2B5EF4-FFF2-40B4-BE49-F238E27FC236}">
                <a16:creationId xmlns:a16="http://schemas.microsoft.com/office/drawing/2014/main" id="{2A4C87D3-975D-FBF2-66F7-B0C9E35257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Espaço Reservado para Anotações 2">
            <a:extLst>
              <a:ext uri="{FF2B5EF4-FFF2-40B4-BE49-F238E27FC236}">
                <a16:creationId xmlns:a16="http://schemas.microsoft.com/office/drawing/2014/main" id="{2B2B230C-0116-EE93-0E55-9A85C9D690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9219" name="Espaço Reservado para Número de Slide 3">
            <a:extLst>
              <a:ext uri="{FF2B5EF4-FFF2-40B4-BE49-F238E27FC236}">
                <a16:creationId xmlns:a16="http://schemas.microsoft.com/office/drawing/2014/main" id="{282BA7B7-4233-5C8E-E127-A2076F4757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56F7F9A-6E90-41E0-986C-4CC549FD463E}" type="slidenum">
              <a:rPr lang="pt-BR" altLang="pt-BR" sz="1200" smtClean="0">
                <a:latin typeface="Times New Roman" panose="02020603050405020304" pitchFamily="18" charset="0"/>
              </a:rPr>
              <a:pPr/>
              <a:t>2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Espaço Reservado para Imagem de Slide 1">
            <a:extLst>
              <a:ext uri="{FF2B5EF4-FFF2-40B4-BE49-F238E27FC236}">
                <a16:creationId xmlns:a16="http://schemas.microsoft.com/office/drawing/2014/main" id="{FB376ECA-4EC3-1955-5A54-982F8E6537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Espaço Reservado para Anotações 2">
            <a:extLst>
              <a:ext uri="{FF2B5EF4-FFF2-40B4-BE49-F238E27FC236}">
                <a16:creationId xmlns:a16="http://schemas.microsoft.com/office/drawing/2014/main" id="{85D8282D-1CE7-CCF3-263C-8CB57FC67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11267" name="Espaço Reservado para Número de Slide 3">
            <a:extLst>
              <a:ext uri="{FF2B5EF4-FFF2-40B4-BE49-F238E27FC236}">
                <a16:creationId xmlns:a16="http://schemas.microsoft.com/office/drawing/2014/main" id="{A5A0AEFD-8DD6-1E86-BBD9-422B5859AD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E31AAF6-A676-4678-9786-533E41376068}" type="slidenum">
              <a:rPr lang="pt-BR" altLang="pt-BR" sz="1200" smtClean="0">
                <a:latin typeface="Times New Roman" panose="02020603050405020304" pitchFamily="18" charset="0"/>
              </a:rPr>
              <a:pPr/>
              <a:t>3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Espaço Reservado para Imagem de Slide 1">
            <a:extLst>
              <a:ext uri="{FF2B5EF4-FFF2-40B4-BE49-F238E27FC236}">
                <a16:creationId xmlns:a16="http://schemas.microsoft.com/office/drawing/2014/main" id="{788D50D2-66F9-1B35-12F5-5D36D160A8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4" name="Espaço Reservado para Anotações 2">
            <a:extLst>
              <a:ext uri="{FF2B5EF4-FFF2-40B4-BE49-F238E27FC236}">
                <a16:creationId xmlns:a16="http://schemas.microsoft.com/office/drawing/2014/main" id="{6363D682-EB9B-0F5C-BAEC-6A62B9512B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13315" name="Espaço Reservado para Número de Slide 3">
            <a:extLst>
              <a:ext uri="{FF2B5EF4-FFF2-40B4-BE49-F238E27FC236}">
                <a16:creationId xmlns:a16="http://schemas.microsoft.com/office/drawing/2014/main" id="{7212F25F-5AFF-59BD-C35B-3E276CC3A0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7F50F0E-BFB5-41A2-B460-19C29CD4AF72}" type="slidenum">
              <a:rPr lang="pt-BR" altLang="pt-BR" sz="1200" smtClean="0">
                <a:latin typeface="Times New Roman" panose="02020603050405020304" pitchFamily="18" charset="0"/>
              </a:rPr>
              <a:pPr/>
              <a:t>4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47696-619A-5A98-7A53-6D15EBF4C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Espaço Reservado para Imagem de Slide 1">
            <a:extLst>
              <a:ext uri="{FF2B5EF4-FFF2-40B4-BE49-F238E27FC236}">
                <a16:creationId xmlns:a16="http://schemas.microsoft.com/office/drawing/2014/main" id="{6EEE39DB-3831-D7FA-1830-19DC211292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Espaço Reservado para Anotações 2">
            <a:extLst>
              <a:ext uri="{FF2B5EF4-FFF2-40B4-BE49-F238E27FC236}">
                <a16:creationId xmlns:a16="http://schemas.microsoft.com/office/drawing/2014/main" id="{D537FE90-E325-1015-9E1A-A639119666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9219" name="Espaço Reservado para Número de Slide 3">
            <a:extLst>
              <a:ext uri="{FF2B5EF4-FFF2-40B4-BE49-F238E27FC236}">
                <a16:creationId xmlns:a16="http://schemas.microsoft.com/office/drawing/2014/main" id="{604E68BD-9B1A-0BBE-0E10-047B5877E2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56F7F9A-6E90-41E0-986C-4CC549FD463E}" type="slidenum">
              <a:rPr lang="pt-BR" altLang="pt-BR" sz="1200" smtClean="0">
                <a:latin typeface="Times New Roman" panose="02020603050405020304" pitchFamily="18" charset="0"/>
              </a:rPr>
              <a:pPr/>
              <a:t>5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510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75520066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74950790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46833434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48674636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ítulo e 4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580426247"/>
      </p:ext>
    </p:extLst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9124381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265180851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84338852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93370592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629137035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29624462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21534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137763005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285098679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1">
            <a:extLst>
              <a:ext uri="{FF2B5EF4-FFF2-40B4-BE49-F238E27FC236}">
                <a16:creationId xmlns:a16="http://schemas.microsoft.com/office/drawing/2014/main" id="{A54DEFA2-4FDD-1051-AD89-D68F4A7EFD1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52400" y="457200"/>
            <a:ext cx="88392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7" name="Line 12">
            <a:extLst>
              <a:ext uri="{FF2B5EF4-FFF2-40B4-BE49-F238E27FC236}">
                <a16:creationId xmlns:a16="http://schemas.microsoft.com/office/drawing/2014/main" id="{BA6F79B5-37A1-DDF6-12CF-975B2CF9725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6524625"/>
            <a:ext cx="88392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7" name="Text Box 13">
            <a:extLst>
              <a:ext uri="{FF2B5EF4-FFF2-40B4-BE49-F238E27FC236}">
                <a16:creationId xmlns:a16="http://schemas.microsoft.com/office/drawing/2014/main" id="{6F64FCB8-B351-A37F-5B85-D3D746DDF3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6200" y="6532563"/>
            <a:ext cx="13874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pt-BR" sz="1000" dirty="0"/>
              <a:t>2º Semestre de 2025</a:t>
            </a:r>
          </a:p>
        </p:txBody>
      </p:sp>
      <p:sp>
        <p:nvSpPr>
          <p:cNvPr id="1030" name="Text Box 18">
            <a:extLst>
              <a:ext uri="{FF2B5EF4-FFF2-40B4-BE49-F238E27FC236}">
                <a16:creationId xmlns:a16="http://schemas.microsoft.com/office/drawing/2014/main" id="{3D2785EE-EA2B-DA87-F3C6-BC50BE48AB2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605838" y="6507163"/>
            <a:ext cx="461962" cy="2746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D78FA49B-1A3F-442D-86B3-6A3A98AE8BC3}" type="slidenum">
              <a:rPr lang="pt-BR" altLang="pt-BR" sz="1200" smtClean="0"/>
              <a:pPr algn="r" eaLnBrk="1" hangingPunct="1">
                <a:defRPr/>
              </a:pPr>
              <a:t>‹nº›</a:t>
            </a:fld>
            <a:endParaRPr lang="pt-BR" altLang="pt-BR" sz="1200"/>
          </a:p>
        </p:txBody>
      </p:sp>
      <p:sp>
        <p:nvSpPr>
          <p:cNvPr id="1043" name="Text Box 19">
            <a:extLst>
              <a:ext uri="{FF2B5EF4-FFF2-40B4-BE49-F238E27FC236}">
                <a16:creationId xmlns:a16="http://schemas.microsoft.com/office/drawing/2014/main" id="{8ECA17B8-CBFF-7B09-555A-64D3A30F80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9389" y="6524625"/>
            <a:ext cx="8839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r>
              <a:rPr lang="pt-BR" sz="1200" dirty="0"/>
              <a:t>ADS – LES – </a:t>
            </a:r>
            <a:r>
              <a:rPr lang="pt-BR" sz="1200" dirty="0">
                <a:highlight>
                  <a:srgbClr val="FFFF00"/>
                </a:highlight>
              </a:rPr>
              <a:t>E-COMMERCE LIVRO</a:t>
            </a:r>
            <a:endParaRPr lang="pt-BR" sz="1200" dirty="0"/>
          </a:p>
        </p:txBody>
      </p:sp>
      <p:pic>
        <p:nvPicPr>
          <p:cNvPr id="1031" name="Picture 11">
            <a:extLst>
              <a:ext uri="{FF2B5EF4-FFF2-40B4-BE49-F238E27FC236}">
                <a16:creationId xmlns:a16="http://schemas.microsoft.com/office/drawing/2014/main" id="{9E6594FB-F977-5F82-4C2E-8A628E3A70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5400"/>
            <a:ext cx="2624138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advClick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trello.com/b/2b0kenFL/meu-quadro-do-trell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2b0kenFL/meu-quadro-do-trello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EA389ADC-C8D2-440B-B936-C6FF6C8D2E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25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pt-BR" altLang="pt-BR" sz="2400" b="1" dirty="0">
                <a:latin typeface="Tahoma" panose="020B0604030504040204" pitchFamily="34" charset="0"/>
              </a:rPr>
              <a:t>E-COMMERCE LIVRO</a:t>
            </a:r>
            <a:br>
              <a:rPr lang="pt-BR" altLang="pt-BR" sz="2400" b="1" dirty="0">
                <a:latin typeface="Tahoma" panose="020B0604030504040204" pitchFamily="34" charset="0"/>
              </a:rPr>
            </a:br>
            <a:r>
              <a:rPr lang="pt-BR" altLang="pt-BR" sz="2400" b="1" dirty="0">
                <a:latin typeface="Tahoma" panose="020B0604030504040204" pitchFamily="34" charset="0"/>
              </a:rPr>
              <a:t> </a:t>
            </a:r>
            <a:r>
              <a:rPr lang="pt-BR" altLang="pt-BR" sz="2000" dirty="0">
                <a:solidFill>
                  <a:schemeClr val="tx1"/>
                </a:solidFill>
              </a:rPr>
              <a:t>Laboratório de Engenharia de Software – 5º Semestre - 2025 </a:t>
            </a:r>
            <a:endParaRPr lang="pt-BR" altLang="pt-BR" sz="2000" dirty="0"/>
          </a:p>
        </p:txBody>
      </p:sp>
      <p:sp>
        <p:nvSpPr>
          <p:cNvPr id="4098" name="Text Box 6">
            <a:extLst>
              <a:ext uri="{FF2B5EF4-FFF2-40B4-BE49-F238E27FC236}">
                <a16:creationId xmlns:a16="http://schemas.microsoft.com/office/drawing/2014/main" id="{A709D779-3A37-AB28-4320-59871205F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781300"/>
            <a:ext cx="91440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pt-BR" altLang="pt-BR" sz="2000" dirty="0"/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pt-BR" altLang="pt-BR" sz="2000" b="1" dirty="0"/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pt-BR" altLang="pt-BR" sz="2000" b="1" dirty="0"/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pt-BR" altLang="pt-BR" sz="2000" b="1" dirty="0"/>
              <a:t>Samuel Assis Bazone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pt-BR" altLang="pt-BR" sz="1800" dirty="0">
              <a:solidFill>
                <a:srgbClr val="0000FF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pt-BR" altLang="pt-BR" sz="1800" dirty="0"/>
          </a:p>
          <a:p>
            <a:pPr algn="ctr" eaLnBrk="1" hangingPunct="1"/>
            <a:endParaRPr lang="pt-BR" altLang="pt-BR" sz="2000" dirty="0"/>
          </a:p>
          <a:p>
            <a:pPr algn="ctr" eaLnBrk="1" hangingPunct="1"/>
            <a:endParaRPr lang="pt-BR" altLang="pt-BR" sz="2000" dirty="0"/>
          </a:p>
          <a:p>
            <a:pPr algn="ctr" eaLnBrk="1" hangingPunct="1"/>
            <a:endParaRPr lang="pt-BR" altLang="pt-BR" sz="2000" dirty="0"/>
          </a:p>
          <a:p>
            <a:pPr algn="ctr" eaLnBrk="1" hangingPunct="1"/>
            <a:endParaRPr lang="pt-BR" altLang="pt-BR" b="1" dirty="0"/>
          </a:p>
          <a:p>
            <a:pPr algn="ctr" eaLnBrk="1" hangingPunct="1"/>
            <a:endParaRPr lang="pt-BR" altLang="pt-BR" sz="2000" b="1" dirty="0"/>
          </a:p>
          <a:p>
            <a:pPr algn="ctr" eaLnBrk="1" hangingPunct="1"/>
            <a:r>
              <a:rPr lang="pt-BR" altLang="pt-BR" sz="2000" b="1" dirty="0"/>
              <a:t>Análise e Desenvolvimento de Sistemas</a:t>
            </a:r>
          </a:p>
        </p:txBody>
      </p:sp>
      <p:sp>
        <p:nvSpPr>
          <p:cNvPr id="4099" name="Line 9">
            <a:extLst>
              <a:ext uri="{FF2B5EF4-FFF2-40B4-BE49-F238E27FC236}">
                <a16:creationId xmlns:a16="http://schemas.microsoft.com/office/drawing/2014/main" id="{38E42B87-029A-2757-0E18-D08A5E8EE14E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594995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4100" name="Picture 22">
            <a:extLst>
              <a:ext uri="{FF2B5EF4-FFF2-40B4-BE49-F238E27FC236}">
                <a16:creationId xmlns:a16="http://schemas.microsoft.com/office/drawing/2014/main" id="{1BAAD122-8EDA-A994-C9BB-06CA1093F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88913"/>
            <a:ext cx="3744913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23">
            <a:extLst>
              <a:ext uri="{FF2B5EF4-FFF2-40B4-BE49-F238E27FC236}">
                <a16:creationId xmlns:a16="http://schemas.microsoft.com/office/drawing/2014/main" id="{0B114492-F9D8-11F0-5F91-5DE69A795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549275"/>
            <a:ext cx="47085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2BFDC-02BF-24D1-6729-91AD88FF5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52B74-8C5B-DF48-2274-99906E5F9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Listar Clientes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E5E96F-D878-6036-065E-2A6521564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63877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71FA7-B224-BE42-E094-CE071EE1B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0AE27-86DF-FE9E-2B88-D8A0494AE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Listar Clientes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E580FB1-916E-5022-76DB-FC62DA524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96378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10364-9167-D507-5189-FE71647C9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8C84B-725E-5E66-591A-1B1E2422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7605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Listar Endereços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30647CE-91EB-8E3F-950B-E4D7BB875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" y="116833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28535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E51D0-18C0-272C-8E90-4C37CD7E1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4E10A-3FBB-0C38-256D-AAE20A310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Listar Endereços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4D21AB7-D37B-A50C-C694-DF94ED503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805" y="1235552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63985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F407B-63DC-0E82-AAEC-96835B613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5C10E-152B-9BD9-BE98-85DAE0CE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0614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Listar Cartões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9617CE3-4523-321B-706B-E5A0FE4E7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44156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B3BB4-11D7-E095-ACA9-DBE5AB730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31908-51A8-C995-19A6-A8039DACD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Listar Cartões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FAF1A34-A45C-9032-0BAA-62C0D721E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264" y="126876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84744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ECDF8-DF94-0DEF-0806-5214FD9DB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7B437-E8C0-AAE5-1334-E0D89F1DC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Alterar Senha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595122-27F5-B825-BCA1-1A233BE25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54550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3">
            <a:extLst>
              <a:ext uri="{FF2B5EF4-FFF2-40B4-BE49-F238E27FC236}">
                <a16:creationId xmlns:a16="http://schemas.microsoft.com/office/drawing/2014/main" id="{5CF01600-9501-FDE6-5408-D6C33FF60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52936" y="188640"/>
            <a:ext cx="6683375" cy="477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89BDE98A-24C2-9291-4DEC-363A0DE9C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49275"/>
            <a:ext cx="8736013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3200" b="1" dirty="0"/>
              <a:t>ENTREGA – 30/08/2025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0D73EAA-999F-B97C-64A9-7E90C0900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11" y="1158875"/>
            <a:ext cx="8532440" cy="468788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17D22C8-97EC-1560-0833-E7D865C58AE0}"/>
              </a:ext>
            </a:extLst>
          </p:cNvPr>
          <p:cNvSpPr txBox="1"/>
          <p:nvPr/>
        </p:nvSpPr>
        <p:spPr>
          <a:xfrm>
            <a:off x="255626" y="5990861"/>
            <a:ext cx="853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https://trello.com/b/2b0kenFL/meu-quadro-do-trello</a:t>
            </a:r>
            <a:endParaRPr lang="pt-BR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3">
            <a:extLst>
              <a:ext uri="{FF2B5EF4-FFF2-40B4-BE49-F238E27FC236}">
                <a16:creationId xmlns:a16="http://schemas.microsoft.com/office/drawing/2014/main" id="{D5797716-C44E-1186-D5AD-64B95B688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68960" y="542627"/>
            <a:ext cx="6683375" cy="477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pt-BR" altLang="pt-BR" dirty="0"/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C04C685D-1520-F7F8-BC5B-0FAFB7437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49275"/>
            <a:ext cx="8736013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3200" b="1" dirty="0"/>
              <a:t>TEMA – E-COMMERCE LIVROS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7D39B20-0237-86CB-33FD-5F327DD759E5}"/>
              </a:ext>
            </a:extLst>
          </p:cNvPr>
          <p:cNvSpPr txBox="1"/>
          <p:nvPr/>
        </p:nvSpPr>
        <p:spPr>
          <a:xfrm>
            <a:off x="250825" y="1541760"/>
            <a:ext cx="84976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/>
              <a:t>O projeto tem como objetivo o desenvolvimento de um sistema de e-commerce para livros, contemplando funcionalidades de cadastro de produtos e clientes, controle de estoque, gerenciamento de vendas eletrônicas e suporte a processos de troca. O sistema oferece mecanismos de pesquisa, filtros de consulta e acompanhamento de pedidos, além de garantir a rastreabilidade de transações e a integridade dos dados.</a:t>
            </a:r>
            <a:br>
              <a:rPr lang="pt-BR" sz="1800" b="1" dirty="0"/>
            </a:br>
            <a:endParaRPr lang="pt-BR" sz="1800" b="1" dirty="0"/>
          </a:p>
          <a:p>
            <a:r>
              <a:rPr lang="pt-BR" sz="1800" b="1" dirty="0"/>
              <a:t>Adicionalmente, o sistema incorpora recursos de análise de vendas e um módulo de recomendação personalizada com IA generativa, permitindo sugerir títulos aos clientes com base em histórico de compras e preferências.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3">
            <a:extLst>
              <a:ext uri="{FF2B5EF4-FFF2-40B4-BE49-F238E27FC236}">
                <a16:creationId xmlns:a16="http://schemas.microsoft.com/office/drawing/2014/main" id="{D4453513-43F9-3669-68F4-F09A1EEB3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288" y="1873250"/>
            <a:ext cx="6683375" cy="477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2290" name="Rectangle 4">
            <a:extLst>
              <a:ext uri="{FF2B5EF4-FFF2-40B4-BE49-F238E27FC236}">
                <a16:creationId xmlns:a16="http://schemas.microsoft.com/office/drawing/2014/main" id="{B7BD13C6-77B8-6CEB-53CA-5DA0E695D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49275"/>
            <a:ext cx="8736013" cy="609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pt-BR" altLang="pt-BR" sz="3200" b="1"/>
              <a:t>Tecnologias</a:t>
            </a:r>
          </a:p>
        </p:txBody>
      </p:sp>
      <p:pic>
        <p:nvPicPr>
          <p:cNvPr id="12292" name="Imagem 4">
            <a:extLst>
              <a:ext uri="{FF2B5EF4-FFF2-40B4-BE49-F238E27FC236}">
                <a16:creationId xmlns:a16="http://schemas.microsoft.com/office/drawing/2014/main" id="{54713BBA-DF75-0306-16BF-447156DB5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835" y="553161"/>
            <a:ext cx="2898775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2" descr="Inserir - PostgreSQL">
            <a:extLst>
              <a:ext uri="{FF2B5EF4-FFF2-40B4-BE49-F238E27FC236}">
                <a16:creationId xmlns:a16="http://schemas.microsoft.com/office/drawing/2014/main" id="{BF14854E-6D2E-C950-2E62-42ED7B770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97" y="3409099"/>
            <a:ext cx="2220912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5A747613-9B48-4E36-E974-615402F8E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13" y="1093390"/>
            <a:ext cx="3162733" cy="193516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7CC60EE-F608-D4CD-D27C-BA39E13A2C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8446" y="4285878"/>
            <a:ext cx="4067944" cy="228821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A8DB519-5C15-0916-3A4E-CBD2BAACFC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2885" y="2838764"/>
            <a:ext cx="1591071" cy="1591071"/>
          </a:xfrm>
          <a:prstGeom prst="rect">
            <a:avLst/>
          </a:prstGeom>
        </p:spPr>
      </p:pic>
      <p:pic>
        <p:nvPicPr>
          <p:cNvPr id="5" name="Imagem 4" descr="JavaScript – Wikipédia, a enciclopédia livre">
            <a:extLst>
              <a:ext uri="{FF2B5EF4-FFF2-40B4-BE49-F238E27FC236}">
                <a16:creationId xmlns:a16="http://schemas.microsoft.com/office/drawing/2014/main" id="{206B208F-B4E9-9B6F-9065-03F8BB3BF1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7377" y="2750237"/>
            <a:ext cx="1589335" cy="15893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BE629-4C47-86D8-F6EC-5BDB6E9D4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3">
            <a:extLst>
              <a:ext uri="{FF2B5EF4-FFF2-40B4-BE49-F238E27FC236}">
                <a16:creationId xmlns:a16="http://schemas.microsoft.com/office/drawing/2014/main" id="{1811AD4C-3E42-6620-0510-2C7591DA2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52936" y="188640"/>
            <a:ext cx="6683375" cy="477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7EAD3068-6B8C-216F-0239-8552C3AF5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49275"/>
            <a:ext cx="8736013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3200" b="1" dirty="0"/>
              <a:t>ENTREGA – 30/08/2025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85B8467-09FF-6E84-EE5F-9A1D78507B9E}"/>
              </a:ext>
            </a:extLst>
          </p:cNvPr>
          <p:cNvSpPr txBox="1"/>
          <p:nvPr/>
        </p:nvSpPr>
        <p:spPr>
          <a:xfrm>
            <a:off x="255626" y="5990861"/>
            <a:ext cx="853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https://trello.com/b/2b0kenFL/meu-quadro-do-trello</a:t>
            </a:r>
            <a:endParaRPr lang="pt-BR" dirty="0">
              <a:solidFill>
                <a:schemeClr val="accent2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4E81B09-0DC8-316D-1366-B7C437FB4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25" y="1018838"/>
            <a:ext cx="8688012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2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1CCAC-FC1E-3CF9-2088-2A17410DF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- Início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F3596CA-2DB3-9A84-17EA-A52C0565A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10708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DC7EC-5673-19B4-4DB4-7360E2775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594B9-F504-B2FE-FA41-850011502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Cadastrar Cliente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9DFA2E0-7B78-1C26-6DCB-3BD613B15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70663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63299-DF8E-0096-4C49-6CBF0F4E1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301F7-900B-9007-C6BB-2243004F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02189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Endereços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2A9ABE4-EFF0-3FFE-EE3A-3FFBCB562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821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2959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6FBDB-66E9-53C9-5FBA-6BBB948BB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C4835-94ED-0FD0-C9FE-0FFAEC421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Cartões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55C2088-06F9-F804-1277-6EFE9A750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475" y="126876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02546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2A61D42B42D474CB136303E61568CE3" ma:contentTypeVersion="3" ma:contentTypeDescription="Crie um novo documento." ma:contentTypeScope="" ma:versionID="bf80d49507d8960ae98179a6e6652817">
  <xsd:schema xmlns:xsd="http://www.w3.org/2001/XMLSchema" xmlns:xs="http://www.w3.org/2001/XMLSchema" xmlns:p="http://schemas.microsoft.com/office/2006/metadata/properties" xmlns:ns2="e01ca050-92d0-4f72-be4a-edbdca92f0cc" targetNamespace="http://schemas.microsoft.com/office/2006/metadata/properties" ma:root="true" ma:fieldsID="fbf445917b59f41bf9d384aef2998be7" ns2:_="">
    <xsd:import namespace="e01ca050-92d0-4f72-be4a-edbdca92f0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1ca050-92d0-4f72-be4a-edbdca92f0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6C0C9D-82B2-404E-8792-1517863E9D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049CDB-41EB-481D-A68E-0D1F27266E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1ca050-92d0-4f72-be4a-edbdca92f0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7034</TotalTime>
  <Words>203</Words>
  <Application>Microsoft Office PowerPoint</Application>
  <PresentationFormat>Apresentação na tela (4:3)</PresentationFormat>
  <Paragraphs>37</Paragraphs>
  <Slides>16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Tahoma</vt:lpstr>
      <vt:lpstr>Times New Roman</vt:lpstr>
      <vt:lpstr>Estrutura padrão</vt:lpstr>
      <vt:lpstr>E-COMMERCE LIVRO  Laboratório de Engenharia de Software – 5º Semestre - 2025 </vt:lpstr>
      <vt:lpstr>Apresentação do PowerPoint</vt:lpstr>
      <vt:lpstr>Apresentação do PowerPoint</vt:lpstr>
      <vt:lpstr>Apresentação do PowerPoint</vt:lpstr>
      <vt:lpstr>Apresentação do PowerPoint</vt:lpstr>
      <vt:lpstr>Tela - Início</vt:lpstr>
      <vt:lpstr>Tela – Cadastrar Cliente</vt:lpstr>
      <vt:lpstr>Tela – Endereços</vt:lpstr>
      <vt:lpstr>Tela – Cartões</vt:lpstr>
      <vt:lpstr>Tela – Listar Clientes</vt:lpstr>
      <vt:lpstr>Tela – Listar Clientes</vt:lpstr>
      <vt:lpstr>Tela – Listar Endereços</vt:lpstr>
      <vt:lpstr>Tela – Listar Endereços</vt:lpstr>
      <vt:lpstr>Tela – Listar Cartões</vt:lpstr>
      <vt:lpstr>Tela – Listar Cartões</vt:lpstr>
      <vt:lpstr>Tela – Alterar Senha</vt:lpstr>
    </vt:vector>
  </TitlesOfParts>
  <Company>INPE - Brazilian National Institute for Space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ISIS: Arquitetura e Conceito de Modelagem</dc:title>
  <dc:creator>Fabricio de Novaes Kucinskis</dc:creator>
  <cp:lastModifiedBy>SAMUEL ASSIS BAZONE</cp:lastModifiedBy>
  <cp:revision>431</cp:revision>
  <dcterms:created xsi:type="dcterms:W3CDTF">2005-05-18T14:05:05Z</dcterms:created>
  <dcterms:modified xsi:type="dcterms:W3CDTF">2025-08-31T00:38:02Z</dcterms:modified>
</cp:coreProperties>
</file>