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9"/>
  </p:notesMasterIdLst>
  <p:handoutMasterIdLst>
    <p:handoutMasterId r:id="rId50"/>
  </p:handoutMasterIdLst>
  <p:sldIdLst>
    <p:sldId id="260" r:id="rId4"/>
    <p:sldId id="516" r:id="rId5"/>
    <p:sldId id="517" r:id="rId6"/>
    <p:sldId id="519" r:id="rId7"/>
    <p:sldId id="520" r:id="rId8"/>
    <p:sldId id="521" r:id="rId9"/>
    <p:sldId id="522" r:id="rId10"/>
    <p:sldId id="523" r:id="rId11"/>
    <p:sldId id="524" r:id="rId12"/>
    <p:sldId id="528" r:id="rId13"/>
    <p:sldId id="531" r:id="rId14"/>
    <p:sldId id="525" r:id="rId15"/>
    <p:sldId id="529" r:id="rId16"/>
    <p:sldId id="526" r:id="rId17"/>
    <p:sldId id="530" r:id="rId18"/>
    <p:sldId id="527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61" r:id="rId47"/>
    <p:sldId id="562" r:id="rId4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6311" autoAdjust="0"/>
  </p:normalViewPr>
  <p:slideViewPr>
    <p:cSldViewPr>
      <p:cViewPr varScale="1">
        <p:scale>
          <a:sx n="65" d="100"/>
          <a:sy n="65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7696-619A-5A98-7A53-6D15EBF4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6EEE39DB-3831-D7FA-1830-19DC21129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D537FE90-E325-1015-9E1A-A63911966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604E68BD-9B1A-0BBE-0E10-047B5877E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1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0E93-8217-63C0-D7B6-2A11D099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74DBA4F-776C-A9C3-131E-8C3991EE4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BB0CF16E-4551-4330-66CC-63608F5BC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7F97C959-E9F4-305E-54E2-7AC15A1EA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17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BFDC-02BF-24D1-6729-91AD88FF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2B74-8C5B-DF48-2274-99906E5F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5E96F-D878-6036-065E-2A652156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387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1FA7-B224-BE42-E094-CE071EE1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AE27-86DF-FE9E-2B88-D8A0494A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580FB1-916E-5022-76DB-FC62DA52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637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0364-9167-D507-5189-FE71647C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C84B-725E-5E66-591A-1B1E2422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05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0647CE-91EB-8E3F-950B-E4D7BB87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" y="116833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85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51D0-18C0-272C-8E90-4C37CD7E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E10A-3FBB-0C38-256D-AAE20A31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21AB7-D37B-A50C-C694-DF94ED50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05" y="12355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398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407B-63DC-0E82-AAEC-96835B61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C10E-152B-9BD9-BE98-85DAE0CE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0614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617CE3-4523-321B-706B-E5A0FE4E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415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3BB4-11D7-E095-ACA9-DBE5AB73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1908-51A8-C995-19A6-A8039DAC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F1A34-A45C-9032-0BAA-62C0D721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64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847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CDF8-DF94-0DEF-0806-5214FD9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B437-E8C0-AAE5-1334-E0D89F1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Alterar Senha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95122-27F5-B825-BCA1-1A233BE2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4550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43913-81E1-EA46-7CAB-EC734749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A008825E-A54A-C0D6-9741-D24BC03C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94DE58CB-977E-367C-D85F-973812EE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D1A4EF-EB0E-0AC8-7D4C-F33E377B3B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BA5D9B-BE4A-F01B-52CD-BCB038C2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0" y="1171260"/>
            <a:ext cx="869753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05D00-4C6A-794D-8312-CA44A6B8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110E-2D57-80BC-06F0-007FF15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Sistema de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42B3DB-7E9B-B503-C543-E629C28C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997"/>
            <a:ext cx="9144000" cy="48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3103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7247-BC12-4CFB-67DA-A731DA2B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9609E-3743-F960-C05C-AEB9AFB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Cadastro de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00A14C-DF94-0F33-3D61-36723070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241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DA41-FBBA-DB67-C2E4-CBA70BF8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ACFF6-8FB5-27AF-5D14-4DE5141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Cadastro de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31DEF-6E04-13AB-B7DB-D41EEC0E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76"/>
            <a:ext cx="9144000" cy="49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001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F3FE0-D547-F3BC-F57D-FE4E4921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2BBE2-80B1-4014-F964-23B427A0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Livros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3DCD05-806D-091A-7D3F-AA021827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" y="1268760"/>
            <a:ext cx="9144000" cy="48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642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0DE7B-E33B-515B-98D0-BD096DBC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62ED3-CD92-DBED-226B-53A3E1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Gerenciador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BCF027-A23D-5436-7CE2-F62C20D3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5447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621C-9A66-7775-069A-A48A8DA1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4E5DF-AD9B-744E-8399-64D69A8B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8391A-7023-3ED6-8A03-7F3EE765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79" y="1283070"/>
            <a:ext cx="9144000" cy="48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9537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11A0-C973-C99F-176B-E2948199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D4A0-1185-36F8-B547-F1B73D86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62A87B-7467-B1CC-E425-519713E4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725"/>
            <a:ext cx="9144000" cy="48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52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E9E5-9CA0-3393-3BEF-38E939CB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61241-32AC-CEEC-542D-C4AB8DDA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E019B-25C0-2EAE-B2EA-C39B6A41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" y="1244027"/>
            <a:ext cx="9144000" cy="48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8845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72013-FE0A-75DA-5237-D9618848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225E-50DD-A3C3-9A9F-CF93C7D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0269E3-3688-885C-5CEB-49C5F2B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59"/>
            <a:ext cx="9144000" cy="48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8837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1DE8-3059-7C13-86F8-3BF252231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B7254-D185-8F3E-5C5F-6971B2E0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E69BA7-6E15-175E-7770-9ADEB30D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" y="1290883"/>
            <a:ext cx="91440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1866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D4D6-EF46-12D1-DAFC-DD8542AD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D67F-9525-A96F-D8CA-9F5EF483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D37BD-EF73-E3A4-0CF2-0BE9C57A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9175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43ED-B1B3-CB79-A367-6F811317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2E80-B712-2262-53A6-AAE90DD3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8D9E95-2E5D-29D9-3954-06341D17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" y="1268760"/>
            <a:ext cx="9144000" cy="48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786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51CAD-0345-D7B0-EC13-9C33E4E4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EF5F6-CF63-E930-4C37-8FD9DD9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43B6A5-65C1-6E81-3D38-BB0D505F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92304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C8EE-C1B8-55FF-B6E2-BC941DFC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E0FC2-C87F-8DBE-9F7C-51E46CB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Meus Pedidos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BB6EB1-DF26-91CC-935A-71E09139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091"/>
            <a:ext cx="9144000" cy="49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07774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E03B-854D-3AC1-2B96-33F12291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A23C0-C28F-4A95-9202-84DA3423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5A54939-DDE9-631E-6A9B-384502E7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3147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DE32-7D12-5FC2-F30C-7E20BDE48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D2C70-4704-CC89-6295-CE45CF88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D6A3E-7393-C631-C084-2EDBAEFA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5403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68DD-B40B-8202-D5F2-D26A13CD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6998-A655-21E2-FD8F-DE74A3CD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Admin (Vendas)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9A472E-57B0-E659-B59B-EC8C5AE1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006"/>
            <a:ext cx="9144000" cy="4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0516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3BB7-A0BE-E06C-7D9D-43869E2F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84EB-DF0A-CEDF-4129-326D77FC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2126B5-75C7-0693-5223-A67AD60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5971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966E2-CAAC-9888-4575-A107D4B4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DEAF-1F15-D3F1-47FC-F244D019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Entrada em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4A6D7A-8C26-A8B3-8DE9-B163856A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5178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7717-ADC0-D161-5B48-710F2CD4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3E3E-2A8F-7A5D-2A19-77530466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FA2244-4752-82C4-51EE-BF983AAE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" y="1268760"/>
            <a:ext cx="914400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0581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98BA-5A0C-5E3F-53D4-6F9CA0D7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C5654-3D91-7642-87FF-C365B657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Consultar Estoque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35D43-9C60-F093-757F-E06B0C35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29536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68AD-C0ED-111C-551A-4F639816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3F96-CCBA-0F2E-E7B5-DD8A7D9B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Reentrada de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678D2-2502-5016-DCB0-941EC90F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043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5" y="553161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" y="1093390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446" y="4285878"/>
            <a:ext cx="4067944" cy="2288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8DB519-5C15-0916-3A4E-CBD2BAAC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885" y="2838764"/>
            <a:ext cx="1591071" cy="1591071"/>
          </a:xfrm>
          <a:prstGeom prst="rect">
            <a:avLst/>
          </a:prstGeom>
        </p:spPr>
      </p:pic>
      <p:pic>
        <p:nvPicPr>
          <p:cNvPr id="5" name="Imagem 4" descr="JavaScript – Wikipédia, a enciclopédia livre">
            <a:extLst>
              <a:ext uri="{FF2B5EF4-FFF2-40B4-BE49-F238E27FC236}">
                <a16:creationId xmlns:a16="http://schemas.microsoft.com/office/drawing/2014/main" id="{206B208F-B4E9-9B6F-9065-03F8BB3BF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77" y="2750237"/>
            <a:ext cx="1589335" cy="15893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CE13D-5FE9-D699-C96E-CC93AAE5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D2CF-C87B-B214-621B-21EC5B84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9DA358-6F0D-E152-BBEB-8ABF0C62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46689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8D36-C3D3-AA28-7683-661BD8A0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9D19-7DB4-835C-8EAC-154B1547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Recomendações 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F5DAA0-0298-4CB9-D05D-7C8AC5B2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1"/>
            <a:ext cx="9144000" cy="5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5048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C505-CFE2-26A9-0BCF-2D6830C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3543-D07B-1FE7-5FF1-605E2E4A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</a:t>
            </a:r>
            <a:r>
              <a:rPr lang="pt-BR" dirty="0" err="1"/>
              <a:t>Chatbot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620D89-56BB-C663-EBCE-E916F974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58489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B85A-B1B9-C8D2-5A36-1E8B1E18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DEFC-115B-B7FE-CC9A-32EFF056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Histórico e Preferências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F66F8-8758-0C7A-3449-66AE8B06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59"/>
            <a:ext cx="9144000" cy="49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42385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CFFC-4297-F66E-CB60-6E447527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8083-0B28-ACE5-C03A-F457F4F3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Análise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2C897-BFC5-F02C-B948-D74FF43B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2033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49E-2A8C-46E3-B059-6EE1B02B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CB60-BCFE-4F9F-A705-5304DEC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Análise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6C213-8245-E801-44DA-2F30F213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10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E629-4C47-86D8-F6EC-5BDB6E9D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1811AD4C-3E42-6620-0510-2C7591DA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7EAD3068-6B8C-216F-0239-8552C3AF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5B8467-09FF-6E84-EE5F-9A1D78507B9E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81B09-0DC8-316D-1366-B7C437FB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1018838"/>
            <a:ext cx="868801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CCAC-FC1E-3CF9-2088-2A17410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- Início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3596CA-2DB3-9A84-17EA-A52C0565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C7EC-5673-19B4-4DB4-7360E277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94B9-F504-B2FE-FA41-8500115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Cadastrar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FA2E0-7B78-1C26-6DCB-3BD613B1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66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3299-DF8E-0096-4C49-6CBF0F4E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01F7-900B-9007-C6BB-2243004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189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A9ABE4-EFF0-3FFE-EE3A-3FFBCB56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2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95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BDB-66E9-53C9-5FBA-6BBB948B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C4835-94ED-0FD0-C9FE-0FFAEC4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5C2088-06F9-F804-1277-6EFE9A7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75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254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332</Words>
  <Application>Microsoft Office PowerPoint</Application>
  <PresentationFormat>Apresentação na tela (4:3)</PresentationFormat>
  <Paragraphs>68</Paragraphs>
  <Slides>45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8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  <vt:lpstr>Apresentação do PowerPoint</vt:lpstr>
      <vt:lpstr>Tela - Início</vt:lpstr>
      <vt:lpstr>Tela – Cadastrar Cliente</vt:lpstr>
      <vt:lpstr>Tela – Endereços</vt:lpstr>
      <vt:lpstr>Tela – Cartões</vt:lpstr>
      <vt:lpstr>Tela – Listar Clientes</vt:lpstr>
      <vt:lpstr>Tela – Listar Clientes</vt:lpstr>
      <vt:lpstr>Tela – Listar Endereços</vt:lpstr>
      <vt:lpstr>Tela – Listar Endereços</vt:lpstr>
      <vt:lpstr>Tela – Listar Cartões</vt:lpstr>
      <vt:lpstr>Tela – Listar Cartões</vt:lpstr>
      <vt:lpstr>Tela – Alterar Senha</vt:lpstr>
      <vt:lpstr>Apresentação do PowerPoint</vt:lpstr>
      <vt:lpstr>Tela – Sistema de Livros</vt:lpstr>
      <vt:lpstr>Tela – Cadastro de Livro</vt:lpstr>
      <vt:lpstr>Tela – Cadastro de Livros</vt:lpstr>
      <vt:lpstr>Tela – Consultar Livros</vt:lpstr>
      <vt:lpstr>Tela – Gerenciador de Vendas</vt:lpstr>
      <vt:lpstr>Tela – Produtos</vt:lpstr>
      <vt:lpstr>Tela – Carrinho</vt:lpstr>
      <vt:lpstr>Tela – Carrinho</vt:lpstr>
      <vt:lpstr>Tela – Carrinho</vt:lpstr>
      <vt:lpstr>Tela – Carrinho</vt:lpstr>
      <vt:lpstr>Tela – Carrinho</vt:lpstr>
      <vt:lpstr>Tela – Meus Pedidos</vt:lpstr>
      <vt:lpstr>Tela – Meus Pedidos</vt:lpstr>
      <vt:lpstr>Tela – Meus Pedidos</vt:lpstr>
      <vt:lpstr>Tela – Admin (Vendas)</vt:lpstr>
      <vt:lpstr>Tela – Admin (Vendas)</vt:lpstr>
      <vt:lpstr>Tela – Admin (Vendas)</vt:lpstr>
      <vt:lpstr>Tela – Estoque</vt:lpstr>
      <vt:lpstr>Tela – Entrada em Estoque</vt:lpstr>
      <vt:lpstr>Tela – Consultar Estoque</vt:lpstr>
      <vt:lpstr>Tela – Consultar Estoque </vt:lpstr>
      <vt:lpstr>Tela – Reentrada de Estoque</vt:lpstr>
      <vt:lpstr>Tela – IA</vt:lpstr>
      <vt:lpstr>Tela – Recomendações IA</vt:lpstr>
      <vt:lpstr>Tela – Chatbot</vt:lpstr>
      <vt:lpstr>Tela – Histórico e Preferências</vt:lpstr>
      <vt:lpstr>Tela – Análise</vt:lpstr>
      <vt:lpstr>Tela – Análise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432</cp:revision>
  <dcterms:created xsi:type="dcterms:W3CDTF">2005-05-18T14:05:05Z</dcterms:created>
  <dcterms:modified xsi:type="dcterms:W3CDTF">2025-09-02T00:50:27Z</dcterms:modified>
</cp:coreProperties>
</file>