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A361-1670-4B8A-A99C-EC6028D65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5F360-260B-42FC-87B8-5AE30132C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27B1-E94F-41E2-9F0E-6261A314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E84-4AAD-40CA-A47C-90328CE344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D05C-358B-4430-916C-6C695591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D4D65-EED4-4BE1-9EBE-C4B44506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0734-D27D-480B-A4E8-7A6E716A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7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E1F9-F365-4C9F-A7A7-3E37AE85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833B8-833D-432D-93FD-BA5EF7943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BB10-9634-4CAD-B276-E6FAF967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E84-4AAD-40CA-A47C-90328CE344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4E9F4-7E53-41A7-82F3-42D782E6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4CCFF-F67B-4122-A261-2D7D0D1E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0734-D27D-480B-A4E8-7A6E716A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6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BE11B-647A-48B2-806B-3E38F2CDB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01B71-2225-472A-B46C-1DF77B86F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2D65-355C-4A46-B73C-E5C1854F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E84-4AAD-40CA-A47C-90328CE344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A245-1310-42BB-B308-24F8B6D6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D1E3D-73EE-4EF3-AF35-6972E736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0734-D27D-480B-A4E8-7A6E716A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0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68A8-09F6-48CC-AADD-FEC2373E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4A54-667C-4BA1-AC52-81208EE3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1218A-FEAD-492A-B930-C6A58DDD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E84-4AAD-40CA-A47C-90328CE344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7D4BE-CDED-468F-9DD0-165E09D7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2AEF-59D7-419F-9F00-14DDCD49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0734-D27D-480B-A4E8-7A6E716A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9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2A24-6997-4ABD-8F32-8BDF743E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0861-04C0-446E-8476-FC87CD196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21DEA-16B9-4C88-BDF2-BEE8B2F3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E84-4AAD-40CA-A47C-90328CE344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BFC6B-BC7C-473C-8E66-D32E75AF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5125-C47F-4825-803A-D5E481DF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0734-D27D-480B-A4E8-7A6E716A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9B6C-7CF5-463F-AB82-134336E7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A143-0B8D-4707-BD51-65F321CDD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C3AED-FE5D-4DE6-A3E1-E63C7DA9A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5111-7864-4D84-BDF0-7888F0BD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E84-4AAD-40CA-A47C-90328CE344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4D1C6-DF77-4E54-B021-48A5F728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7766B-9C2C-405B-B907-90A22255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0734-D27D-480B-A4E8-7A6E716A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EC41-E6B2-43B5-8C2B-12764B6F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8E271-CCB5-475F-88BA-289BB6E0D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941D7-B299-4EB5-8A2E-747839953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E3637-BA75-4E55-A690-3AEF5E109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7ABFC-33E5-47E7-B015-EB3421EB7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2D3F4-D32F-4522-A6DB-5BBD33A9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E84-4AAD-40CA-A47C-90328CE344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7270F-1609-4794-BBB6-4A5AF448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DE8E6-2C56-4648-B2A1-DED16DDA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0734-D27D-480B-A4E8-7A6E716A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8188-C2C0-4512-8B22-CC20C7C6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7C5EB-C229-48D1-BF6C-B76B5575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E84-4AAD-40CA-A47C-90328CE344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B5E7B-6A25-4235-8051-BE9B5E89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BA1B7-BF97-4A8C-B7B7-37DBC92C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0734-D27D-480B-A4E8-7A6E716A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9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E9A39-C50C-4EB1-96F5-7225FE47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E84-4AAD-40CA-A47C-90328CE344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9345A-9CEE-4CDC-A255-6F1AA53F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E9A98-4DD7-4815-91A8-5EE2A358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0734-D27D-480B-A4E8-7A6E716A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1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60F0-0889-4B3B-B636-CCC2E2E5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1108-B879-49CA-8433-39CF028A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0C50-C680-4F11-8B00-268C78CC1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4D697-1048-4A16-9FCE-58DA26C3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E84-4AAD-40CA-A47C-90328CE344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2E115-4B96-410B-A49A-2CD98B50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93E45-83E6-4562-8F44-E4BF27CF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0734-D27D-480B-A4E8-7A6E716A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8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46CC-0D91-498D-9D90-95D5B8C9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7D52D-5A11-461A-BA4E-7EB965491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93DA7-C69A-48A7-B9FD-E47913D1E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033B4-C121-4702-8920-FA067277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E84-4AAD-40CA-A47C-90328CE344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09389-E69E-4B9C-919F-5E78ECFC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35268-E4D4-4A98-82C8-5D0DEDDC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0734-D27D-480B-A4E8-7A6E716A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A0810-7059-4F85-BFF4-D78F0A79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2BB89-3DD9-40A6-B07E-A360E5763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C7CD0-5B64-4FEC-927F-D28A01718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2E84-4AAD-40CA-A47C-90328CE344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60553-83BE-4A05-A164-8BC074EBA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DF12-557B-433F-8430-F66A0A25B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0734-D27D-480B-A4E8-7A6E716A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utch.co/profile/everyone#summary" TargetMode="External"/><Relationship Id="rId2" Type="http://schemas.openxmlformats.org/officeDocument/2006/relationships/hyperlink" Target="https://www.linkedin.com/company/everyone/about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hyperlink" Target="https://www.weareeveryon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A0DAB7-C9C5-4E30-B55D-1A12178C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0397"/>
            <a:ext cx="9603274" cy="1012662"/>
          </a:xfrm>
        </p:spPr>
        <p:txBody>
          <a:bodyPr anchor="b">
            <a:normAutofit fontScale="90000"/>
          </a:bodyPr>
          <a:lstStyle/>
          <a:p>
            <a:r>
              <a:rPr lang="uk-UA" sz="3100" dirty="0">
                <a:latin typeface="Arial" panose="020B0604020202020204" pitchFamily="34" charset="0"/>
                <a:cs typeface="Arial" panose="020B0604020202020204" pitchFamily="34" charset="0"/>
              </a:rPr>
              <a:t>Тестове завдання на позицію 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Market Research Analyst</a:t>
            </a:r>
            <a:br>
              <a:rPr lang="uk-UA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uk-UA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Баранов Вадим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0">
            <a:extLst>
              <a:ext uri="{FF2B5EF4-FFF2-40B4-BE49-F238E27FC236}">
                <a16:creationId xmlns:a16="http://schemas.microsoft.com/office/drawing/2014/main" id="{07F9ED1C-095B-EBC3-8DB8-C3A6F5347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50379"/>
            <a:ext cx="9603274" cy="16513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1200" dirty="0">
                <a:latin typeface="Arial" panose="020B0604020202020204" pitchFamily="34" charset="0"/>
                <a:cs typeface="Arial" panose="020B0604020202020204" pitchFamily="34" charset="0"/>
              </a:rPr>
              <a:t>Завдання: знайти потенційного клієнта за вихідними даними пошуку</a:t>
            </a:r>
          </a:p>
          <a:p>
            <a:pPr marL="0" indent="0">
              <a:buNone/>
            </a:pPr>
            <a:r>
              <a:rPr lang="uk-UA" sz="1200" dirty="0">
                <a:latin typeface="Arial" panose="020B0604020202020204" pitchFamily="34" charset="0"/>
                <a:cs typeface="Arial" panose="020B0604020202020204" pitchFamily="34" charset="0"/>
              </a:rPr>
              <a:t>Вихідні дані для пошуку такого клієнта:</a:t>
            </a:r>
          </a:p>
          <a:p>
            <a:pPr marL="0" indent="0">
              <a:buNone/>
            </a:pPr>
            <a:r>
              <a:rPr lang="uk-UA" sz="1200" dirty="0">
                <a:latin typeface="Arial" panose="020B0604020202020204" pitchFamily="34" charset="0"/>
                <a:cs typeface="Arial" panose="020B0604020202020204" pitchFamily="34" charset="0"/>
              </a:rPr>
              <a:t>-    ринок: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development </a:t>
            </a:r>
            <a:endParaRPr lang="uk-U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uk-UA" sz="1200" dirty="0">
                <a:latin typeface="Arial" panose="020B0604020202020204" pitchFamily="34" charset="0"/>
                <a:cs typeface="Arial" panose="020B0604020202020204" pitchFamily="34" charset="0"/>
              </a:rPr>
              <a:t>країна: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UK</a:t>
            </a:r>
            <a:endParaRPr lang="uk-U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uk-UA" sz="1200" dirty="0">
                <a:latin typeface="Arial" panose="020B0604020202020204" pitchFamily="34" charset="0"/>
                <a:cs typeface="Arial" panose="020B0604020202020204" pitchFamily="34" charset="0"/>
              </a:rPr>
              <a:t>тип компанії: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development agency (IT-services) </a:t>
            </a:r>
            <a:endParaRPr lang="uk-U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uk-UA" sz="1200" dirty="0">
                <a:latin typeface="Arial" panose="020B0604020202020204" pitchFamily="34" charset="0"/>
                <a:cs typeface="Arial" panose="020B0604020202020204" pitchFamily="34" charset="0"/>
              </a:rPr>
              <a:t>кількість персоналу: 20-100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A group of colorful squares&#10;&#10;Description automatically generated with low confidence">
            <a:extLst>
              <a:ext uri="{FF2B5EF4-FFF2-40B4-BE49-F238E27FC236}">
                <a16:creationId xmlns:a16="http://schemas.microsoft.com/office/drawing/2014/main" id="{EEF600EC-B64A-4CE6-9335-7FA0F34F2D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516693" y="5487671"/>
            <a:ext cx="9603274" cy="1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7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10">
            <a:extLst>
              <a:ext uri="{FF2B5EF4-FFF2-40B4-BE49-F238E27FC236}">
                <a16:creationId xmlns:a16="http://schemas.microsoft.com/office/drawing/2014/main" id="{07F9ED1C-095B-EBC3-8DB8-C3A6F5347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2977" y="355600"/>
            <a:ext cx="4215797" cy="1659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1200" b="1" dirty="0">
                <a:latin typeface="Arial" panose="020B0604020202020204" pitchFamily="34" charset="0"/>
                <a:cs typeface="Arial" panose="020B0604020202020204" pitchFamily="34" charset="0"/>
              </a:rPr>
              <a:t>Вихідні дані для пошуку клієнта:</a:t>
            </a:r>
          </a:p>
          <a:p>
            <a:pPr marL="0" indent="0">
              <a:buNone/>
            </a:pPr>
            <a:r>
              <a:rPr lang="uk-UA" sz="1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200" dirty="0">
                <a:latin typeface="Arial" panose="020B0604020202020204" pitchFamily="34" charset="0"/>
                <a:cs typeface="Arial" panose="020B0604020202020204" pitchFamily="34" charset="0"/>
              </a:rPr>
              <a:t>ринок: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development </a:t>
            </a:r>
            <a:endParaRPr lang="uk-U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200" dirty="0">
                <a:latin typeface="Arial" panose="020B0604020202020204" pitchFamily="34" charset="0"/>
                <a:cs typeface="Arial" panose="020B0604020202020204" pitchFamily="34" charset="0"/>
              </a:rPr>
              <a:t>країна: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UK</a:t>
            </a:r>
            <a:endParaRPr lang="uk-U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200" dirty="0">
                <a:latin typeface="Arial" panose="020B0604020202020204" pitchFamily="34" charset="0"/>
                <a:cs typeface="Arial" panose="020B0604020202020204" pitchFamily="34" charset="0"/>
              </a:rPr>
              <a:t>тип компанії: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development agency (IT-services)</a:t>
            </a:r>
          </a:p>
          <a:p>
            <a:pPr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200" dirty="0">
                <a:latin typeface="Arial" panose="020B0604020202020204" pitchFamily="34" charset="0"/>
                <a:cs typeface="Arial" panose="020B0604020202020204" pitchFamily="34" charset="0"/>
              </a:rPr>
              <a:t>кількість персоналу: 20-100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A group of colorful squares&#10;&#10;Description automatically generated with low confidence">
            <a:extLst>
              <a:ext uri="{FF2B5EF4-FFF2-40B4-BE49-F238E27FC236}">
                <a16:creationId xmlns:a16="http://schemas.microsoft.com/office/drawing/2014/main" id="{EEF600EC-B64A-4CE6-9335-7FA0F34F2D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222978" y="5472642"/>
            <a:ext cx="9603274" cy="1200407"/>
          </a:xfrm>
          <a:prstGeom prst="rect">
            <a:avLst/>
          </a:prstGeom>
        </p:spPr>
      </p:pic>
      <p:pic>
        <p:nvPicPr>
          <p:cNvPr id="23" name="Picture Placeholder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BACB59-8148-4F3D-BB0F-43FF63E423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5067"/>
            <a:ext cx="12192000" cy="3457575"/>
          </a:xfrm>
        </p:spPr>
      </p:pic>
    </p:spTree>
    <p:extLst>
      <p:ext uri="{BB962C8B-B14F-4D97-AF65-F5344CB8AC3E}">
        <p14:creationId xmlns:p14="http://schemas.microsoft.com/office/powerpoint/2010/main" val="302265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0C525-2BB9-405E-B567-7F07F866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Чому я обрав саме цю компанію в якості потенційного клієнта?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6C401C-2246-43DF-B0E4-233FCE708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767" y="998170"/>
            <a:ext cx="6739408" cy="2045061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C8C6D3-9E29-4FE9-B314-1AA587403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786704"/>
            <a:ext cx="3932237" cy="27009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Компанія давно на ринку, а отже можна припустити, що є стабільною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Pecode</a:t>
            </a:r>
            <a:r>
              <a:rPr lang="uk-UA" dirty="0"/>
              <a:t> надає послуги з розробки, дизайну та тестування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З даних </a:t>
            </a:r>
            <a:r>
              <a:rPr lang="en-US" dirty="0"/>
              <a:t>clutch.co </a:t>
            </a:r>
            <a:r>
              <a:rPr lang="uk-UA" dirty="0"/>
              <a:t>можна зробити припущення, що клієнт за рахунок послуг </a:t>
            </a:r>
            <a:r>
              <a:rPr lang="en-US" dirty="0" err="1"/>
              <a:t>Pecode</a:t>
            </a:r>
            <a:r>
              <a:rPr lang="uk-UA" dirty="0"/>
              <a:t> може підсилити свій напрям розробки та тестування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6" descr="A group of colorful squares&#10;&#10;Description automatically generated with low confidence">
            <a:extLst>
              <a:ext uri="{FF2B5EF4-FFF2-40B4-BE49-F238E27FC236}">
                <a16:creationId xmlns:a16="http://schemas.microsoft.com/office/drawing/2014/main" id="{080C4D6E-49FB-4F6C-A62E-A1E38A6764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516693" y="5487671"/>
            <a:ext cx="9603274" cy="1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6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0C525-2BB9-405E-B567-7F07F866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95325"/>
          </a:xfrm>
        </p:spPr>
        <p:txBody>
          <a:bodyPr>
            <a:normAutofit/>
          </a:bodyPr>
          <a:lstStyle/>
          <a:p>
            <a:pPr algn="ctr"/>
            <a:r>
              <a:rPr lang="uk-UA" b="1" dirty="0"/>
              <a:t>Контакти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C8C6D3-9E29-4FE9-B314-1AA587403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786704"/>
            <a:ext cx="3932237" cy="2700967"/>
          </a:xfrm>
        </p:spPr>
        <p:txBody>
          <a:bodyPr/>
          <a:lstStyle/>
          <a:p>
            <a:r>
              <a:rPr lang="uk-UA" dirty="0"/>
              <a:t>Джерела інформації: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LinkedIn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Clutch.co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Everyone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6" descr="A group of colorful squares&#10;&#10;Description automatically generated with low confidence">
            <a:extLst>
              <a:ext uri="{FF2B5EF4-FFF2-40B4-BE49-F238E27FC236}">
                <a16:creationId xmlns:a16="http://schemas.microsoft.com/office/drawing/2014/main" id="{080C4D6E-49FB-4F6C-A62E-A1E38A67649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1516693" y="5487671"/>
            <a:ext cx="9603274" cy="12004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C4E6-9B79-4CDF-A9B6-E5D7E853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614046"/>
            <a:ext cx="6172200" cy="48736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Everyone: About |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6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Тестове завдання на позицію Market Research Analyst  Баранов Вадим</vt:lpstr>
      <vt:lpstr>PowerPoint Presentation</vt:lpstr>
      <vt:lpstr>Чому я обрав саме цю компанію в якості потенційного клієнта?</vt:lpstr>
      <vt:lpstr>Контакти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Тестове завдання на позицію Market Research Analyst  Баранов Вадим</dc:title>
  <dc:creator>Vadym Baranov</dc:creator>
  <cp:lastModifiedBy>Vadym Baranov</cp:lastModifiedBy>
  <cp:revision>5</cp:revision>
  <dcterms:created xsi:type="dcterms:W3CDTF">2022-04-15T13:00:07Z</dcterms:created>
  <dcterms:modified xsi:type="dcterms:W3CDTF">2022-04-15T14:19:24Z</dcterms:modified>
</cp:coreProperties>
</file>