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1" Type="http://schemas.openxmlformats.org/officeDocument/2006/relationships/theme" Target="theme/theme3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jp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Framework para jogos em linha de comando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t-BR"/>
              <a:t>Bledson Kivy</a:t>
            </a:r>
          </a:p>
          <a:p>
            <a:pPr rtl="0">
              <a:spcBef>
                <a:spcPts val="0"/>
              </a:spcBef>
              <a:buNone/>
            </a:pPr>
            <a:r>
              <a:rPr lang="pt-BR"/>
              <a:t>João Matias</a:t>
            </a:r>
          </a:p>
          <a:p>
            <a:pPr>
              <a:spcBef>
                <a:spcPts val="0"/>
              </a:spcBef>
              <a:buNone/>
            </a:pPr>
            <a:r>
              <a:rPr lang="pt-BR"/>
              <a:t>Larissa Noronha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Principais classes e interfaces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200150"/>
            <a:ext cx="55203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pt-BR"/>
              <a:t>Command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pt-BR"/>
              <a:t>Event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pt-BR"/>
              <a:t>Colleague (padrão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Mediator)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pt-BR"/>
              <a:t>Player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pt-BR"/>
              <a:t>Screen (tela)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pt-BR"/>
              <a:t>Score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pt-BR"/>
              <a:t>Ruleset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x="5576275" y="1274975"/>
            <a:ext cx="3699599" cy="336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pt-BR" sz="3000">
                <a:solidFill>
                  <a:srgbClr val="FFFFFF"/>
                </a:solidFill>
              </a:rPr>
              <a:t>Start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Padrões a serem utilizados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pt-BR"/>
              <a:t>Command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pt-BR"/>
              <a:t>Mediator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pt-BR"/>
              <a:t>Composite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Pontos Flexíveis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pt-BR"/>
              <a:t>Event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pt-BR"/>
              <a:t>Colleague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pt-BR"/>
              <a:t>Player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pt-BR"/>
              <a:t>Command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pt-BR"/>
              <a:t>Regras (ruleset)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Pontos fixos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pt-BR"/>
              <a:t>Screen - Mostrar pontuação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pt-BR"/>
              <a:t>Screen - Tela de Game Over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pt-BR"/>
              <a:t>Score</a:t>
            </a:r>
          </a:p>
          <a:p>
            <a:pPr indent="-4191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pt-BR"/>
              <a:t>Start(iniciador do jogo)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Diagrama de classes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775" y="1171050"/>
            <a:ext cx="5110333" cy="37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Diagrama de sequência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