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5925" y="580000"/>
            <a:ext cx="3712800" cy="3700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 1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953000" y="579850"/>
            <a:ext cx="3712800" cy="3700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 2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05200" y="1156600"/>
            <a:ext cx="1077600" cy="100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Master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331725" y="1156600"/>
            <a:ext cx="1077600" cy="100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Worker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089450" y="2161300"/>
            <a:ext cx="1077600" cy="100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Large Message Proxy</a:t>
            </a:r>
            <a:endParaRPr sz="1100"/>
          </a:p>
        </p:txBody>
      </p:sp>
      <p:sp>
        <p:nvSpPr>
          <p:cNvPr id="59" name="Google Shape;59;p13"/>
          <p:cNvSpPr/>
          <p:nvPr/>
        </p:nvSpPr>
        <p:spPr>
          <a:xfrm>
            <a:off x="5930920" y="2161300"/>
            <a:ext cx="1077600" cy="100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Large Message Proxy</a:t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677550" y="3486764"/>
            <a:ext cx="952800" cy="71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Message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528550" y="3486764"/>
            <a:ext cx="952800" cy="71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Message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373375" y="3669253"/>
            <a:ext cx="334800" cy="349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525775" y="3669253"/>
            <a:ext cx="334800" cy="349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863093" y="3669253"/>
            <a:ext cx="334800" cy="349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030054" y="3669253"/>
            <a:ext cx="334800" cy="349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363975" y="3672653"/>
            <a:ext cx="159600" cy="349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3"/>
          <p:cNvCxnSpPr>
            <a:stCxn id="60" idx="3"/>
            <a:endCxn id="62" idx="1"/>
          </p:cNvCxnSpPr>
          <p:nvPr/>
        </p:nvCxnSpPr>
        <p:spPr>
          <a:xfrm>
            <a:off x="1630350" y="3843464"/>
            <a:ext cx="743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1764675" y="3334107"/>
            <a:ext cx="23808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/>
              <a:t>Kryo Serialization to Byte Array</a:t>
            </a:r>
            <a:endParaRPr i="1" sz="1200"/>
          </a:p>
        </p:txBody>
      </p:sp>
      <p:sp>
        <p:nvSpPr>
          <p:cNvPr id="69" name="Google Shape;69;p13"/>
          <p:cNvSpPr txBox="1"/>
          <p:nvPr/>
        </p:nvSpPr>
        <p:spPr>
          <a:xfrm>
            <a:off x="5116575" y="3672650"/>
            <a:ext cx="155400" cy="349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3"/>
          <p:cNvCxnSpPr>
            <a:stCxn id="66" idx="3"/>
            <a:endCxn id="69" idx="1"/>
          </p:cNvCxnSpPr>
          <p:nvPr/>
        </p:nvCxnSpPr>
        <p:spPr>
          <a:xfrm>
            <a:off x="3523575" y="3847403"/>
            <a:ext cx="15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 txBox="1"/>
          <p:nvPr/>
        </p:nvSpPr>
        <p:spPr>
          <a:xfrm>
            <a:off x="5573775" y="3672650"/>
            <a:ext cx="854700" cy="349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3"/>
          <p:cNvCxnSpPr>
            <a:stCxn id="71" idx="3"/>
            <a:endCxn id="61" idx="1"/>
          </p:cNvCxnSpPr>
          <p:nvPr/>
        </p:nvCxnSpPr>
        <p:spPr>
          <a:xfrm flipH="1" rot="10800000">
            <a:off x="6428475" y="3843500"/>
            <a:ext cx="11001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 txBox="1"/>
          <p:nvPr/>
        </p:nvSpPr>
        <p:spPr>
          <a:xfrm>
            <a:off x="5239457" y="3643529"/>
            <a:ext cx="338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/>
              <a:t>...</a:t>
            </a:r>
            <a:endParaRPr b="1" sz="1000"/>
          </a:p>
        </p:txBody>
      </p:sp>
      <p:sp>
        <p:nvSpPr>
          <p:cNvPr id="74" name="Google Shape;74;p13"/>
          <p:cNvSpPr txBox="1"/>
          <p:nvPr/>
        </p:nvSpPr>
        <p:spPr>
          <a:xfrm>
            <a:off x="3441075" y="4324693"/>
            <a:ext cx="23808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/>
              <a:t>Divide Byte Array in chunks and send it in batches</a:t>
            </a:r>
            <a:endParaRPr i="1" sz="1200"/>
          </a:p>
        </p:txBody>
      </p:sp>
      <p:sp>
        <p:nvSpPr>
          <p:cNvPr id="75" name="Google Shape;75;p13"/>
          <p:cNvSpPr txBox="1"/>
          <p:nvPr/>
        </p:nvSpPr>
        <p:spPr>
          <a:xfrm>
            <a:off x="5018690" y="3126024"/>
            <a:ext cx="2544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/>
              <a:t>Reassembling Message through a ByteArrayOutputStream</a:t>
            </a:r>
            <a:endParaRPr i="1" sz="1200"/>
          </a:p>
        </p:txBody>
      </p:sp>
      <p:cxnSp>
        <p:nvCxnSpPr>
          <p:cNvPr id="76" name="Google Shape;76;p13"/>
          <p:cNvCxnSpPr>
            <a:stCxn id="56" idx="5"/>
            <a:endCxn id="58" idx="1"/>
          </p:cNvCxnSpPr>
          <p:nvPr/>
        </p:nvCxnSpPr>
        <p:spPr>
          <a:xfrm>
            <a:off x="1624989" y="2014165"/>
            <a:ext cx="6222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 txBox="1"/>
          <p:nvPr/>
        </p:nvSpPr>
        <p:spPr>
          <a:xfrm>
            <a:off x="479525" y="137950"/>
            <a:ext cx="35079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Akka - Large Message Proxy</a:t>
            </a:r>
            <a:endParaRPr/>
          </a:p>
        </p:txBody>
      </p:sp>
      <p:cxnSp>
        <p:nvCxnSpPr>
          <p:cNvPr id="78" name="Google Shape;78;p13"/>
          <p:cNvCxnSpPr>
            <a:stCxn id="59" idx="7"/>
            <a:endCxn id="57" idx="3"/>
          </p:cNvCxnSpPr>
          <p:nvPr/>
        </p:nvCxnSpPr>
        <p:spPr>
          <a:xfrm flipH="1" rot="10800000">
            <a:off x="6850709" y="2014135"/>
            <a:ext cx="6387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