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9" r:id="rId7"/>
    <p:sldId id="263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8975-8F1D-4261-8149-EB7E7517609F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48B9-DC9B-4D44-AAEF-B1D871586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16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8975-8F1D-4261-8149-EB7E7517609F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48B9-DC9B-4D44-AAEF-B1D871586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25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8975-8F1D-4261-8149-EB7E7517609F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48B9-DC9B-4D44-AAEF-B1D871586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70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8975-8F1D-4261-8149-EB7E7517609F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48B9-DC9B-4D44-AAEF-B1D871586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24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8975-8F1D-4261-8149-EB7E7517609F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48B9-DC9B-4D44-AAEF-B1D871586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01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8975-8F1D-4261-8149-EB7E7517609F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48B9-DC9B-4D44-AAEF-B1D871586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55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8975-8F1D-4261-8149-EB7E7517609F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48B9-DC9B-4D44-AAEF-B1D871586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2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8975-8F1D-4261-8149-EB7E7517609F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48B9-DC9B-4D44-AAEF-B1D871586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6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8975-8F1D-4261-8149-EB7E7517609F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48B9-DC9B-4D44-AAEF-B1D871586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91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8975-8F1D-4261-8149-EB7E7517609F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48B9-DC9B-4D44-AAEF-B1D871586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0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8975-8F1D-4261-8149-EB7E7517609F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48B9-DC9B-4D44-AAEF-B1D871586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76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38975-8F1D-4261-8149-EB7E7517609F}" type="datetimeFigureOut">
              <a:rPr lang="pt-BR" smtClean="0"/>
              <a:t>11/04/2022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D48B9-DC9B-4D44-AAEF-B1D871586D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335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C63F2-D9CF-446E-A227-EDC663B67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1.2 - Compiladores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76677-D4AB-4054-B7C8-1CDB63B63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Larissa Lewartoski Wong</a:t>
            </a:r>
          </a:p>
        </p:txBody>
      </p:sp>
    </p:spTree>
    <p:extLst>
      <p:ext uri="{BB962C8B-B14F-4D97-AF65-F5344CB8AC3E}">
        <p14:creationId xmlns:p14="http://schemas.microsoft.com/office/powerpoint/2010/main" val="375099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C63F2-D9CF-446E-A227-EDC663B6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da linguagem: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76677-D4AB-4054-B7C8-1CDB63B6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Um subconjunto da linguagem C</a:t>
            </a:r>
          </a:p>
          <a:p>
            <a:r>
              <a:rPr lang="pt-BR" sz="4000" dirty="0"/>
              <a:t>Tokens de identificador, inteiro e </a:t>
            </a:r>
            <a:r>
              <a:rPr lang="pt-BR" sz="4000" dirty="0" err="1"/>
              <a:t>string</a:t>
            </a:r>
            <a:r>
              <a:rPr lang="pt-BR" sz="4000" dirty="0"/>
              <a:t> e EOF</a:t>
            </a:r>
          </a:p>
          <a:p>
            <a:pPr marL="0" indent="0">
              <a:buNone/>
            </a:pPr>
            <a:endParaRPr lang="pt-BR" sz="4000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3B264A8-68C5-49CF-BAF6-BCA256DF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48397"/>
              </p:ext>
            </p:extLst>
          </p:nvPr>
        </p:nvGraphicFramePr>
        <p:xfrm>
          <a:off x="838200" y="3380740"/>
          <a:ext cx="9117495" cy="2931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9374">
                  <a:extLst>
                    <a:ext uri="{9D8B030D-6E8A-4147-A177-3AD203B41FA5}">
                      <a16:colId xmlns:a16="http://schemas.microsoft.com/office/drawing/2014/main" val="3628461544"/>
                    </a:ext>
                  </a:extLst>
                </a:gridCol>
                <a:gridCol w="2279374">
                  <a:extLst>
                    <a:ext uri="{9D8B030D-6E8A-4147-A177-3AD203B41FA5}">
                      <a16:colId xmlns:a16="http://schemas.microsoft.com/office/drawing/2014/main" val="3709701906"/>
                    </a:ext>
                  </a:extLst>
                </a:gridCol>
                <a:gridCol w="2186608">
                  <a:extLst>
                    <a:ext uri="{9D8B030D-6E8A-4147-A177-3AD203B41FA5}">
                      <a16:colId xmlns:a16="http://schemas.microsoft.com/office/drawing/2014/main" val="992574228"/>
                    </a:ext>
                  </a:extLst>
                </a:gridCol>
                <a:gridCol w="2372139">
                  <a:extLst>
                    <a:ext uri="{9D8B030D-6E8A-4147-A177-3AD203B41FA5}">
                      <a16:colId xmlns:a16="http://schemas.microsoft.com/office/drawing/2014/main" val="309907682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pt-BR" dirty="0"/>
                        <a:t>Operadores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Símbolos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Palavras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73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If</a:t>
                      </a:r>
                      <a:r>
                        <a:rPr lang="pt-BR" dirty="0"/>
                        <a:t>                  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36887"/>
                  </a:ext>
                </a:extLst>
              </a:tr>
              <a:tr h="328676">
                <a:tc>
                  <a:txBody>
                    <a:bodyPr/>
                    <a:lstStyle/>
                    <a:p>
                      <a:r>
                        <a:rPr lang="pt-B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else</a:t>
                      </a:r>
                      <a:r>
                        <a:rPr lang="pt-BR" dirty="0"/>
                        <a:t>             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253451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While</a:t>
                      </a:r>
                      <a:r>
                        <a:rPr lang="pt-BR" dirty="0"/>
                        <a:t>          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91193"/>
                  </a:ext>
                </a:extLst>
              </a:tr>
              <a:tr h="254508"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82306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4928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pt-BR" dirty="0"/>
                        <a:t>&lt;=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double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78115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5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99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C63F2-D9CF-446E-A227-EDC663B6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Contribuições no desenvolvimento: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D76677-D4AB-4054-B7C8-1CDB63B63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50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000" dirty="0"/>
              <a:t>Pesquisas</a:t>
            </a:r>
          </a:p>
          <a:p>
            <a:pPr>
              <a:lnSpc>
                <a:spcPct val="100000"/>
              </a:lnSpc>
            </a:pPr>
            <a:r>
              <a:rPr lang="pt-BR" sz="4000" dirty="0"/>
              <a:t>Definição da gramática</a:t>
            </a:r>
          </a:p>
          <a:p>
            <a:pPr>
              <a:lnSpc>
                <a:spcPct val="100000"/>
              </a:lnSpc>
            </a:pPr>
            <a:r>
              <a:rPr lang="pt-BR" sz="4000" dirty="0"/>
              <a:t>Implementação do analisador sintático</a:t>
            </a:r>
          </a:p>
          <a:p>
            <a:pPr>
              <a:lnSpc>
                <a:spcPct val="100000"/>
              </a:lnSpc>
            </a:pPr>
            <a:r>
              <a:rPr lang="pt-BR" sz="4000" dirty="0"/>
              <a:t>Desenvolvimento dos arquivos README, fonte1, fonte 2 e fonte3</a:t>
            </a:r>
          </a:p>
          <a:p>
            <a:pPr>
              <a:lnSpc>
                <a:spcPct val="100000"/>
              </a:lnSpc>
            </a:pPr>
            <a:r>
              <a:rPr lang="pt-BR" sz="4000" dirty="0"/>
              <a:t>Desenvolvimento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58773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C63F2-D9CF-446E-A227-EDC663B6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Gramática: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7843E36-216F-4721-AA0A-3902DDD06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130" t="11280" r="26067" b="38286"/>
          <a:stretch/>
        </p:blipFill>
        <p:spPr>
          <a:xfrm>
            <a:off x="838200" y="1690688"/>
            <a:ext cx="8860117" cy="4669521"/>
          </a:xfrm>
        </p:spPr>
      </p:pic>
    </p:spTree>
    <p:extLst>
      <p:ext uri="{BB962C8B-B14F-4D97-AF65-F5344CB8AC3E}">
        <p14:creationId xmlns:p14="http://schemas.microsoft.com/office/powerpoint/2010/main" val="1150616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C63F2-D9CF-446E-A227-EDC663B6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fonte: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6C6C03-E2A7-490E-9FA8-FAAF36D1E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62" t="11445" r="67677" b="52897"/>
          <a:stretch/>
        </p:blipFill>
        <p:spPr>
          <a:xfrm>
            <a:off x="838200" y="1825625"/>
            <a:ext cx="2756043" cy="447014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9EF7785-E2CD-446E-826D-BFC4D021DE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70" t="13109" r="60092" b="51497"/>
          <a:stretch/>
        </p:blipFill>
        <p:spPr>
          <a:xfrm>
            <a:off x="3994393" y="1825625"/>
            <a:ext cx="3962167" cy="44701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77C357E-AEE6-413A-842E-71ABA7305D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076" t="12701" r="59347" b="41123"/>
          <a:stretch/>
        </p:blipFill>
        <p:spPr>
          <a:xfrm>
            <a:off x="8197608" y="1825625"/>
            <a:ext cx="3543002" cy="44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9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C63F2-D9CF-446E-A227-EDC663B67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/>
          <a:lstStyle/>
          <a:p>
            <a:r>
              <a:rPr lang="pt-BR" dirty="0"/>
              <a:t>Demonstração de funcionamento</a:t>
            </a:r>
          </a:p>
        </p:txBody>
      </p:sp>
    </p:spTree>
    <p:extLst>
      <p:ext uri="{BB962C8B-B14F-4D97-AF65-F5344CB8AC3E}">
        <p14:creationId xmlns:p14="http://schemas.microsoft.com/office/powerpoint/2010/main" val="238463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C63F2-D9CF-446E-A227-EDC663B67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2529"/>
            <a:ext cx="9144000" cy="2387600"/>
          </a:xfrm>
        </p:spPr>
        <p:txBody>
          <a:bodyPr/>
          <a:lstStyle/>
          <a:p>
            <a:r>
              <a:rPr lang="pt-BR" dirty="0"/>
              <a:t>Obrigada a todos</a:t>
            </a:r>
          </a:p>
        </p:txBody>
      </p:sp>
    </p:spTree>
    <p:extLst>
      <p:ext uri="{BB962C8B-B14F-4D97-AF65-F5344CB8AC3E}">
        <p14:creationId xmlns:p14="http://schemas.microsoft.com/office/powerpoint/2010/main" val="111343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6BD3F43FD4BD9459E2EA5EA302257E0" ma:contentTypeVersion="12" ma:contentTypeDescription="Crie um novo documento." ma:contentTypeScope="" ma:versionID="b0c59789ece8e61a3a7459d77ad6db7e">
  <xsd:schema xmlns:xsd="http://www.w3.org/2001/XMLSchema" xmlns:xs="http://www.w3.org/2001/XMLSchema" xmlns:p="http://schemas.microsoft.com/office/2006/metadata/properties" xmlns:ns3="17bf0e6d-a221-4cf0-a958-ac0c6505f2c7" xmlns:ns4="b707ff56-fd60-4fb2-9b6f-c08991a8a2dd" targetNamespace="http://schemas.microsoft.com/office/2006/metadata/properties" ma:root="true" ma:fieldsID="c6a3c98e1a3ea7e39f48ed3e16e26b8f" ns3:_="" ns4:_="">
    <xsd:import namespace="17bf0e6d-a221-4cf0-a958-ac0c6505f2c7"/>
    <xsd:import namespace="b707ff56-fd60-4fb2-9b6f-c08991a8a2d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f0e6d-a221-4cf0-a958-ac0c6505f2c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7ff56-fd60-4fb2-9b6f-c08991a8a2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2AB834-2EA9-4457-B9BE-2650D364C4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A49348-3E55-4CA2-B517-0C8232CEED4A}">
  <ds:schemaRefs>
    <ds:schemaRef ds:uri="http://schemas.openxmlformats.org/package/2006/metadata/core-properties"/>
    <ds:schemaRef ds:uri="http://schemas.microsoft.com/office/2006/documentManagement/types"/>
    <ds:schemaRef ds:uri="b707ff56-fd60-4fb2-9b6f-c08991a8a2dd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17bf0e6d-a221-4cf0-a958-ac0c6505f2c7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03307B2-D60F-419B-8CA9-315F17F12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bf0e6d-a221-4cf0-a958-ac0c6505f2c7"/>
    <ds:schemaRef ds:uri="b707ff56-fd60-4fb2-9b6f-c08991a8a2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96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Projeto 1.2 - Compiladores</vt:lpstr>
      <vt:lpstr>Descrição da linguagem:</vt:lpstr>
      <vt:lpstr>Contribuições no desenvolvimento:</vt:lpstr>
      <vt:lpstr>Gramática:</vt:lpstr>
      <vt:lpstr>Arquivos fonte:</vt:lpstr>
      <vt:lpstr>Demonstração de funcionamento</vt:lpstr>
      <vt:lpstr>Obrigada a todos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1 - Compiladores</dc:title>
  <dc:creator>Larissa Lewartoski Wong</dc:creator>
  <cp:lastModifiedBy>Larissa Lewartoski Wong</cp:lastModifiedBy>
  <cp:revision>2</cp:revision>
  <dcterms:created xsi:type="dcterms:W3CDTF">2022-01-31T01:09:01Z</dcterms:created>
  <dcterms:modified xsi:type="dcterms:W3CDTF">2022-04-12T01:54:13Z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0x010100B6BD3F43FD4BD9459E2EA5EA302257E0</vt:lpwstr>
  </property>
</Properties>
</file>