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80a1a4c1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80a1a4c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80a1a4c1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80a1a4c1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80a1a4c1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80a1a4c1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80a1a4c1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80a1a4c1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snap/amazon-fine-food-reviews" TargetMode="External"/><Relationship Id="rId4" Type="http://schemas.openxmlformats.org/officeDocument/2006/relationships/hyperlink" Target="https://www.unsplash.com/photo12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Machine Learning - Etapa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Larissa Lewartoski Wong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Domínio do Problema e Objetivos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186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Análise de Sentimentos e Processamento de Linguagem Natural;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Desenvolvimento de um modelo de análise de sentimentos que possa analisar textos de avaliações e atribuir uma nota com base na polaridade dos sentimentos expressos no texto.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5850"/>
            <a:ext cx="4572000" cy="21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68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Dataset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324075"/>
            <a:ext cx="76887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Dataset em formato csv;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torno de 500,000 reviews da Amazon relacionados a alimentos com tipos variados de dados;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Reviews de outubro de 1999 a outubro de 2012;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dados são estruturados em formato tabular, incluindo texto de avaliação e notas de estrelas;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dados pertencem ao conjunto “Amazon Fine Food Reviews” e podem ser acessados diretamente na plataforma Kaggle sob a licença CC0 de domínio público.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700" y="682073"/>
            <a:ext cx="2412099" cy="9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9314" l="0" r="0" t="10247"/>
          <a:stretch/>
        </p:blipFill>
        <p:spPr>
          <a:xfrm>
            <a:off x="729450" y="3377025"/>
            <a:ext cx="8024501" cy="12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Kaggle. Conjunto de Dados "Amazon Fine Food Reviews". Kaggle. Disponível em:</a:t>
            </a:r>
            <a:r>
              <a:rPr lang="pt-BR" sz="12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&lt;</a:t>
            </a:r>
            <a:r>
              <a:rPr lang="pt-BR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https://www.kaggle.com/datasets/snap/amazon-fine-food-reviews</a:t>
            </a:r>
            <a:r>
              <a:rPr lang="pt-BR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&gt;. Acesso em: 23 de setembro de 2023.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Shivanandhan, M. (2020). freeCodeCamp.</a:t>
            </a:r>
            <a:r>
              <a:rPr lang="pt-BR" sz="12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Disponível em: &lt;https://www.freecodecamp.org/news/content/images/size/w2000/2020/09/wall-5.jpeg&gt;. Acesso em: 23 de setembro de 2023.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Wikipedia. (2023). Kaggle Logo. Wikimedia Commons. Disponível em: &lt;https://upload.wikimedia.org/wikipedia/commons/thumb/7/7c/Kaggle_logo.png/640px-Kaggle_logo.png&gt;. Acesso em: 23 de setembro de 2023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727950" y="2151625"/>
            <a:ext cx="76881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Obrigada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