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01A9-9F2B-4B0A-843B-8CFCBB4E37C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902-882F-44B6-9A12-BDD078AC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5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01A9-9F2B-4B0A-843B-8CFCBB4E37C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902-882F-44B6-9A12-BDD078AC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7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01A9-9F2B-4B0A-843B-8CFCBB4E37C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902-882F-44B6-9A12-BDD078AC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01A9-9F2B-4B0A-843B-8CFCBB4E37C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902-882F-44B6-9A12-BDD078AC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1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01A9-9F2B-4B0A-843B-8CFCBB4E37C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902-882F-44B6-9A12-BDD078AC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3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01A9-9F2B-4B0A-843B-8CFCBB4E37C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902-882F-44B6-9A12-BDD078AC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9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01A9-9F2B-4B0A-843B-8CFCBB4E37C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902-882F-44B6-9A12-BDD078AC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3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01A9-9F2B-4B0A-843B-8CFCBB4E37C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902-882F-44B6-9A12-BDD078AC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01A9-9F2B-4B0A-843B-8CFCBB4E37C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902-882F-44B6-9A12-BDD078AC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01A9-9F2B-4B0A-843B-8CFCBB4E37C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902-882F-44B6-9A12-BDD078AC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6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01A9-9F2B-4B0A-843B-8CFCBB4E37C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9902-882F-44B6-9A12-BDD078AC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01A9-9F2B-4B0A-843B-8CFCBB4E37C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9902-882F-44B6-9A12-BDD078ACF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7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Contructor</a:t>
            </a:r>
            <a:r>
              <a:rPr lang="en-US" dirty="0" smtClean="0"/>
              <a:t>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var</a:t>
            </a:r>
            <a:r>
              <a:rPr lang="en-US" altLang="en-US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hotel = new Object();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altLang="en-US" dirty="0" smtClean="0"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hotel.name = 'Quay';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hotel.rooms</a:t>
            </a:r>
            <a:r>
              <a:rPr lang="en-US" altLang="en-US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= 40;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hotel.booked</a:t>
            </a:r>
            <a:r>
              <a:rPr lang="en-US" altLang="en-US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= 25;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hotel.checkAvailability</a:t>
            </a:r>
            <a:r>
              <a:rPr lang="en-US" altLang="en-US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= function() {    	return </a:t>
            </a:r>
            <a:r>
              <a:rPr lang="en-US" altLang="en-US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this.rooms</a:t>
            </a:r>
            <a:r>
              <a:rPr lang="en-US" altLang="en-US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- </a:t>
            </a:r>
            <a:r>
              <a:rPr lang="en-US" altLang="en-US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this.booked</a:t>
            </a:r>
            <a:r>
              <a:rPr lang="en-US" altLang="en-US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};</a:t>
            </a:r>
            <a:endParaRPr lang="en-US" altLang="en-US" sz="20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Contructor Notation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Contructor Notation</dc:title>
  <dc:creator>Kevin OBrien</dc:creator>
  <cp:lastModifiedBy>Kevin OBrien</cp:lastModifiedBy>
  <cp:revision>1</cp:revision>
  <dcterms:created xsi:type="dcterms:W3CDTF">2016-10-06T11:37:05Z</dcterms:created>
  <dcterms:modified xsi:type="dcterms:W3CDTF">2016-10-06T11:37:48Z</dcterms:modified>
</cp:coreProperties>
</file>