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handoutMasterIdLst>
    <p:handoutMasterId r:id="rId24"/>
  </p:handoutMasterIdLst>
  <p:sldIdLst>
    <p:sldId id="257" r:id="rId3"/>
    <p:sldId id="261" r:id="rId4"/>
    <p:sldId id="259" r:id="rId5"/>
    <p:sldId id="258" r:id="rId6"/>
    <p:sldId id="291" r:id="rId8"/>
    <p:sldId id="270" r:id="rId9"/>
    <p:sldId id="292" r:id="rId10"/>
    <p:sldId id="293" r:id="rId11"/>
    <p:sldId id="294" r:id="rId12"/>
    <p:sldId id="298" r:id="rId13"/>
    <p:sldId id="295" r:id="rId14"/>
    <p:sldId id="297" r:id="rId15"/>
    <p:sldId id="296" r:id="rId16"/>
    <p:sldId id="299" r:id="rId17"/>
    <p:sldId id="300" r:id="rId18"/>
    <p:sldId id="301" r:id="rId19"/>
    <p:sldId id="302" r:id="rId20"/>
    <p:sldId id="303" r:id="rId21"/>
    <p:sldId id="304" r:id="rId22"/>
    <p:sldId id="289"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53"/>
  </p:normalViewPr>
  <p:slideViewPr>
    <p:cSldViewPr snapToGrid="0" snapToObjects="1">
      <p:cViewPr>
        <p:scale>
          <a:sx n="31" d="100"/>
          <a:sy n="31" d="100"/>
        </p:scale>
        <p:origin x="1832" y="1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p:txBody>
      </p:sp>
      <p:sp>
        <p:nvSpPr>
          <p:cNvPr id="27" name="Shape 2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Calibri" panose="020F0502020204030204" charset="0"/>
        <a:ea typeface="Calibri" panose="020F0502020204030204" charset="0"/>
        <a:cs typeface="Calibri" panose="020F0502020204030204" charset="0"/>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p:nvPr>
        </p:nvSpPr>
        <p:spPr/>
      </p:sp>
      <p:sp>
        <p:nvSpPr>
          <p:cNvPr id="3" name="Замещающий текст 2"/>
          <p:cNvSpPr/>
          <p:nvPr>
            <p:ph type="body" idx="1"/>
          </p:nvPr>
        </p:nvSpPr>
        <p:spPr/>
        <p:txBody>
          <a:bodyPr/>
          <a:p>
            <a:endParaRPr lang="ru-R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p:nvPr>
        </p:nvSpPr>
        <p:spPr/>
      </p:sp>
      <p:sp>
        <p:nvSpPr>
          <p:cNvPr id="3" name="Замещающий текст 2"/>
          <p:cNvSpPr/>
          <p:nvPr>
            <p:ph type="body" idx="1"/>
          </p:nvPr>
        </p:nvSpPr>
        <p:spPr/>
        <p:txBody>
          <a:bodyPr/>
          <a:p>
            <a:endParaRPr lang="ru-R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p:nvPr>
        </p:nvSpPr>
        <p:spPr/>
      </p:sp>
      <p:sp>
        <p:nvSpPr>
          <p:cNvPr id="3" name="Замещающий текст 2"/>
          <p:cNvSpPr/>
          <p:nvPr>
            <p:ph type="body" idx="1"/>
          </p:nvPr>
        </p:nvSpPr>
        <p:spPr/>
        <p:txBody>
          <a:bodyPr/>
          <a:p>
            <a:endParaRPr lang="ru-RU"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p:nvPr>
        </p:nvSpPr>
        <p:spPr/>
      </p:sp>
      <p:sp>
        <p:nvSpPr>
          <p:cNvPr id="3" name="Замещающий текст 2"/>
          <p:cNvSpPr/>
          <p:nvPr>
            <p:ph type="body" idx="1"/>
          </p:nvPr>
        </p:nvSpPr>
        <p:spPr/>
        <p:txBody>
          <a:bodyPr/>
          <a:p>
            <a:endParaRPr lang="ru-R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p:nvPr>
        </p:nvSpPr>
        <p:spPr/>
      </p:sp>
      <p:sp>
        <p:nvSpPr>
          <p:cNvPr id="3" name="Замещающий текст 2"/>
          <p:cNvSpPr/>
          <p:nvPr>
            <p:ph type="body" idx="1"/>
          </p:nvPr>
        </p:nvSpPr>
        <p:spPr/>
        <p:txBody>
          <a:bodyPr/>
          <a:p>
            <a:endParaRPr lang="ru-R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p:nvPr>
        </p:nvSpPr>
        <p:spPr/>
      </p:sp>
      <p:sp>
        <p:nvSpPr>
          <p:cNvPr id="3" name="Замещающий текст 2"/>
          <p:cNvSpPr/>
          <p:nvPr>
            <p:ph type="body" idx="1"/>
          </p:nvPr>
        </p:nvSpPr>
        <p:spPr/>
        <p:txBody>
          <a:bodyPr/>
          <a:p>
            <a:endParaRPr lang="ru-R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p:nvPr>
        </p:nvSpPr>
        <p:spPr/>
      </p:sp>
      <p:sp>
        <p:nvSpPr>
          <p:cNvPr id="3" name="Замещающий текст 2"/>
          <p:cNvSpPr/>
          <p:nvPr>
            <p:ph type="body" idx="1"/>
          </p:nvPr>
        </p:nvSpPr>
        <p:spPr/>
        <p:txBody>
          <a:bodyPr/>
          <a:p>
            <a:endParaRPr lang="ru-R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p:nvPr>
        </p:nvSpPr>
        <p:spPr/>
      </p:sp>
      <p:sp>
        <p:nvSpPr>
          <p:cNvPr id="3" name="Замещающий текст 2"/>
          <p:cNvSpPr/>
          <p:nvPr>
            <p:ph type="body" idx="1"/>
          </p:nvPr>
        </p:nvSpPr>
        <p:spPr/>
        <p:txBody>
          <a:bodyPr/>
          <a:p>
            <a:endParaRPr lang="ru-R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p:nvPr>
        </p:nvSpPr>
        <p:spPr/>
      </p:sp>
      <p:sp>
        <p:nvSpPr>
          <p:cNvPr id="3" name="Замещающий текст 2"/>
          <p:cNvSpPr/>
          <p:nvPr>
            <p:ph type="body" idx="1"/>
          </p:nvPr>
        </p:nvSpPr>
        <p:spPr/>
        <p:txBody>
          <a:bodyPr/>
          <a:p>
            <a:endParaRPr lang="ru-R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p:nvPr>
        </p:nvSpPr>
        <p:spPr/>
      </p:sp>
      <p:sp>
        <p:nvSpPr>
          <p:cNvPr id="3" name="Замещающий текст 2"/>
          <p:cNvSpPr/>
          <p:nvPr>
            <p:ph type="body" idx="1"/>
          </p:nvPr>
        </p:nvSpPr>
        <p:spPr/>
        <p:txBody>
          <a:bodyPr/>
          <a:p>
            <a:endParaRPr lang="ru-RU"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p:nvPr>
        </p:nvSpPr>
        <p:spPr/>
      </p:sp>
      <p:sp>
        <p:nvSpPr>
          <p:cNvPr id="3" name="Замещающий текст 2"/>
          <p:cNvSpPr/>
          <p:nvPr>
            <p:ph type="body" idx="1"/>
          </p:nvPr>
        </p:nvSpPr>
        <p:spPr/>
        <p:txBody>
          <a:bodyPr/>
          <a:p>
            <a:endParaRPr lang="ru-R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мещающий образ слайда 1"/>
          <p:cNvSpPr/>
          <p:nvPr>
            <p:ph type="sldImg"/>
          </p:nvPr>
        </p:nvSpPr>
        <p:spPr/>
      </p:sp>
      <p:sp>
        <p:nvSpPr>
          <p:cNvPr id="3" name="Замещающий текст 2"/>
          <p:cNvSpPr/>
          <p:nvPr>
            <p:ph type="body" idx="1"/>
          </p:nvPr>
        </p:nvSpPr>
        <p:spPr/>
        <p:txBody>
          <a:bodyPr/>
          <a:p>
            <a:endParaRPr lang="ru-R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Рисунок 2"/>
          <p:cNvSpPr>
            <a:spLocks noGrp="1"/>
          </p:cNvSpPr>
          <p:nvPr>
            <p:ph type="pic" sz="quarter" idx="10" hasCustomPrompt="1"/>
          </p:nvPr>
        </p:nvSpPr>
        <p:spPr>
          <a:xfrm>
            <a:off x="2843213" y="2524401"/>
            <a:ext cx="2862262" cy="2862263"/>
          </a:xfrm>
          <a:solidFill>
            <a:schemeClr val="bg2"/>
          </a:solidFill>
        </p:spPr>
        <p:txBody>
          <a:bodyPr/>
          <a:lstStyle>
            <a:lvl1pPr marL="0" indent="0">
              <a:buNone/>
              <a:defRPr/>
            </a:lvl1pPr>
          </a:lstStyle>
          <a:p>
            <a:r>
              <a:rPr lang="en-US" dirty="0" err="1"/>
              <a:t>img</a:t>
            </a:r>
            <a:endParaRPr lang="en-US" dirty="0"/>
          </a:p>
        </p:txBody>
      </p:sp>
      <p:sp>
        <p:nvSpPr>
          <p:cNvPr id="5" name="Рисунок 2"/>
          <p:cNvSpPr>
            <a:spLocks noGrp="1"/>
          </p:cNvSpPr>
          <p:nvPr>
            <p:ph type="pic" sz="quarter" idx="11" hasCustomPrompt="1"/>
          </p:nvPr>
        </p:nvSpPr>
        <p:spPr>
          <a:xfrm>
            <a:off x="6096621" y="2524400"/>
            <a:ext cx="2862262" cy="2862263"/>
          </a:xfrm>
          <a:solidFill>
            <a:schemeClr val="bg2"/>
          </a:solidFill>
        </p:spPr>
        <p:txBody>
          <a:bodyPr/>
          <a:lstStyle>
            <a:lvl1pPr marL="0" indent="0">
              <a:buNone/>
              <a:defRPr/>
            </a:lvl1pPr>
          </a:lstStyle>
          <a:p>
            <a:r>
              <a:rPr lang="en-US" dirty="0" err="1"/>
              <a:t>img</a:t>
            </a:r>
            <a:endParaRPr lang="en-US" dirty="0"/>
          </a:p>
        </p:txBody>
      </p:sp>
      <p:sp>
        <p:nvSpPr>
          <p:cNvPr id="6" name="Рисунок 2"/>
          <p:cNvSpPr>
            <a:spLocks noGrp="1"/>
          </p:cNvSpPr>
          <p:nvPr>
            <p:ph type="pic" sz="quarter" idx="12" hasCustomPrompt="1"/>
          </p:nvPr>
        </p:nvSpPr>
        <p:spPr>
          <a:xfrm>
            <a:off x="9350029" y="2524401"/>
            <a:ext cx="2862262" cy="2862263"/>
          </a:xfrm>
          <a:solidFill>
            <a:schemeClr val="bg2"/>
          </a:solidFill>
        </p:spPr>
        <p:txBody>
          <a:bodyPr/>
          <a:lstStyle>
            <a:lvl1pPr marL="0" indent="0">
              <a:buNone/>
              <a:defRPr/>
            </a:lvl1pPr>
          </a:lstStyle>
          <a:p>
            <a:r>
              <a:rPr lang="en-US" dirty="0" err="1"/>
              <a:t>img</a:t>
            </a:r>
            <a:endParaRPr lang="en-US" dirty="0"/>
          </a:p>
        </p:txBody>
      </p:sp>
      <p:sp>
        <p:nvSpPr>
          <p:cNvPr id="7" name="Рисунок 2"/>
          <p:cNvSpPr>
            <a:spLocks noGrp="1"/>
          </p:cNvSpPr>
          <p:nvPr>
            <p:ph type="pic" sz="quarter" idx="13" hasCustomPrompt="1"/>
          </p:nvPr>
        </p:nvSpPr>
        <p:spPr>
          <a:xfrm>
            <a:off x="12603437" y="2524400"/>
            <a:ext cx="2862262" cy="2862263"/>
          </a:xfrm>
          <a:solidFill>
            <a:schemeClr val="bg2"/>
          </a:solidFill>
        </p:spPr>
        <p:txBody>
          <a:bodyPr/>
          <a:lstStyle>
            <a:lvl1pPr marL="0" indent="0">
              <a:buNone/>
              <a:defRPr/>
            </a:lvl1pPr>
          </a:lstStyle>
          <a:p>
            <a:r>
              <a:rPr lang="en-US" dirty="0" err="1"/>
              <a:t>img</a:t>
            </a:r>
            <a:endParaRPr lang="en-US" dirty="0"/>
          </a:p>
        </p:txBody>
      </p:sp>
      <p:sp>
        <p:nvSpPr>
          <p:cNvPr id="8" name="Рисунок 2"/>
          <p:cNvSpPr>
            <a:spLocks noGrp="1"/>
          </p:cNvSpPr>
          <p:nvPr>
            <p:ph type="pic" sz="quarter" idx="14" hasCustomPrompt="1"/>
          </p:nvPr>
        </p:nvSpPr>
        <p:spPr>
          <a:xfrm>
            <a:off x="15856845" y="2524400"/>
            <a:ext cx="2862262" cy="2862263"/>
          </a:xfrm>
          <a:solidFill>
            <a:schemeClr val="bg2"/>
          </a:solidFill>
        </p:spPr>
        <p:txBody>
          <a:bodyPr/>
          <a:lstStyle>
            <a:lvl1pPr marL="0" indent="0">
              <a:buNone/>
              <a:defRPr/>
            </a:lvl1pPr>
          </a:lstStyle>
          <a:p>
            <a:r>
              <a:rPr lang="en-US" dirty="0" err="1"/>
              <a:t>img</a:t>
            </a:r>
            <a:endParaRPr lang="en-US" dirty="0"/>
          </a:p>
        </p:txBody>
      </p:sp>
      <p:sp>
        <p:nvSpPr>
          <p:cNvPr id="9" name="Рисунок 2"/>
          <p:cNvSpPr>
            <a:spLocks noGrp="1"/>
          </p:cNvSpPr>
          <p:nvPr>
            <p:ph type="pic" sz="quarter" idx="15" hasCustomPrompt="1"/>
          </p:nvPr>
        </p:nvSpPr>
        <p:spPr>
          <a:xfrm>
            <a:off x="19110253" y="2524399"/>
            <a:ext cx="2862262" cy="2862263"/>
          </a:xfrm>
          <a:solidFill>
            <a:schemeClr val="bg2"/>
          </a:solidFill>
        </p:spPr>
        <p:txBody>
          <a:bodyPr/>
          <a:lstStyle>
            <a:lvl1pPr marL="0" indent="0">
              <a:buNone/>
              <a:defRPr/>
            </a:lvl1pPr>
          </a:lstStyle>
          <a:p>
            <a:r>
              <a:rPr lang="en-US" dirty="0" err="1"/>
              <a:t>img</a:t>
            </a:r>
            <a:endParaRPr lang="en-US" dirty="0"/>
          </a:p>
        </p:txBody>
      </p:sp>
      <p:sp>
        <p:nvSpPr>
          <p:cNvPr id="10" name="Рисунок 2"/>
          <p:cNvSpPr>
            <a:spLocks noGrp="1"/>
          </p:cNvSpPr>
          <p:nvPr>
            <p:ph type="pic" sz="quarter" idx="16" hasCustomPrompt="1"/>
          </p:nvPr>
        </p:nvSpPr>
        <p:spPr>
          <a:xfrm>
            <a:off x="2843213" y="5738053"/>
            <a:ext cx="2862262" cy="2862263"/>
          </a:xfrm>
          <a:solidFill>
            <a:schemeClr val="bg2"/>
          </a:solidFill>
        </p:spPr>
        <p:txBody>
          <a:bodyPr/>
          <a:lstStyle>
            <a:lvl1pPr marL="0" indent="0">
              <a:buNone/>
              <a:defRPr/>
            </a:lvl1pPr>
          </a:lstStyle>
          <a:p>
            <a:r>
              <a:rPr lang="en-US" dirty="0" err="1"/>
              <a:t>img</a:t>
            </a:r>
            <a:endParaRPr lang="en-US" dirty="0"/>
          </a:p>
        </p:txBody>
      </p:sp>
      <p:sp>
        <p:nvSpPr>
          <p:cNvPr id="11" name="Рисунок 2"/>
          <p:cNvSpPr>
            <a:spLocks noGrp="1"/>
          </p:cNvSpPr>
          <p:nvPr>
            <p:ph type="pic" sz="quarter" idx="17" hasCustomPrompt="1"/>
          </p:nvPr>
        </p:nvSpPr>
        <p:spPr>
          <a:xfrm>
            <a:off x="6096621" y="5738052"/>
            <a:ext cx="2862262" cy="2862263"/>
          </a:xfrm>
          <a:solidFill>
            <a:schemeClr val="bg2"/>
          </a:solidFill>
        </p:spPr>
        <p:txBody>
          <a:bodyPr/>
          <a:lstStyle>
            <a:lvl1pPr marL="0" indent="0">
              <a:buNone/>
              <a:defRPr/>
            </a:lvl1pPr>
          </a:lstStyle>
          <a:p>
            <a:r>
              <a:rPr lang="en-US" dirty="0" err="1"/>
              <a:t>img</a:t>
            </a:r>
            <a:endParaRPr lang="en-US" dirty="0"/>
          </a:p>
        </p:txBody>
      </p:sp>
      <p:sp>
        <p:nvSpPr>
          <p:cNvPr id="12" name="Рисунок 2"/>
          <p:cNvSpPr>
            <a:spLocks noGrp="1"/>
          </p:cNvSpPr>
          <p:nvPr>
            <p:ph type="pic" sz="quarter" idx="18" hasCustomPrompt="1"/>
          </p:nvPr>
        </p:nvSpPr>
        <p:spPr>
          <a:xfrm>
            <a:off x="9350029" y="5738053"/>
            <a:ext cx="2862262" cy="2862263"/>
          </a:xfrm>
          <a:solidFill>
            <a:schemeClr val="bg2"/>
          </a:solidFill>
        </p:spPr>
        <p:txBody>
          <a:bodyPr/>
          <a:lstStyle>
            <a:lvl1pPr marL="0" indent="0">
              <a:buNone/>
              <a:defRPr/>
            </a:lvl1pPr>
          </a:lstStyle>
          <a:p>
            <a:r>
              <a:rPr lang="en-US" dirty="0" err="1"/>
              <a:t>img</a:t>
            </a:r>
            <a:endParaRPr lang="en-US" dirty="0"/>
          </a:p>
        </p:txBody>
      </p:sp>
      <p:sp>
        <p:nvSpPr>
          <p:cNvPr id="13" name="Рисунок 2"/>
          <p:cNvSpPr>
            <a:spLocks noGrp="1"/>
          </p:cNvSpPr>
          <p:nvPr>
            <p:ph type="pic" sz="quarter" idx="19" hasCustomPrompt="1"/>
          </p:nvPr>
        </p:nvSpPr>
        <p:spPr>
          <a:xfrm>
            <a:off x="12603437" y="5738052"/>
            <a:ext cx="2862262" cy="2862263"/>
          </a:xfrm>
          <a:solidFill>
            <a:schemeClr val="bg2"/>
          </a:solidFill>
        </p:spPr>
        <p:txBody>
          <a:bodyPr/>
          <a:lstStyle>
            <a:lvl1pPr marL="0" indent="0">
              <a:buNone/>
              <a:defRPr/>
            </a:lvl1pPr>
          </a:lstStyle>
          <a:p>
            <a:r>
              <a:rPr lang="en-US" dirty="0" err="1"/>
              <a:t>img</a:t>
            </a:r>
            <a:endParaRPr lang="en-US" dirty="0"/>
          </a:p>
        </p:txBody>
      </p:sp>
      <p:sp>
        <p:nvSpPr>
          <p:cNvPr id="14" name="Рисунок 2"/>
          <p:cNvSpPr>
            <a:spLocks noGrp="1"/>
          </p:cNvSpPr>
          <p:nvPr>
            <p:ph type="pic" sz="quarter" idx="20" hasCustomPrompt="1"/>
          </p:nvPr>
        </p:nvSpPr>
        <p:spPr>
          <a:xfrm>
            <a:off x="15856845" y="5738052"/>
            <a:ext cx="2862262" cy="2862263"/>
          </a:xfrm>
          <a:solidFill>
            <a:schemeClr val="bg2"/>
          </a:solidFill>
        </p:spPr>
        <p:txBody>
          <a:bodyPr/>
          <a:lstStyle>
            <a:lvl1pPr marL="0" indent="0">
              <a:buNone/>
              <a:defRPr/>
            </a:lvl1pPr>
          </a:lstStyle>
          <a:p>
            <a:r>
              <a:rPr lang="en-US" dirty="0" err="1"/>
              <a:t>img</a:t>
            </a:r>
            <a:endParaRPr lang="en-US" dirty="0"/>
          </a:p>
        </p:txBody>
      </p:sp>
      <p:sp>
        <p:nvSpPr>
          <p:cNvPr id="15" name="Рисунок 2"/>
          <p:cNvSpPr>
            <a:spLocks noGrp="1"/>
          </p:cNvSpPr>
          <p:nvPr>
            <p:ph type="pic" sz="quarter" idx="21" hasCustomPrompt="1"/>
          </p:nvPr>
        </p:nvSpPr>
        <p:spPr>
          <a:xfrm>
            <a:off x="19110253" y="5738051"/>
            <a:ext cx="2862262" cy="2862263"/>
          </a:xfrm>
          <a:solidFill>
            <a:schemeClr val="bg2"/>
          </a:solidFill>
        </p:spPr>
        <p:txBody>
          <a:bodyPr/>
          <a:lstStyle>
            <a:lvl1pPr marL="0" indent="0">
              <a:buNone/>
              <a:defRPr/>
            </a:lvl1pPr>
          </a:lstStyle>
          <a:p>
            <a:r>
              <a:rPr lang="en-US" dirty="0" err="1"/>
              <a:t>img</a:t>
            </a:r>
            <a:endParaRPr lang="en-US" dirty="0"/>
          </a:p>
        </p:txBody>
      </p:sp>
    </p:spTree>
  </p:cSld>
  <p:clrMapOvr>
    <a:masterClrMapping/>
  </p:clrMapOvr>
  <p:transition spd="med"/>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Рисунок 2"/>
          <p:cNvSpPr>
            <a:spLocks noGrp="1"/>
          </p:cNvSpPr>
          <p:nvPr>
            <p:ph type="pic" sz="quarter" idx="10" hasCustomPrompt="1"/>
          </p:nvPr>
        </p:nvSpPr>
        <p:spPr>
          <a:xfrm>
            <a:off x="342162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7" name="Рисунок 2"/>
          <p:cNvSpPr>
            <a:spLocks noGrp="1"/>
          </p:cNvSpPr>
          <p:nvPr>
            <p:ph type="pic" sz="quarter" idx="11" hasCustomPrompt="1"/>
          </p:nvPr>
        </p:nvSpPr>
        <p:spPr>
          <a:xfrm>
            <a:off x="636675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8" name="Рисунок 2"/>
          <p:cNvSpPr>
            <a:spLocks noGrp="1"/>
          </p:cNvSpPr>
          <p:nvPr>
            <p:ph type="pic" sz="quarter" idx="12" hasCustomPrompt="1"/>
          </p:nvPr>
        </p:nvSpPr>
        <p:spPr>
          <a:xfrm>
            <a:off x="931188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9" name="Рисунок 2"/>
          <p:cNvSpPr>
            <a:spLocks noGrp="1"/>
          </p:cNvSpPr>
          <p:nvPr>
            <p:ph type="pic" sz="quarter" idx="13" hasCustomPrompt="1"/>
          </p:nvPr>
        </p:nvSpPr>
        <p:spPr>
          <a:xfrm>
            <a:off x="1225701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1" name="Рисунок 2"/>
          <p:cNvSpPr>
            <a:spLocks noGrp="1"/>
          </p:cNvSpPr>
          <p:nvPr>
            <p:ph type="pic" sz="quarter" idx="14" hasCustomPrompt="1"/>
          </p:nvPr>
        </p:nvSpPr>
        <p:spPr>
          <a:xfrm>
            <a:off x="1520214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2" name="Рисунок 2"/>
          <p:cNvSpPr>
            <a:spLocks noGrp="1"/>
          </p:cNvSpPr>
          <p:nvPr>
            <p:ph type="pic" sz="quarter" idx="15" hasCustomPrompt="1"/>
          </p:nvPr>
        </p:nvSpPr>
        <p:spPr>
          <a:xfrm>
            <a:off x="1814727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3" name="Рисунок 2"/>
          <p:cNvSpPr>
            <a:spLocks noGrp="1"/>
          </p:cNvSpPr>
          <p:nvPr>
            <p:ph type="pic" sz="quarter" idx="16" hasCustomPrompt="1"/>
          </p:nvPr>
        </p:nvSpPr>
        <p:spPr>
          <a:xfrm>
            <a:off x="342162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4" name="Рисунок 2"/>
          <p:cNvSpPr>
            <a:spLocks noGrp="1"/>
          </p:cNvSpPr>
          <p:nvPr>
            <p:ph type="pic" sz="quarter" idx="17" hasCustomPrompt="1"/>
          </p:nvPr>
        </p:nvSpPr>
        <p:spPr>
          <a:xfrm>
            <a:off x="636675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5" name="Рисунок 2"/>
          <p:cNvSpPr>
            <a:spLocks noGrp="1"/>
          </p:cNvSpPr>
          <p:nvPr>
            <p:ph type="pic" sz="quarter" idx="18" hasCustomPrompt="1"/>
          </p:nvPr>
        </p:nvSpPr>
        <p:spPr>
          <a:xfrm>
            <a:off x="931188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6" name="Рисунок 2"/>
          <p:cNvSpPr>
            <a:spLocks noGrp="1"/>
          </p:cNvSpPr>
          <p:nvPr>
            <p:ph type="pic" sz="quarter" idx="19" hasCustomPrompt="1"/>
          </p:nvPr>
        </p:nvSpPr>
        <p:spPr>
          <a:xfrm>
            <a:off x="1225701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7" name="Рисунок 2"/>
          <p:cNvSpPr>
            <a:spLocks noGrp="1"/>
          </p:cNvSpPr>
          <p:nvPr>
            <p:ph type="pic" sz="quarter" idx="20" hasCustomPrompt="1"/>
          </p:nvPr>
        </p:nvSpPr>
        <p:spPr>
          <a:xfrm>
            <a:off x="1520214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8" name="Рисунок 2"/>
          <p:cNvSpPr>
            <a:spLocks noGrp="1"/>
          </p:cNvSpPr>
          <p:nvPr>
            <p:ph type="pic" sz="quarter" idx="21" hasCustomPrompt="1"/>
          </p:nvPr>
        </p:nvSpPr>
        <p:spPr>
          <a:xfrm>
            <a:off x="1814727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9" name="Рисунок 2"/>
          <p:cNvSpPr>
            <a:spLocks noGrp="1"/>
          </p:cNvSpPr>
          <p:nvPr>
            <p:ph type="pic" sz="quarter" idx="22" hasCustomPrompt="1"/>
          </p:nvPr>
        </p:nvSpPr>
        <p:spPr>
          <a:xfrm>
            <a:off x="342162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0" name="Рисунок 2"/>
          <p:cNvSpPr>
            <a:spLocks noGrp="1"/>
          </p:cNvSpPr>
          <p:nvPr>
            <p:ph type="pic" sz="quarter" idx="23" hasCustomPrompt="1"/>
          </p:nvPr>
        </p:nvSpPr>
        <p:spPr>
          <a:xfrm>
            <a:off x="636675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1" name="Рисунок 2"/>
          <p:cNvSpPr>
            <a:spLocks noGrp="1"/>
          </p:cNvSpPr>
          <p:nvPr>
            <p:ph type="pic" sz="quarter" idx="24" hasCustomPrompt="1"/>
          </p:nvPr>
        </p:nvSpPr>
        <p:spPr>
          <a:xfrm>
            <a:off x="931188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2" name="Рисунок 2"/>
          <p:cNvSpPr>
            <a:spLocks noGrp="1"/>
          </p:cNvSpPr>
          <p:nvPr>
            <p:ph type="pic" sz="quarter" idx="25" hasCustomPrompt="1"/>
          </p:nvPr>
        </p:nvSpPr>
        <p:spPr>
          <a:xfrm>
            <a:off x="1225701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3" name="Рисунок 2"/>
          <p:cNvSpPr>
            <a:spLocks noGrp="1"/>
          </p:cNvSpPr>
          <p:nvPr>
            <p:ph type="pic" sz="quarter" idx="26" hasCustomPrompt="1"/>
          </p:nvPr>
        </p:nvSpPr>
        <p:spPr>
          <a:xfrm>
            <a:off x="1520214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4" name="Рисунок 2"/>
          <p:cNvSpPr>
            <a:spLocks noGrp="1"/>
          </p:cNvSpPr>
          <p:nvPr>
            <p:ph type="pic" sz="quarter" idx="27" hasCustomPrompt="1"/>
          </p:nvPr>
        </p:nvSpPr>
        <p:spPr>
          <a:xfrm>
            <a:off x="1814727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Tree>
  </p:cSld>
  <p:clrMapOvr>
    <a:masterClrMapping/>
  </p:clrMapOvr>
  <p:transition spd="med"/>
  <p:hf hdr="0" ftr="0" dt="0"/>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Calibri" panose="020F0502020204030204" charset="0"/>
                <a:ea typeface="Calibri" panose="020F0502020204030204" charset="0"/>
                <a:cs typeface="Calibri" panose="020F0502020204030204" charset="0"/>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hf hdr="0" ftr="0" dt="0"/>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Calibri" panose="020F0502020204030204" charset="0"/>
          <a:ea typeface="Calibri" panose="020F0502020204030204" charset="0"/>
          <a:cs typeface="Calibri" panose="020F0502020204030204" charset="0"/>
          <a:sym typeface="Helvetica Neue Medium"/>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a:defRPr>
      </a:lvl9pPr>
    </p:titleStyle>
    <p:bodyStyle>
      <a:lvl1pPr marL="34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1pPr>
      <a:lvl2pPr marL="97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2pPr>
      <a:lvl3pPr marL="161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3pPr>
      <a:lvl4pPr marL="224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4pPr>
      <a:lvl5pPr marL="288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5pPr>
      <a:lvl6pPr marL="351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6pPr>
      <a:lvl7pPr marL="415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7pPr>
      <a:lvl8pPr marL="478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8pPr>
      <a:lvl9pPr marL="542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10" name="矩形 9"/>
          <p:cNvSpPr/>
          <p:nvPr/>
        </p:nvSpPr>
        <p:spPr>
          <a:xfrm>
            <a:off x="1235" y="0"/>
            <a:ext cx="24382800" cy="13716000"/>
          </a:xfrm>
          <a:prstGeom prst="rect">
            <a:avLst/>
          </a:prstGeom>
          <a:gradFill flip="none" rotWithShape="1">
            <a:gsLst>
              <a:gs pos="0">
                <a:schemeClr val="accent2"/>
              </a:gs>
              <a:gs pos="100000">
                <a:schemeClr val="accent1"/>
              </a:gs>
            </a:gsLst>
            <a:lin ang="3403977" scaled="0"/>
          </a:gradFill>
          <a:ln w="12700" cap="flat">
            <a:noFill/>
            <a:miter lim="400000"/>
          </a:ln>
          <a:effectLst/>
        </p:spPr>
        <p:txBody>
          <a:bodyPr rot="0" vertOverflow="overflow" horzOverflow="overflow" vert="horz" wrap="square" lIns="0" tIns="0" rIns="0" bIns="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6" name="Title text slide"/>
          <p:cNvSpPr txBox="1"/>
          <p:nvPr/>
        </p:nvSpPr>
        <p:spPr>
          <a:xfrm>
            <a:off x="0" y="4698048"/>
            <a:ext cx="24382730" cy="1886585"/>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ctr"/>
            <a:r>
              <a:rPr lang="ru-RU" altLang="en-US" b="1">
                <a:latin typeface="Century Gothic" panose="020B0502020202020204" charset="0"/>
                <a:ea typeface="Calibri" panose="020F0502020204030204" charset="0"/>
                <a:cs typeface="Century Gothic" panose="020B0502020202020204" charset="0"/>
              </a:rPr>
              <a:t>Проект «Служба такси»</a:t>
            </a:r>
            <a:endParaRPr lang="ru-RU" altLang="en-US" b="1">
              <a:latin typeface="Century Gothic" panose="020B0502020202020204" charset="0"/>
              <a:ea typeface="Calibri" panose="020F0502020204030204" charset="0"/>
              <a:cs typeface="Century Gothic" panose="020B0502020202020204" charset="0"/>
            </a:endParaRPr>
          </a:p>
          <a:p>
            <a:pPr algn="ctr"/>
            <a:r>
              <a:rPr lang="ru-RU" altLang="en-US" sz="3600">
                <a:latin typeface="Century Gothic" panose="020B0502020202020204" charset="0"/>
                <a:ea typeface="Calibri" panose="020F0502020204030204" charset="0"/>
                <a:cs typeface="Century Gothic" panose="020B0502020202020204" charset="0"/>
              </a:rPr>
              <a:t>Итоговая аттестация по курсу «Инженер данных» (1</a:t>
            </a:r>
            <a:r>
              <a:rPr lang="en-US" altLang="ru-RU" sz="3600">
                <a:latin typeface="Century Gothic" panose="020B0502020202020204" charset="0"/>
                <a:ea typeface="Calibri" panose="020F0502020204030204" charset="0"/>
                <a:cs typeface="Century Gothic" panose="020B0502020202020204" charset="0"/>
              </a:rPr>
              <a:t>T Sprint</a:t>
            </a:r>
            <a:r>
              <a:rPr lang="ru-RU" altLang="en-US" sz="3600">
                <a:latin typeface="Century Gothic" panose="020B0502020202020204" charset="0"/>
                <a:ea typeface="Calibri" panose="020F0502020204030204" charset="0"/>
                <a:cs typeface="Century Gothic" panose="020B0502020202020204" charset="0"/>
              </a:rPr>
              <a:t>)</a:t>
            </a:r>
            <a:endParaRPr lang="ru-RU" altLang="en-US" sz="3600">
              <a:latin typeface="Century Gothic" panose="020B0502020202020204" charset="0"/>
              <a:ea typeface="Calibri" panose="020F0502020204030204" charset="0"/>
              <a:cs typeface="Century Gothic" panose="020B0502020202020204" charset="0"/>
            </a:endParaRPr>
          </a:p>
        </p:txBody>
      </p:sp>
      <p:sp>
        <p:nvSpPr>
          <p:cNvPr id="2" name="Title text slide"/>
          <p:cNvSpPr txBox="1"/>
          <p:nvPr/>
        </p:nvSpPr>
        <p:spPr>
          <a:xfrm>
            <a:off x="16431895" y="9762490"/>
            <a:ext cx="7952105" cy="65532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3600" b="1">
                <a:latin typeface="Century Gothic" panose="020B0502020202020204" charset="0"/>
                <a:ea typeface="Calibri" panose="020F0502020204030204" charset="0"/>
                <a:cs typeface="Century Gothic" panose="020B0502020202020204" charset="0"/>
              </a:rPr>
              <a:t>Выполнила:</a:t>
            </a:r>
            <a:r>
              <a:rPr lang="ru-RU" altLang="ru-RU" sz="3600">
                <a:latin typeface="Century Gothic" panose="020B0502020202020204" charset="0"/>
                <a:ea typeface="Calibri" panose="020F0502020204030204" charset="0"/>
                <a:cs typeface="Century Gothic" panose="020B0502020202020204" charset="0"/>
              </a:rPr>
              <a:t> Кузнецова Л. Ю.</a:t>
            </a:r>
            <a:endParaRPr lang="ru-RU" altLang="ru-RU" sz="3600">
              <a:latin typeface="Century Gothic" panose="020B0502020202020204" charset="0"/>
              <a:ea typeface="Calibri" panose="020F0502020204030204" charset="0"/>
              <a:cs typeface="Century Gothic" panose="020B0502020202020204" charset="0"/>
            </a:endParaRPr>
          </a:p>
        </p:txBody>
      </p:sp>
      <p:sp>
        <p:nvSpPr>
          <p:cNvPr id="3" name="Title text slide"/>
          <p:cNvSpPr txBox="1"/>
          <p:nvPr/>
        </p:nvSpPr>
        <p:spPr>
          <a:xfrm>
            <a:off x="7637780" y="12727940"/>
            <a:ext cx="937133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ctr"/>
            <a:r>
              <a:rPr lang="ru-RU" altLang="ru-RU" sz="2800">
                <a:latin typeface="Century Gothic" panose="020B0502020202020204" charset="0"/>
                <a:ea typeface="Calibri" panose="020F0502020204030204" charset="0"/>
                <a:cs typeface="Century Gothic" panose="020B0502020202020204" charset="0"/>
              </a:rPr>
              <a:t>2022</a:t>
            </a:r>
            <a:endParaRPr lang="ru-RU" altLang="ru-RU" sz="2800">
              <a:latin typeface="Century Gothic" panose="020B0502020202020204" charset="0"/>
              <a:ea typeface="Calibri" panose="020F0502020204030204" charset="0"/>
              <a:cs typeface="Century Gothic" panose="020B050202020202020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Кружок"/>
          <p:cNvSpPr/>
          <p:nvPr/>
        </p:nvSpPr>
        <p:spPr>
          <a:xfrm>
            <a:off x="-3273475" y="-73075"/>
            <a:ext cx="18942150" cy="18942150"/>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entury Gothic" panose="020B0502020202020204" charset="0"/>
              <a:ea typeface="Calibri" panose="020F0502020204030204" charset="0"/>
              <a:cs typeface="Century Gothic" panose="020B0502020202020204" charset="0"/>
            </a:endParaRPr>
          </a:p>
        </p:txBody>
      </p:sp>
      <p:sp>
        <p:nvSpPr>
          <p:cNvPr id="51" name="Кружок"/>
          <p:cNvSpPr/>
          <p:nvPr/>
        </p:nvSpPr>
        <p:spPr>
          <a:xfrm>
            <a:off x="1346795" y="4547195"/>
            <a:ext cx="9701610" cy="9701610"/>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entury Gothic" panose="020B0502020202020204" charset="0"/>
              <a:ea typeface="Calibri" panose="020F0502020204030204" charset="0"/>
              <a:cs typeface="Century Gothic" panose="020B0502020202020204" charset="0"/>
            </a:endParaRPr>
          </a:p>
        </p:txBody>
      </p:sp>
      <p:sp>
        <p:nvSpPr>
          <p:cNvPr id="52" name="Кружок"/>
          <p:cNvSpPr/>
          <p:nvPr/>
        </p:nvSpPr>
        <p:spPr>
          <a:xfrm>
            <a:off x="3761531" y="6961931"/>
            <a:ext cx="4872138" cy="4872138"/>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entury Gothic" panose="020B0502020202020204" charset="0"/>
              <a:ea typeface="Calibri" panose="020F0502020204030204" charset="0"/>
              <a:cs typeface="Century Gothic" panose="020B0502020202020204" charset="0"/>
            </a:endParaRPr>
          </a:p>
        </p:txBody>
      </p:sp>
      <p:sp>
        <p:nvSpPr>
          <p:cNvPr id="53" name="Title text slide with progress bar"/>
          <p:cNvSpPr txBox="1"/>
          <p:nvPr/>
        </p:nvSpPr>
        <p:spPr>
          <a:xfrm>
            <a:off x="1641512" y="5111116"/>
            <a:ext cx="9112176" cy="3548380"/>
          </a:xfrm>
          <a:prstGeom prst="rect">
            <a:avLst/>
          </a:prstGeom>
          <a:ln w="12700">
            <a:miter lim="400000"/>
          </a:ln>
        </p:spPr>
        <p:txBody>
          <a:bodyPr lIns="50800" tIns="50800" rIns="50800" bIns="50800" anchor="ctr">
            <a:spAutoFit/>
          </a:bodyPr>
          <a:lstStyle>
            <a:lvl1pPr algn="l">
              <a:defRPr sz="13000" b="0">
                <a:solidFill>
                  <a:srgbClr val="31333D"/>
                </a:solidFill>
                <a:latin typeface="Maven Pro Medium"/>
                <a:ea typeface="Maven Pro Medium"/>
                <a:cs typeface="Maven Pro Medium"/>
                <a:sym typeface="Maven Pro Medium"/>
              </a:defRPr>
            </a:lvl1pPr>
          </a:lstStyle>
          <a:p>
            <a:pPr algn="ctr"/>
            <a:r>
              <a:rPr lang="en-US" altLang="zh-CN" sz="22400">
                <a:latin typeface="Century Gothic" panose="020B0502020202020204" charset="0"/>
                <a:ea typeface="Microsoft YaHei Light" panose="020B0502040204020203" charset="-122"/>
                <a:cs typeface="Century Gothic" panose="020B0502020202020204" charset="0"/>
              </a:rPr>
              <a:t>0</a:t>
            </a:r>
            <a:r>
              <a:rPr lang="ru-RU" altLang="en-US" sz="22400">
                <a:latin typeface="Century Gothic" panose="020B0502020202020204" charset="0"/>
                <a:ea typeface="Microsoft YaHei Light" panose="020B0502040204020203" charset="-122"/>
                <a:cs typeface="Century Gothic" panose="020B0502020202020204" charset="0"/>
              </a:rPr>
              <a:t>3</a:t>
            </a:r>
            <a:endParaRPr lang="ru-RU" altLang="en-US" sz="22400">
              <a:latin typeface="Century Gothic" panose="020B0502020202020204" charset="0"/>
              <a:ea typeface="Microsoft YaHei Light" panose="020B0502040204020203" charset="-122"/>
              <a:cs typeface="Century Gothic" panose="020B0502020202020204" charset="0"/>
            </a:endParaRPr>
          </a:p>
        </p:txBody>
      </p:sp>
      <p:grpSp>
        <p:nvGrpSpPr>
          <p:cNvPr id="56" name="Группа"/>
          <p:cNvGrpSpPr/>
          <p:nvPr/>
        </p:nvGrpSpPr>
        <p:grpSpPr>
          <a:xfrm>
            <a:off x="5684440" y="8884840"/>
            <a:ext cx="1026320" cy="1026320"/>
            <a:chOff x="0" y="0"/>
            <a:chExt cx="1026318" cy="1026318"/>
          </a:xfrm>
        </p:grpSpPr>
        <p:sp>
          <p:nvSpPr>
            <p:cNvPr id="54" name="Кружок"/>
            <p:cNvSpPr/>
            <p:nvPr/>
          </p:nvSpPr>
          <p:spPr>
            <a:xfrm>
              <a:off x="0" y="0"/>
              <a:ext cx="1026319" cy="1026319"/>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000">
                <a:latin typeface="Century Gothic" panose="020B0502020202020204" charset="0"/>
                <a:ea typeface="Calibri" panose="020F0502020204030204" charset="0"/>
                <a:cs typeface="Century Gothic" panose="020B0502020202020204" charset="0"/>
              </a:endParaRPr>
            </a:p>
          </p:txBody>
        </p:sp>
        <p:sp>
          <p:nvSpPr>
            <p:cNvPr id="55" name="Freeform 11"/>
            <p:cNvSpPr/>
            <p:nvPr/>
          </p:nvSpPr>
          <p:spPr>
            <a:xfrm rot="10800000">
              <a:off x="357656" y="356535"/>
              <a:ext cx="311006" cy="313248"/>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sz="3000">
                <a:latin typeface="Century Gothic" panose="020B0502020202020204" charset="0"/>
                <a:ea typeface="Calibri" panose="020F0502020204030204" charset="0"/>
                <a:cs typeface="Century Gothic" panose="020B0502020202020204" charset="0"/>
              </a:endParaRPr>
            </a:p>
          </p:txBody>
        </p:sp>
      </p:grpSp>
      <p:grpSp>
        <p:nvGrpSpPr>
          <p:cNvPr id="76" name="Группа"/>
          <p:cNvGrpSpPr/>
          <p:nvPr/>
        </p:nvGrpSpPr>
        <p:grpSpPr>
          <a:xfrm>
            <a:off x="12863195" y="5478579"/>
            <a:ext cx="11174730" cy="2740026"/>
            <a:chOff x="0" y="-18353"/>
            <a:chExt cx="9714862" cy="2739777"/>
          </a:xfrm>
        </p:grpSpPr>
        <p:sp>
          <p:nvSpPr>
            <p:cNvPr id="74" name="Title text slide"/>
            <p:cNvSpPr txBox="1"/>
            <p:nvPr/>
          </p:nvSpPr>
          <p:spPr>
            <a:xfrm>
              <a:off x="0" y="-18353"/>
              <a:ext cx="9714862" cy="1332109"/>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a:latin typeface="Century Gothic" panose="020B0502020202020204" charset="0"/>
                  <a:ea typeface="Calibri" panose="020F0502020204030204" charset="0"/>
                  <a:cs typeface="Century Gothic" panose="020B0502020202020204" charset="0"/>
                </a:rPr>
                <a:t>Данные и технологии</a:t>
              </a:r>
              <a:endParaRPr lang="ru-RU">
                <a:latin typeface="Century Gothic" panose="020B0502020202020204" charset="0"/>
                <a:ea typeface="Calibri" panose="020F0502020204030204" charset="0"/>
                <a:cs typeface="Century Gothic" panose="020B0502020202020204" charset="0"/>
              </a:endParaRPr>
            </a:p>
          </p:txBody>
        </p:sp>
        <p:sp>
          <p:nvSpPr>
            <p:cNvPr id="75" name="Lorem ipsum dolor sit amet, consectetur adipisg elit, sed do eiusmod tempor incididunt ut labore et dolore magna aliqua. Ut enim ad minim vem, quis nostrud exercitation ullamco laboris nisi ut aliquip ex ea commo consequat. Duis aute irure dolor in reprehenderit in voluptate in velit esse cillum dolore eu fugiat nulla pariatur. Excepteur sint occaecat cupidatat non proident, sunt in culpa qui officia deserunt qui mollit anim id est natus error sit voluptatem accusantium doloue"/>
            <p:cNvSpPr txBox="1"/>
            <p:nvPr/>
          </p:nvSpPr>
          <p:spPr>
            <a:xfrm>
              <a:off x="56860" y="1661070"/>
              <a:ext cx="9599485" cy="1060354"/>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algn="just"/>
              <a:r>
                <a:rPr lang="ru-RU">
                  <a:latin typeface="Century Gothic" panose="020B0502020202020204" charset="0"/>
                  <a:ea typeface="Calibri" panose="020F0502020204030204" charset="0"/>
                  <a:cs typeface="Century Gothic" panose="020B0502020202020204" charset="0"/>
                </a:rPr>
                <a:t>Описание исходных данных и используемого технологического стека</a:t>
              </a:r>
              <a:endParaRPr lang="ru-RU">
                <a:latin typeface="Century Gothic" panose="020B0502020202020204" charset="0"/>
                <a:ea typeface="Calibri" panose="020F0502020204030204" charset="0"/>
                <a:cs typeface="Century Gothic" panose="020B0502020202020204" charset="0"/>
              </a:endParaRPr>
            </a:p>
          </p:txBody>
        </p:sp>
      </p:grpSp>
      <p:sp>
        <p:nvSpPr>
          <p:cNvPr id="4" name="Title text slide"/>
          <p:cNvSpPr txBox="1"/>
          <p:nvPr/>
        </p:nvSpPr>
        <p:spPr>
          <a:xfrm>
            <a:off x="0" y="13183870"/>
            <a:ext cx="868172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Кузнецова Л. Ю., 2022</a:t>
            </a:r>
            <a:endParaRPr lang="ru-RU" altLang="ru-RU" sz="2800">
              <a:latin typeface="Century Gothic" panose="020B0502020202020204" charset="0"/>
              <a:ea typeface="Calibri" panose="020F0502020204030204" charset="0"/>
              <a:cs typeface="Century Gothic" panose="020B0502020202020204" charset="0"/>
            </a:endParaRPr>
          </a:p>
        </p:txBody>
      </p:sp>
      <p:sp>
        <p:nvSpPr>
          <p:cNvPr id="5" name="Замещающий номер слайда 3"/>
          <p:cNvSpPr>
            <a:spLocks noGrp="1"/>
          </p:cNvSpPr>
          <p:nvPr/>
        </p:nvSpPr>
        <p:spPr>
          <a:xfrm>
            <a:off x="23991570" y="13183870"/>
            <a:ext cx="298450" cy="532130"/>
          </a:xfrm>
          <a:prstGeom prst="rect">
            <a:avLst/>
          </a:prstGeom>
          <a:ln w="12700">
            <a:miter lim="400000"/>
          </a:ln>
        </p:spPr>
        <p:txBody>
          <a:bodyPr wrap="none" lIns="50800" tIns="50800" rIns="50800" bIns="50800">
            <a:spAutoFit/>
          </a:bodyPr>
          <a:lst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Calibri" panose="020F0502020204030204" charset="0"/>
                <a:ea typeface="Calibri" panose="020F0502020204030204" charset="0"/>
                <a:cs typeface="Calibri" panose="020F0502020204030204" charset="0"/>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a:lstStyle>
          <a:p>
            <a:fld id="{86CB4B4D-7CA3-9044-876B-883B54F8677D}" type="slidenum">
              <a:rPr sz="2800">
                <a:latin typeface="Century Gothic" panose="020B0502020202020204" charset="0"/>
                <a:cs typeface="Century Gothic" panose="020B0502020202020204" charset="0"/>
              </a:rPr>
            </a:fld>
            <a:endParaRPr sz="2800">
              <a:latin typeface="Century Gothic" panose="020B0502020202020204" charset="0"/>
              <a:cs typeface="Century Gothic" panose="020B0502020202020204"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608"/>
            <a:ext cx="1483233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a:latin typeface="Century Gothic" panose="020B0502020202020204" charset="0"/>
                <a:ea typeface="Calibri" panose="020F0502020204030204" charset="0"/>
                <a:cs typeface="Century Gothic" panose="020B0502020202020204" charset="0"/>
              </a:rPr>
              <a:t>Данные и технологии</a:t>
            </a:r>
            <a:r>
              <a:rPr>
                <a:latin typeface="Century Gothic" panose="020B0502020202020204" charset="0"/>
                <a:ea typeface="Calibri" panose="020F0502020204030204" charset="0"/>
                <a:cs typeface="Century Gothic" panose="020B0502020202020204" charset="0"/>
              </a:rPr>
              <a:t>  </a:t>
            </a:r>
            <a:endParaRPr lang="zh-CN" sz="3600">
              <a:latin typeface="Century Gothic" panose="020B0502020202020204" charset="0"/>
              <a:ea typeface="Calibri" panose="020F0502020204030204" charset="0"/>
              <a:cs typeface="Century Gothic" panose="020B050202020202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369" y="4728210"/>
            <a:ext cx="19227669" cy="692150"/>
          </a:xfrm>
          <a:prstGeom prst="rect">
            <a:avLst/>
          </a:prstGeom>
          <a:ln w="12700">
            <a:miter lim="400000"/>
          </a:ln>
        </p:spPr>
        <p:txBody>
          <a:bodyPr lIns="50800" tIns="50800" rIns="50800" bIns="50800">
            <a:spAutoFit/>
          </a:bodyPr>
          <a:lstStyle/>
          <a:p>
            <a:pPr algn="just">
              <a:lnSpc>
                <a:spcPct val="120000"/>
              </a:lnSpc>
              <a:spcBef>
                <a:spcPts val="2000"/>
              </a:spcBef>
              <a:defRPr sz="2600" b="0">
                <a:solidFill>
                  <a:srgbClr val="646979"/>
                </a:solidFill>
                <a:latin typeface="Open Sans"/>
                <a:ea typeface="Open Sans"/>
                <a:cs typeface="Open Sans"/>
                <a:sym typeface="Open Sans"/>
              </a:defRPr>
            </a:pPr>
            <a:r>
              <a:rPr lang="ru-RU" sz="3200" b="1" u="sng">
                <a:latin typeface="Century Gothic" panose="020B0502020202020204" charset="0"/>
                <a:ea typeface="Calibri" panose="020F0502020204030204" charset="0"/>
                <a:cs typeface="Century Gothic" panose="020B0502020202020204" charset="0"/>
              </a:rPr>
              <a:t>Исходные данные</a:t>
            </a:r>
            <a:r>
              <a:rPr lang="ru-RU" sz="3200" b="1">
                <a:latin typeface="Century Gothic" panose="020B0502020202020204" charset="0"/>
                <a:ea typeface="Calibri" panose="020F0502020204030204" charset="0"/>
                <a:cs typeface="Century Gothic" panose="020B0502020202020204" charset="0"/>
              </a:rPr>
              <a:t> </a:t>
            </a:r>
            <a:r>
              <a:rPr lang="ru-RU" sz="3200">
                <a:latin typeface="Century Gothic" panose="020B0502020202020204" charset="0"/>
                <a:ea typeface="Calibri" panose="020F0502020204030204" charset="0"/>
                <a:cs typeface="Century Gothic" panose="020B0502020202020204" charset="0"/>
              </a:rPr>
              <a:t>(</a:t>
            </a:r>
            <a:r>
              <a:rPr lang="ru-RU" altLang="ru-RU" sz="3200">
                <a:latin typeface="Century Gothic" panose="020B0502020202020204" charset="0"/>
                <a:ea typeface="Calibri" panose="020F0502020204030204" charset="0"/>
                <a:cs typeface="Century Gothic" panose="020B0502020202020204" charset="0"/>
                <a:sym typeface="+mn-ea"/>
              </a:rPr>
              <a:t>Источник: https://disk.yandex.ru/d/DKeoopbGH1Ttuw</a:t>
            </a:r>
            <a:r>
              <a:rPr lang="ru-RU" sz="3200">
                <a:latin typeface="Century Gothic" panose="020B0502020202020204" charset="0"/>
                <a:ea typeface="Calibri" panose="020F0502020204030204" charset="0"/>
                <a:cs typeface="Century Gothic" panose="020B0502020202020204" charset="0"/>
              </a:rPr>
              <a:t>):</a:t>
            </a:r>
            <a:r>
              <a:rPr sz="3200">
                <a:latin typeface="Century Gothic" panose="020B0502020202020204" charset="0"/>
                <a:ea typeface="Calibri" panose="020F0502020204030204" charset="0"/>
                <a:cs typeface="Century Gothic" panose="020B0502020202020204" charset="0"/>
              </a:rPr>
              <a:t> </a:t>
            </a:r>
            <a:endParaRPr lang="en-US" sz="3200">
              <a:latin typeface="Century Gothic" panose="020B0502020202020204" charset="0"/>
              <a:ea typeface="Calibri" panose="020F0502020204030204" charset="0"/>
              <a:cs typeface="Century Gothic" panose="020B050202020202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alibri" panose="020F0502020204030204" charset="0"/>
              <a:ea typeface="Calibri" panose="020F0502020204030204" charset="0"/>
              <a:cs typeface="Calibri" panose="020F0502020204030204" charset="0"/>
            </a:endParaRPr>
          </a:p>
        </p:txBody>
      </p:sp>
      <p:sp>
        <p:nvSpPr>
          <p:cNvPr id="3" name="Title text slide"/>
          <p:cNvSpPr txBox="1"/>
          <p:nvPr/>
        </p:nvSpPr>
        <p:spPr>
          <a:xfrm>
            <a:off x="0" y="13183870"/>
            <a:ext cx="868172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Кузнецова Л. Ю., 2022</a:t>
            </a:r>
            <a:endParaRPr lang="ru-RU" altLang="ru-RU" sz="2800">
              <a:latin typeface="Century Gothic" panose="020B0502020202020204" charset="0"/>
              <a:ea typeface="Calibri" panose="020F0502020204030204" charset="0"/>
              <a:cs typeface="Century Gothic" panose="020B0502020202020204" charset="0"/>
            </a:endParaRPr>
          </a:p>
        </p:txBody>
      </p:sp>
      <p:sp>
        <p:nvSpPr>
          <p:cNvPr id="4" name="Замещающий номер слайда 3"/>
          <p:cNvSpPr>
            <a:spLocks noGrp="1"/>
          </p:cNvSpPr>
          <p:nvPr>
            <p:ph type="sldNum" sz="quarter" idx="2"/>
          </p:nvPr>
        </p:nvSpPr>
        <p:spPr>
          <a:xfrm>
            <a:off x="23991570" y="13183870"/>
            <a:ext cx="298450" cy="532130"/>
          </a:xfrm>
        </p:spPr>
        <p:txBody>
          <a:bodyPr/>
          <a:p>
            <a:fld id="{86CB4B4D-7CA3-9044-876B-883B54F8677D}" type="slidenum">
              <a:rPr sz="2800">
                <a:latin typeface="Century Gothic" panose="020B0502020202020204" charset="0"/>
                <a:cs typeface="Century Gothic" panose="020B0502020202020204" charset="0"/>
              </a:rPr>
            </a:fld>
            <a:endParaRPr sz="2800">
              <a:latin typeface="Century Gothic" panose="020B0502020202020204" charset="0"/>
              <a:cs typeface="Century Gothic" panose="020B0502020202020204" charset="0"/>
            </a:endParaRPr>
          </a:p>
        </p:txBody>
      </p:sp>
      <p:sp>
        <p:nvSpPr>
          <p:cNvPr id="139"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p:cNvSpPr txBox="1"/>
          <p:nvPr/>
        </p:nvSpPr>
        <p:spPr>
          <a:xfrm>
            <a:off x="2451369" y="5475605"/>
            <a:ext cx="5790327" cy="7313930"/>
          </a:xfrm>
          <a:prstGeom prst="rect">
            <a:avLst/>
          </a:prstGeom>
          <a:ln w="12700">
            <a:miter lim="400000"/>
          </a:ln>
        </p:spPr>
        <p:txBody>
          <a:bodyPr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algn="just" eaLnBrk="1">
              <a:lnSpc>
                <a:spcPct val="100000"/>
              </a:lnSpc>
              <a:spcBef>
                <a:spcPts val="200"/>
              </a:spcBef>
            </a:pPr>
            <a:r>
              <a:rPr>
                <a:latin typeface="Calibri" panose="020F0502020204030204" charset="0"/>
                <a:ea typeface="Calibri" panose="020F0502020204030204" charset="0"/>
                <a:cs typeface="Calibri" panose="020F0502020204030204" charset="0"/>
              </a:rPr>
              <a:t>VendorId </a:t>
            </a:r>
            <a:endParaRPr>
              <a:latin typeface="Calibri" panose="020F0502020204030204" charset="0"/>
              <a:ea typeface="Calibri" panose="020F0502020204030204" charset="0"/>
              <a:cs typeface="Calibri" panose="020F0502020204030204" charset="0"/>
            </a:endParaRPr>
          </a:p>
          <a:p>
            <a:pPr algn="just" eaLnBrk="1">
              <a:lnSpc>
                <a:spcPct val="100000"/>
              </a:lnSpc>
              <a:spcBef>
                <a:spcPts val="200"/>
              </a:spcBef>
            </a:pPr>
            <a:r>
              <a:rPr>
                <a:latin typeface="Calibri" panose="020F0502020204030204" charset="0"/>
                <a:ea typeface="Calibri" panose="020F0502020204030204" charset="0"/>
                <a:cs typeface="Calibri" panose="020F0502020204030204" charset="0"/>
              </a:rPr>
              <a:t>tpep_pickup_datetime </a:t>
            </a:r>
            <a:endParaRPr>
              <a:latin typeface="Calibri" panose="020F0502020204030204" charset="0"/>
              <a:ea typeface="Calibri" panose="020F0502020204030204" charset="0"/>
              <a:cs typeface="Calibri" panose="020F0502020204030204" charset="0"/>
            </a:endParaRPr>
          </a:p>
          <a:p>
            <a:pPr algn="just" eaLnBrk="1">
              <a:lnSpc>
                <a:spcPct val="100000"/>
              </a:lnSpc>
              <a:spcBef>
                <a:spcPts val="200"/>
              </a:spcBef>
            </a:pPr>
            <a:r>
              <a:rPr>
                <a:latin typeface="Calibri" panose="020F0502020204030204" charset="0"/>
                <a:ea typeface="Calibri" panose="020F0502020204030204" charset="0"/>
                <a:cs typeface="Calibri" panose="020F0502020204030204" charset="0"/>
              </a:rPr>
              <a:t>tpep_dropoff_datetime</a:t>
            </a:r>
            <a:endParaRPr>
              <a:latin typeface="Calibri" panose="020F0502020204030204" charset="0"/>
              <a:ea typeface="Calibri" panose="020F0502020204030204" charset="0"/>
              <a:cs typeface="Calibri" panose="020F0502020204030204" charset="0"/>
            </a:endParaRPr>
          </a:p>
          <a:p>
            <a:pPr algn="just" eaLnBrk="1">
              <a:lnSpc>
                <a:spcPct val="100000"/>
              </a:lnSpc>
              <a:spcBef>
                <a:spcPts val="200"/>
              </a:spcBef>
            </a:pPr>
            <a:r>
              <a:rPr>
                <a:latin typeface="Calibri" panose="020F0502020204030204" charset="0"/>
                <a:ea typeface="Calibri" panose="020F0502020204030204" charset="0"/>
                <a:cs typeface="Calibri" panose="020F0502020204030204" charset="0"/>
              </a:rPr>
              <a:t>passanger_count</a:t>
            </a:r>
            <a:endParaRPr>
              <a:latin typeface="Calibri" panose="020F0502020204030204" charset="0"/>
              <a:ea typeface="Calibri" panose="020F0502020204030204" charset="0"/>
              <a:cs typeface="Calibri" panose="020F0502020204030204" charset="0"/>
            </a:endParaRPr>
          </a:p>
          <a:p>
            <a:pPr algn="just" eaLnBrk="1">
              <a:lnSpc>
                <a:spcPct val="100000"/>
              </a:lnSpc>
              <a:spcBef>
                <a:spcPts val="200"/>
              </a:spcBef>
            </a:pPr>
            <a:r>
              <a:rPr>
                <a:latin typeface="Calibri" panose="020F0502020204030204" charset="0"/>
                <a:ea typeface="Calibri" panose="020F0502020204030204" charset="0"/>
                <a:cs typeface="Calibri" panose="020F0502020204030204" charset="0"/>
              </a:rPr>
              <a:t>trip_distance </a:t>
            </a:r>
            <a:endParaRPr>
              <a:latin typeface="Calibri" panose="020F0502020204030204" charset="0"/>
              <a:ea typeface="Calibri" panose="020F0502020204030204" charset="0"/>
              <a:cs typeface="Calibri" panose="020F0502020204030204" charset="0"/>
            </a:endParaRPr>
          </a:p>
          <a:p>
            <a:pPr algn="just" eaLnBrk="1">
              <a:lnSpc>
                <a:spcPct val="100000"/>
              </a:lnSpc>
              <a:spcBef>
                <a:spcPts val="200"/>
              </a:spcBef>
            </a:pPr>
            <a:r>
              <a:rPr>
                <a:latin typeface="Calibri" panose="020F0502020204030204" charset="0"/>
                <a:ea typeface="Calibri" panose="020F0502020204030204" charset="0"/>
                <a:cs typeface="Calibri" panose="020F0502020204030204" charset="0"/>
              </a:rPr>
              <a:t>ratecodeid</a:t>
            </a:r>
            <a:endParaRPr>
              <a:latin typeface="Calibri" panose="020F0502020204030204" charset="0"/>
              <a:ea typeface="Calibri" panose="020F0502020204030204" charset="0"/>
              <a:cs typeface="Calibri" panose="020F0502020204030204" charset="0"/>
            </a:endParaRPr>
          </a:p>
          <a:p>
            <a:pPr algn="just" eaLnBrk="1">
              <a:lnSpc>
                <a:spcPct val="100000"/>
              </a:lnSpc>
              <a:spcBef>
                <a:spcPts val="200"/>
              </a:spcBef>
            </a:pPr>
            <a:r>
              <a:rPr>
                <a:latin typeface="Calibri" panose="020F0502020204030204" charset="0"/>
                <a:ea typeface="Calibri" panose="020F0502020204030204" charset="0"/>
                <a:cs typeface="Calibri" panose="020F0502020204030204" charset="0"/>
              </a:rPr>
              <a:t>store_and_fwd_flag </a:t>
            </a:r>
            <a:endParaRPr>
              <a:latin typeface="Calibri" panose="020F0502020204030204" charset="0"/>
              <a:ea typeface="Calibri" panose="020F0502020204030204" charset="0"/>
              <a:cs typeface="Calibri" panose="020F0502020204030204" charset="0"/>
            </a:endParaRPr>
          </a:p>
          <a:p>
            <a:pPr algn="just" eaLnBrk="1">
              <a:lnSpc>
                <a:spcPct val="100000"/>
              </a:lnSpc>
              <a:spcBef>
                <a:spcPts val="200"/>
              </a:spcBef>
            </a:pPr>
            <a:r>
              <a:rPr>
                <a:latin typeface="Calibri" panose="020F0502020204030204" charset="0"/>
                <a:ea typeface="Calibri" panose="020F0502020204030204" charset="0"/>
                <a:cs typeface="Calibri" panose="020F0502020204030204" charset="0"/>
              </a:rPr>
              <a:t>pulocationId </a:t>
            </a:r>
            <a:endParaRPr>
              <a:latin typeface="Calibri" panose="020F0502020204030204" charset="0"/>
              <a:ea typeface="Calibri" panose="020F0502020204030204" charset="0"/>
              <a:cs typeface="Calibri" panose="020F0502020204030204" charset="0"/>
            </a:endParaRPr>
          </a:p>
          <a:p>
            <a:pPr algn="just" eaLnBrk="1">
              <a:lnSpc>
                <a:spcPct val="100000"/>
              </a:lnSpc>
              <a:spcBef>
                <a:spcPts val="200"/>
              </a:spcBef>
            </a:pPr>
            <a:r>
              <a:rPr>
                <a:latin typeface="Calibri" panose="020F0502020204030204" charset="0"/>
                <a:ea typeface="Calibri" panose="020F0502020204030204" charset="0"/>
                <a:cs typeface="Calibri" panose="020F0502020204030204" charset="0"/>
              </a:rPr>
              <a:t>dolocationid </a:t>
            </a:r>
            <a:endParaRPr>
              <a:latin typeface="Calibri" panose="020F0502020204030204" charset="0"/>
              <a:ea typeface="Calibri" panose="020F0502020204030204" charset="0"/>
              <a:cs typeface="Calibri" panose="020F0502020204030204" charset="0"/>
            </a:endParaRPr>
          </a:p>
          <a:p>
            <a:pPr algn="just" eaLnBrk="1">
              <a:lnSpc>
                <a:spcPct val="100000"/>
              </a:lnSpc>
              <a:spcBef>
                <a:spcPts val="200"/>
              </a:spcBef>
            </a:pPr>
            <a:r>
              <a:rPr>
                <a:latin typeface="Calibri" panose="020F0502020204030204" charset="0"/>
                <a:ea typeface="Calibri" panose="020F0502020204030204" charset="0"/>
                <a:cs typeface="Calibri" panose="020F0502020204030204" charset="0"/>
              </a:rPr>
              <a:t>payment_type </a:t>
            </a:r>
            <a:endParaRPr>
              <a:latin typeface="Calibri" panose="020F0502020204030204" charset="0"/>
              <a:ea typeface="Calibri" panose="020F0502020204030204" charset="0"/>
              <a:cs typeface="Calibri" panose="020F0502020204030204" charset="0"/>
            </a:endParaRPr>
          </a:p>
          <a:p>
            <a:pPr algn="just" eaLnBrk="1">
              <a:lnSpc>
                <a:spcPct val="100000"/>
              </a:lnSpc>
              <a:spcBef>
                <a:spcPts val="200"/>
              </a:spcBef>
            </a:pPr>
            <a:r>
              <a:rPr>
                <a:latin typeface="Calibri" panose="020F0502020204030204" charset="0"/>
                <a:ea typeface="Calibri" panose="020F0502020204030204" charset="0"/>
                <a:cs typeface="Calibri" panose="020F0502020204030204" charset="0"/>
              </a:rPr>
              <a:t>fare_amount </a:t>
            </a:r>
            <a:endParaRPr>
              <a:latin typeface="Calibri" panose="020F0502020204030204" charset="0"/>
              <a:ea typeface="Calibri" panose="020F0502020204030204" charset="0"/>
              <a:cs typeface="Calibri" panose="020F0502020204030204" charset="0"/>
            </a:endParaRPr>
          </a:p>
          <a:p>
            <a:pPr algn="just" eaLnBrk="1">
              <a:lnSpc>
                <a:spcPct val="100000"/>
              </a:lnSpc>
              <a:spcBef>
                <a:spcPts val="200"/>
              </a:spcBef>
            </a:pPr>
            <a:r>
              <a:rPr>
                <a:latin typeface="Calibri" panose="020F0502020204030204" charset="0"/>
                <a:ea typeface="Calibri" panose="020F0502020204030204" charset="0"/>
                <a:cs typeface="Calibri" panose="020F0502020204030204" charset="0"/>
              </a:rPr>
              <a:t>mta_tax </a:t>
            </a:r>
            <a:endParaRPr>
              <a:latin typeface="Calibri" panose="020F0502020204030204" charset="0"/>
              <a:ea typeface="Calibri" panose="020F0502020204030204" charset="0"/>
              <a:cs typeface="Calibri" panose="020F0502020204030204" charset="0"/>
            </a:endParaRPr>
          </a:p>
          <a:p>
            <a:pPr algn="just" eaLnBrk="1">
              <a:lnSpc>
                <a:spcPct val="100000"/>
              </a:lnSpc>
              <a:spcBef>
                <a:spcPts val="200"/>
              </a:spcBef>
            </a:pPr>
            <a:r>
              <a:rPr>
                <a:latin typeface="Calibri" panose="020F0502020204030204" charset="0"/>
                <a:ea typeface="Calibri" panose="020F0502020204030204" charset="0"/>
                <a:cs typeface="Calibri" panose="020F0502020204030204" charset="0"/>
              </a:rPr>
              <a:t>tip_amount </a:t>
            </a:r>
            <a:endParaRPr>
              <a:latin typeface="Calibri" panose="020F0502020204030204" charset="0"/>
              <a:ea typeface="Calibri" panose="020F0502020204030204" charset="0"/>
              <a:cs typeface="Calibri" panose="020F0502020204030204" charset="0"/>
            </a:endParaRPr>
          </a:p>
          <a:p>
            <a:pPr algn="just" eaLnBrk="1">
              <a:lnSpc>
                <a:spcPct val="100000"/>
              </a:lnSpc>
              <a:spcBef>
                <a:spcPts val="200"/>
              </a:spcBef>
            </a:pPr>
            <a:r>
              <a:rPr>
                <a:latin typeface="Calibri" panose="020F0502020204030204" charset="0"/>
                <a:ea typeface="Calibri" panose="020F0502020204030204" charset="0"/>
                <a:cs typeface="Calibri" panose="020F0502020204030204" charset="0"/>
              </a:rPr>
              <a:t>tools_amount </a:t>
            </a:r>
            <a:endParaRPr>
              <a:latin typeface="Calibri" panose="020F0502020204030204" charset="0"/>
              <a:ea typeface="Calibri" panose="020F0502020204030204" charset="0"/>
              <a:cs typeface="Calibri" panose="020F0502020204030204" charset="0"/>
            </a:endParaRPr>
          </a:p>
          <a:p>
            <a:pPr algn="just" eaLnBrk="1">
              <a:lnSpc>
                <a:spcPct val="100000"/>
              </a:lnSpc>
              <a:spcBef>
                <a:spcPts val="200"/>
              </a:spcBef>
            </a:pPr>
            <a:r>
              <a:rPr>
                <a:latin typeface="Calibri" panose="020F0502020204030204" charset="0"/>
                <a:ea typeface="Calibri" panose="020F0502020204030204" charset="0"/>
                <a:cs typeface="Calibri" panose="020F0502020204030204" charset="0"/>
              </a:rPr>
              <a:t>improvement_surchange </a:t>
            </a:r>
            <a:endParaRPr>
              <a:latin typeface="Calibri" panose="020F0502020204030204" charset="0"/>
              <a:ea typeface="Calibri" panose="020F0502020204030204" charset="0"/>
              <a:cs typeface="Calibri" panose="020F0502020204030204" charset="0"/>
            </a:endParaRPr>
          </a:p>
          <a:p>
            <a:pPr algn="just" eaLnBrk="1">
              <a:lnSpc>
                <a:spcPct val="100000"/>
              </a:lnSpc>
              <a:spcBef>
                <a:spcPts val="200"/>
              </a:spcBef>
            </a:pPr>
            <a:r>
              <a:rPr>
                <a:latin typeface="Calibri" panose="020F0502020204030204" charset="0"/>
                <a:ea typeface="Calibri" panose="020F0502020204030204" charset="0"/>
                <a:cs typeface="Calibri" panose="020F0502020204030204" charset="0"/>
              </a:rPr>
              <a:t>total_amount </a:t>
            </a:r>
            <a:endParaRPr>
              <a:latin typeface="Calibri" panose="020F0502020204030204" charset="0"/>
              <a:ea typeface="Calibri" panose="020F0502020204030204" charset="0"/>
              <a:cs typeface="Calibri" panose="020F0502020204030204" charset="0"/>
            </a:endParaRPr>
          </a:p>
          <a:p>
            <a:pPr algn="just" eaLnBrk="1">
              <a:lnSpc>
                <a:spcPct val="100000"/>
              </a:lnSpc>
              <a:spcBef>
                <a:spcPts val="200"/>
              </a:spcBef>
            </a:pPr>
            <a:r>
              <a:rPr>
                <a:latin typeface="Calibri" panose="020F0502020204030204" charset="0"/>
                <a:ea typeface="Calibri" panose="020F0502020204030204" charset="0"/>
                <a:cs typeface="Calibri" panose="020F0502020204030204" charset="0"/>
              </a:rPr>
              <a:t>congestion_surchange</a:t>
            </a:r>
            <a:endParaRPr>
              <a:latin typeface="Calibri" panose="020F0502020204030204" charset="0"/>
              <a:ea typeface="Calibri" panose="020F0502020204030204" charset="0"/>
              <a:cs typeface="Calibri" panose="020F0502020204030204" charset="0"/>
            </a:endParaRPr>
          </a:p>
        </p:txBody>
      </p:sp>
      <p:sp>
        <p:nvSpPr>
          <p:cNvPr id="140" name="Lorem ipsum sed dolor sit sed amet, consectetur adipiscing elit, sed do eiusmod tempor incididunt ut labore et dolore magna aliqua. Ut enim ad minim veniam, laboris quis nostrud exercitation ullamco laboris nisi ut aliquip ex ea commo ut consequat. Duis aute irure dolor in reprehenit in voluptate velit esse cillum dolore eu fugiat nulla pariatur. Excepteur sint occaecat cupidatat non proident"/>
          <p:cNvSpPr txBox="1"/>
          <p:nvPr/>
        </p:nvSpPr>
        <p:spPr>
          <a:xfrm>
            <a:off x="8681720" y="5475605"/>
            <a:ext cx="14897735" cy="7313930"/>
          </a:xfrm>
          <a:prstGeom prst="rect">
            <a:avLst/>
          </a:prstGeom>
          <a:ln w="12700">
            <a:miter lim="400000"/>
          </a:ln>
        </p:spPr>
        <p:txBody>
          <a:bodyPr wrap="square" lIns="50800" tIns="50800" rIns="50800" bIns="50800">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algn="just">
              <a:lnSpc>
                <a:spcPct val="100000"/>
              </a:lnSpc>
              <a:spcBef>
                <a:spcPts val="200"/>
              </a:spcBef>
              <a:spcAft>
                <a:spcPts val="0"/>
              </a:spcAft>
            </a:pPr>
            <a:r>
              <a:rPr>
                <a:latin typeface="Calibri" panose="020F0502020204030204" charset="0"/>
                <a:ea typeface="Calibri" panose="020F0502020204030204" charset="0"/>
                <a:cs typeface="Calibri" panose="020F0502020204030204" charset="0"/>
              </a:rPr>
              <a:t>ИД компании</a:t>
            </a:r>
            <a:endParaRPr>
              <a:latin typeface="Calibri" panose="020F0502020204030204" charset="0"/>
              <a:ea typeface="Calibri" panose="020F0502020204030204" charset="0"/>
              <a:cs typeface="Calibri" panose="020F0502020204030204" charset="0"/>
            </a:endParaRPr>
          </a:p>
          <a:p>
            <a:pPr algn="just">
              <a:lnSpc>
                <a:spcPct val="100000"/>
              </a:lnSpc>
              <a:spcBef>
                <a:spcPts val="200"/>
              </a:spcBef>
              <a:spcAft>
                <a:spcPts val="0"/>
              </a:spcAft>
            </a:pPr>
            <a:r>
              <a:rPr>
                <a:latin typeface="Calibri" panose="020F0502020204030204" charset="0"/>
                <a:ea typeface="Calibri" panose="020F0502020204030204" charset="0"/>
                <a:cs typeface="Calibri" panose="020F0502020204030204" charset="0"/>
              </a:rPr>
              <a:t>Время и дата, когда пассажир сел в такси</a:t>
            </a:r>
            <a:endParaRPr>
              <a:latin typeface="Calibri" panose="020F0502020204030204" charset="0"/>
              <a:ea typeface="Calibri" panose="020F0502020204030204" charset="0"/>
              <a:cs typeface="Calibri" panose="020F0502020204030204" charset="0"/>
            </a:endParaRPr>
          </a:p>
          <a:p>
            <a:pPr algn="just">
              <a:lnSpc>
                <a:spcPct val="100000"/>
              </a:lnSpc>
              <a:spcBef>
                <a:spcPts val="200"/>
              </a:spcBef>
              <a:spcAft>
                <a:spcPts val="0"/>
              </a:spcAft>
            </a:pPr>
            <a:r>
              <a:rPr>
                <a:latin typeface="Calibri" panose="020F0502020204030204" charset="0"/>
                <a:ea typeface="Calibri" panose="020F0502020204030204" charset="0"/>
                <a:cs typeface="Calibri" panose="020F0502020204030204" charset="0"/>
              </a:rPr>
              <a:t>Время и дата, когда пассажир вышел из такси</a:t>
            </a:r>
            <a:endParaRPr>
              <a:latin typeface="Calibri" panose="020F0502020204030204" charset="0"/>
              <a:ea typeface="Calibri" panose="020F0502020204030204" charset="0"/>
              <a:cs typeface="Calibri" panose="020F0502020204030204" charset="0"/>
            </a:endParaRPr>
          </a:p>
          <a:p>
            <a:pPr algn="just">
              <a:lnSpc>
                <a:spcPct val="100000"/>
              </a:lnSpc>
              <a:spcBef>
                <a:spcPts val="200"/>
              </a:spcBef>
              <a:spcAft>
                <a:spcPts val="0"/>
              </a:spcAft>
            </a:pPr>
            <a:r>
              <a:rPr>
                <a:latin typeface="Calibri" panose="020F0502020204030204" charset="0"/>
                <a:ea typeface="Calibri" panose="020F0502020204030204" charset="0"/>
                <a:cs typeface="Calibri" panose="020F0502020204030204" charset="0"/>
              </a:rPr>
              <a:t>Количество пассажиров</a:t>
            </a:r>
            <a:endParaRPr>
              <a:latin typeface="Calibri" panose="020F0502020204030204" charset="0"/>
              <a:ea typeface="Calibri" panose="020F0502020204030204" charset="0"/>
              <a:cs typeface="Calibri" panose="020F0502020204030204" charset="0"/>
            </a:endParaRPr>
          </a:p>
          <a:p>
            <a:pPr algn="just">
              <a:lnSpc>
                <a:spcPct val="100000"/>
              </a:lnSpc>
              <a:spcBef>
                <a:spcPts val="200"/>
              </a:spcBef>
              <a:spcAft>
                <a:spcPts val="0"/>
              </a:spcAft>
            </a:pPr>
            <a:r>
              <a:rPr>
                <a:latin typeface="Calibri" panose="020F0502020204030204" charset="0"/>
                <a:ea typeface="Calibri" panose="020F0502020204030204" charset="0"/>
                <a:cs typeface="Calibri" panose="020F0502020204030204" charset="0"/>
              </a:rPr>
              <a:t>Пройденное расстояние</a:t>
            </a:r>
            <a:endParaRPr>
              <a:latin typeface="Calibri" panose="020F0502020204030204" charset="0"/>
              <a:ea typeface="Calibri" panose="020F0502020204030204" charset="0"/>
              <a:cs typeface="Calibri" panose="020F0502020204030204" charset="0"/>
            </a:endParaRPr>
          </a:p>
          <a:p>
            <a:pPr algn="just">
              <a:lnSpc>
                <a:spcPct val="100000"/>
              </a:lnSpc>
              <a:spcBef>
                <a:spcPts val="200"/>
              </a:spcBef>
              <a:spcAft>
                <a:spcPts val="0"/>
              </a:spcAft>
            </a:pPr>
            <a:r>
              <a:rPr>
                <a:latin typeface="Calibri" panose="020F0502020204030204" charset="0"/>
                <a:ea typeface="Calibri" panose="020F0502020204030204" charset="0"/>
                <a:cs typeface="Calibri" panose="020F0502020204030204" charset="0"/>
              </a:rPr>
              <a:t>Код скорости</a:t>
            </a:r>
            <a:endParaRPr>
              <a:latin typeface="Calibri" panose="020F0502020204030204" charset="0"/>
              <a:ea typeface="Calibri" panose="020F0502020204030204" charset="0"/>
              <a:cs typeface="Calibri" panose="020F0502020204030204" charset="0"/>
            </a:endParaRPr>
          </a:p>
          <a:p>
            <a:pPr algn="just">
              <a:lnSpc>
                <a:spcPct val="100000"/>
              </a:lnSpc>
              <a:spcBef>
                <a:spcPts val="200"/>
              </a:spcBef>
              <a:spcAft>
                <a:spcPts val="0"/>
              </a:spcAft>
            </a:pPr>
            <a:r>
              <a:rPr>
                <a:latin typeface="Calibri" panose="020F0502020204030204" charset="0"/>
                <a:ea typeface="Calibri" panose="020F0502020204030204" charset="0"/>
                <a:cs typeface="Calibri" panose="020F0502020204030204" charset="0"/>
              </a:rPr>
              <a:t>Флаг, отвечающий за сохранение записи поездки перед ее отправкой поставщику</a:t>
            </a:r>
            <a:endParaRPr>
              <a:latin typeface="Calibri" panose="020F0502020204030204" charset="0"/>
              <a:ea typeface="Calibri" panose="020F0502020204030204" charset="0"/>
              <a:cs typeface="Calibri" panose="020F0502020204030204" charset="0"/>
            </a:endParaRPr>
          </a:p>
          <a:p>
            <a:pPr algn="just">
              <a:lnSpc>
                <a:spcPct val="100000"/>
              </a:lnSpc>
              <a:spcBef>
                <a:spcPts val="200"/>
              </a:spcBef>
              <a:spcAft>
                <a:spcPts val="0"/>
              </a:spcAft>
            </a:pPr>
            <a:r>
              <a:rPr>
                <a:latin typeface="Calibri" panose="020F0502020204030204" charset="0"/>
                <a:ea typeface="Calibri" panose="020F0502020204030204" charset="0"/>
                <a:cs typeface="Calibri" panose="020F0502020204030204" charset="0"/>
              </a:rPr>
              <a:t>Широта, где была начата поездка</a:t>
            </a:r>
            <a:endParaRPr>
              <a:latin typeface="Calibri" panose="020F0502020204030204" charset="0"/>
              <a:ea typeface="Calibri" panose="020F0502020204030204" charset="0"/>
              <a:cs typeface="Calibri" panose="020F0502020204030204" charset="0"/>
            </a:endParaRPr>
          </a:p>
          <a:p>
            <a:pPr algn="just">
              <a:lnSpc>
                <a:spcPct val="100000"/>
              </a:lnSpc>
              <a:spcBef>
                <a:spcPts val="200"/>
              </a:spcBef>
              <a:spcAft>
                <a:spcPts val="0"/>
              </a:spcAft>
            </a:pPr>
            <a:r>
              <a:rPr>
                <a:latin typeface="Calibri" panose="020F0502020204030204" charset="0"/>
                <a:ea typeface="Calibri" panose="020F0502020204030204" charset="0"/>
                <a:cs typeface="Calibri" panose="020F0502020204030204" charset="0"/>
              </a:rPr>
              <a:t>Долгота, где была начата поездка</a:t>
            </a:r>
            <a:endParaRPr>
              <a:latin typeface="Calibri" panose="020F0502020204030204" charset="0"/>
              <a:ea typeface="Calibri" panose="020F0502020204030204" charset="0"/>
              <a:cs typeface="Calibri" panose="020F0502020204030204" charset="0"/>
            </a:endParaRPr>
          </a:p>
          <a:p>
            <a:pPr algn="just">
              <a:lnSpc>
                <a:spcPct val="100000"/>
              </a:lnSpc>
              <a:spcBef>
                <a:spcPts val="200"/>
              </a:spcBef>
              <a:spcAft>
                <a:spcPts val="0"/>
              </a:spcAft>
            </a:pPr>
            <a:r>
              <a:rPr>
                <a:latin typeface="Calibri" panose="020F0502020204030204" charset="0"/>
                <a:ea typeface="Calibri" panose="020F0502020204030204" charset="0"/>
                <a:cs typeface="Calibri" panose="020F0502020204030204" charset="0"/>
              </a:rPr>
              <a:t>Тип оплаты</a:t>
            </a:r>
            <a:endParaRPr>
              <a:latin typeface="Calibri" panose="020F0502020204030204" charset="0"/>
              <a:ea typeface="Calibri" panose="020F0502020204030204" charset="0"/>
              <a:cs typeface="Calibri" panose="020F0502020204030204" charset="0"/>
            </a:endParaRPr>
          </a:p>
          <a:p>
            <a:pPr algn="just">
              <a:lnSpc>
                <a:spcPct val="100000"/>
              </a:lnSpc>
              <a:spcBef>
                <a:spcPts val="200"/>
              </a:spcBef>
              <a:spcAft>
                <a:spcPts val="0"/>
              </a:spcAft>
            </a:pPr>
            <a:r>
              <a:rPr>
                <a:latin typeface="Calibri" panose="020F0502020204030204" charset="0"/>
                <a:ea typeface="Calibri" panose="020F0502020204030204" charset="0"/>
                <a:cs typeface="Calibri" panose="020F0502020204030204" charset="0"/>
              </a:rPr>
              <a:t>Стоимость поездки</a:t>
            </a:r>
            <a:endParaRPr>
              <a:latin typeface="Calibri" panose="020F0502020204030204" charset="0"/>
              <a:ea typeface="Calibri" panose="020F0502020204030204" charset="0"/>
              <a:cs typeface="Calibri" panose="020F0502020204030204" charset="0"/>
            </a:endParaRPr>
          </a:p>
          <a:p>
            <a:pPr algn="just">
              <a:lnSpc>
                <a:spcPct val="100000"/>
              </a:lnSpc>
              <a:spcBef>
                <a:spcPts val="200"/>
              </a:spcBef>
              <a:spcAft>
                <a:spcPts val="0"/>
              </a:spcAft>
            </a:pPr>
            <a:r>
              <a:rPr>
                <a:latin typeface="Calibri" panose="020F0502020204030204" charset="0"/>
                <a:ea typeface="Calibri" panose="020F0502020204030204" charset="0"/>
                <a:cs typeface="Calibri" panose="020F0502020204030204" charset="0"/>
              </a:rPr>
              <a:t>Комиссия автопарка</a:t>
            </a:r>
            <a:endParaRPr>
              <a:latin typeface="Calibri" panose="020F0502020204030204" charset="0"/>
              <a:ea typeface="Calibri" panose="020F0502020204030204" charset="0"/>
              <a:cs typeface="Calibri" panose="020F0502020204030204" charset="0"/>
            </a:endParaRPr>
          </a:p>
          <a:p>
            <a:pPr algn="just">
              <a:lnSpc>
                <a:spcPct val="100000"/>
              </a:lnSpc>
              <a:spcBef>
                <a:spcPts val="200"/>
              </a:spcBef>
              <a:spcAft>
                <a:spcPts val="0"/>
              </a:spcAft>
            </a:pPr>
            <a:r>
              <a:rPr>
                <a:latin typeface="Calibri" panose="020F0502020204030204" charset="0"/>
                <a:ea typeface="Calibri" panose="020F0502020204030204" charset="0"/>
                <a:cs typeface="Calibri" panose="020F0502020204030204" charset="0"/>
              </a:rPr>
              <a:t>Чаевые</a:t>
            </a:r>
            <a:endParaRPr>
              <a:latin typeface="Calibri" panose="020F0502020204030204" charset="0"/>
              <a:ea typeface="Calibri" panose="020F0502020204030204" charset="0"/>
              <a:cs typeface="Calibri" panose="020F0502020204030204" charset="0"/>
            </a:endParaRPr>
          </a:p>
          <a:p>
            <a:pPr algn="just">
              <a:lnSpc>
                <a:spcPct val="100000"/>
              </a:lnSpc>
              <a:spcBef>
                <a:spcPts val="200"/>
              </a:spcBef>
              <a:spcAft>
                <a:spcPts val="0"/>
              </a:spcAft>
            </a:pPr>
            <a:r>
              <a:rPr>
                <a:latin typeface="Calibri" panose="020F0502020204030204" charset="0"/>
                <a:ea typeface="Calibri" panose="020F0502020204030204" charset="0"/>
                <a:cs typeface="Calibri" panose="020F0502020204030204" charset="0"/>
              </a:rPr>
              <a:t>Оплата за платные дороги</a:t>
            </a:r>
            <a:endParaRPr>
              <a:latin typeface="Calibri" panose="020F0502020204030204" charset="0"/>
              <a:ea typeface="Calibri" panose="020F0502020204030204" charset="0"/>
              <a:cs typeface="Calibri" panose="020F0502020204030204" charset="0"/>
            </a:endParaRPr>
          </a:p>
          <a:p>
            <a:pPr algn="just">
              <a:lnSpc>
                <a:spcPct val="100000"/>
              </a:lnSpc>
              <a:spcBef>
                <a:spcPts val="200"/>
              </a:spcBef>
              <a:spcAft>
                <a:spcPts val="0"/>
              </a:spcAft>
            </a:pPr>
            <a:r>
              <a:rPr>
                <a:latin typeface="Calibri" panose="020F0502020204030204" charset="0"/>
                <a:ea typeface="Calibri" panose="020F0502020204030204" charset="0"/>
                <a:cs typeface="Calibri" panose="020F0502020204030204" charset="0"/>
              </a:rPr>
              <a:t>Доплата за страховку</a:t>
            </a:r>
            <a:endParaRPr>
              <a:latin typeface="Calibri" panose="020F0502020204030204" charset="0"/>
              <a:ea typeface="Calibri" panose="020F0502020204030204" charset="0"/>
              <a:cs typeface="Calibri" panose="020F0502020204030204" charset="0"/>
            </a:endParaRPr>
          </a:p>
          <a:p>
            <a:pPr algn="just">
              <a:lnSpc>
                <a:spcPct val="100000"/>
              </a:lnSpc>
              <a:spcBef>
                <a:spcPts val="200"/>
              </a:spcBef>
              <a:spcAft>
                <a:spcPts val="0"/>
              </a:spcAft>
            </a:pPr>
            <a:r>
              <a:rPr>
                <a:latin typeface="Calibri" panose="020F0502020204030204" charset="0"/>
                <a:ea typeface="Calibri" panose="020F0502020204030204" charset="0"/>
                <a:cs typeface="Calibri" panose="020F0502020204030204" charset="0"/>
              </a:rPr>
              <a:t>Полная стоимость поездки </a:t>
            </a:r>
            <a:endParaRPr>
              <a:latin typeface="Calibri" panose="020F0502020204030204" charset="0"/>
              <a:ea typeface="Calibri" panose="020F0502020204030204" charset="0"/>
              <a:cs typeface="Calibri" panose="020F0502020204030204" charset="0"/>
            </a:endParaRPr>
          </a:p>
          <a:p>
            <a:pPr algn="just">
              <a:lnSpc>
                <a:spcPct val="100000"/>
              </a:lnSpc>
              <a:spcBef>
                <a:spcPts val="200"/>
              </a:spcBef>
              <a:spcAft>
                <a:spcPts val="0"/>
              </a:spcAft>
            </a:pPr>
            <a:r>
              <a:rPr>
                <a:latin typeface="Calibri" panose="020F0502020204030204" charset="0"/>
                <a:ea typeface="Calibri" panose="020F0502020204030204" charset="0"/>
                <a:cs typeface="Calibri" panose="020F0502020204030204" charset="0"/>
              </a:rPr>
              <a:t>Дополнительный сбор</a:t>
            </a:r>
            <a:endParaRPr>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608"/>
            <a:ext cx="1483233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a:latin typeface="Century Gothic" panose="020B0502020202020204" charset="0"/>
                <a:ea typeface="Calibri" panose="020F0502020204030204" charset="0"/>
                <a:cs typeface="Century Gothic" panose="020B0502020202020204" charset="0"/>
              </a:rPr>
              <a:t>Данные и технологии</a:t>
            </a:r>
            <a:endParaRPr lang="ru-RU" sz="3600">
              <a:latin typeface="Century Gothic" panose="020B0502020202020204" charset="0"/>
              <a:ea typeface="Calibri" panose="020F0502020204030204" charset="0"/>
              <a:cs typeface="Century Gothic" panose="020B050202020202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369" y="5003800"/>
            <a:ext cx="19227669" cy="7623175"/>
          </a:xfrm>
          <a:prstGeom prst="rect">
            <a:avLst/>
          </a:prstGeom>
          <a:ln w="12700">
            <a:miter lim="400000"/>
          </a:ln>
        </p:spPr>
        <p:txBody>
          <a:bodyPr lIns="50800" tIns="50800" rIns="50800" bIns="50800">
            <a:spAutoFit/>
          </a:bodyPr>
          <a:lstStyle/>
          <a:p>
            <a:pPr algn="just">
              <a:lnSpc>
                <a:spcPct val="120000"/>
              </a:lnSpc>
              <a:spcBef>
                <a:spcPts val="2000"/>
              </a:spcBef>
              <a:defRPr sz="2600" b="0">
                <a:solidFill>
                  <a:srgbClr val="646979"/>
                </a:solidFill>
                <a:latin typeface="Open Sans"/>
                <a:ea typeface="Open Sans"/>
                <a:cs typeface="Open Sans"/>
                <a:sym typeface="Open Sans"/>
              </a:defRPr>
            </a:pPr>
            <a:r>
              <a:rPr lang="ru-RU" sz="3200" b="1" u="sng">
                <a:latin typeface="Century Gothic" panose="020B0502020202020204" charset="0"/>
                <a:ea typeface="Calibri" panose="020F0502020204030204" charset="0"/>
                <a:cs typeface="Century Gothic" panose="020B0502020202020204" charset="0"/>
              </a:rPr>
              <a:t>Технологический стек:</a:t>
            </a:r>
            <a:r>
              <a:rPr sz="3200">
                <a:latin typeface="Century Gothic" panose="020B0502020202020204" charset="0"/>
                <a:ea typeface="Calibri" panose="020F0502020204030204" charset="0"/>
                <a:cs typeface="Century Gothic" panose="020B0502020202020204" charset="0"/>
              </a:rPr>
              <a:t> </a:t>
            </a:r>
            <a:endParaRPr sz="32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en-US" sz="3200">
                <a:latin typeface="Century Gothic" panose="020B0502020202020204" charset="0"/>
                <a:ea typeface="Calibri" panose="020F0502020204030204" charset="0"/>
                <a:cs typeface="Century Gothic" panose="020B0502020202020204" charset="0"/>
              </a:rPr>
              <a:t>- </a:t>
            </a:r>
            <a:r>
              <a:rPr lang="ru-RU" altLang="en-US" sz="3200">
                <a:latin typeface="Century Gothic" panose="020B0502020202020204" charset="0"/>
                <a:ea typeface="Calibri" panose="020F0502020204030204" charset="0"/>
                <a:cs typeface="Century Gothic" panose="020B0502020202020204" charset="0"/>
              </a:rPr>
              <a:t>для решения основной задачи выбран </a:t>
            </a:r>
            <a:r>
              <a:rPr lang="en-US" sz="3200">
                <a:latin typeface="Century Gothic" panose="020B0502020202020204" charset="0"/>
                <a:ea typeface="Calibri" panose="020F0502020204030204" charset="0"/>
                <a:cs typeface="Century Gothic" panose="020B0502020202020204" charset="0"/>
                <a:sym typeface="+mn-ea"/>
              </a:rPr>
              <a:t>Apache Spark и Scala</a:t>
            </a:r>
            <a:r>
              <a:rPr lang="ru-RU" altLang="en-US" sz="3200">
                <a:latin typeface="Century Gothic" panose="020B0502020202020204" charset="0"/>
                <a:ea typeface="Calibri" panose="020F0502020204030204" charset="0"/>
                <a:cs typeface="Century Gothic" panose="020B0502020202020204" charset="0"/>
                <a:sym typeface="+mn-ea"/>
              </a:rPr>
              <a:t>, т.к. </a:t>
            </a:r>
            <a:r>
              <a:rPr lang="en-US" sz="3200">
                <a:latin typeface="Century Gothic" panose="020B0502020202020204" charset="0"/>
                <a:ea typeface="Calibri" panose="020F0502020204030204" charset="0"/>
                <a:cs typeface="Century Gothic" panose="020B0502020202020204" charset="0"/>
                <a:sym typeface="+mn-ea"/>
              </a:rPr>
              <a:t>Apache Spark</a:t>
            </a:r>
            <a:r>
              <a:rPr lang="en-US" sz="3200">
                <a:latin typeface="Century Gothic" panose="020B0502020202020204" charset="0"/>
                <a:ea typeface="Calibri" panose="020F0502020204030204" charset="0"/>
                <a:cs typeface="Century Gothic" panose="020B0502020202020204" charset="0"/>
                <a:sym typeface="+mn-ea"/>
              </a:rPr>
              <a:t> является основным инструментом распределенной обработки данных, а также технологическим решением для преобразования данных в самых различных задачах DE</a:t>
            </a:r>
            <a:r>
              <a:rPr lang="ru-RU" altLang="en-US" sz="3200">
                <a:latin typeface="Century Gothic" panose="020B0502020202020204" charset="0"/>
                <a:ea typeface="Calibri" panose="020F0502020204030204" charset="0"/>
                <a:cs typeface="Century Gothic" panose="020B0502020202020204" charset="0"/>
                <a:sym typeface="+mn-ea"/>
              </a:rPr>
              <a:t>;</a:t>
            </a:r>
            <a:endParaRPr lang="en-US" sz="32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en-US" sz="3200">
                <a:latin typeface="Century Gothic" panose="020B0502020202020204" charset="0"/>
                <a:ea typeface="Calibri" panose="020F0502020204030204" charset="0"/>
                <a:cs typeface="Century Gothic" panose="020B0502020202020204" charset="0"/>
                <a:sym typeface="+mn-ea"/>
              </a:rPr>
              <a:t>- </a:t>
            </a:r>
            <a:r>
              <a:rPr lang="ru-RU" altLang="en-US" sz="3200">
                <a:latin typeface="Century Gothic" panose="020B0502020202020204" charset="0"/>
                <a:ea typeface="Calibri" panose="020F0502020204030204" charset="0"/>
                <a:cs typeface="Century Gothic" panose="020B0502020202020204" charset="0"/>
                <a:sym typeface="+mn-ea"/>
              </a:rPr>
              <a:t>для решения дополнительной задачи выбран </a:t>
            </a:r>
            <a:r>
              <a:rPr lang="en-US" altLang="en-US" sz="3200">
                <a:latin typeface="Century Gothic" panose="020B0502020202020204" charset="0"/>
                <a:ea typeface="Calibri" panose="020F0502020204030204" charset="0"/>
                <a:cs typeface="Century Gothic" panose="020B0502020202020204" charset="0"/>
                <a:sym typeface="+mn-ea"/>
              </a:rPr>
              <a:t>Python </a:t>
            </a:r>
            <a:r>
              <a:rPr lang="ru-RU" altLang="en-US" sz="3200">
                <a:latin typeface="Century Gothic" panose="020B0502020202020204" charset="0"/>
                <a:ea typeface="Calibri" panose="020F0502020204030204" charset="0"/>
                <a:cs typeface="Century Gothic" panose="020B0502020202020204" charset="0"/>
                <a:sym typeface="+mn-ea"/>
              </a:rPr>
              <a:t>и </a:t>
            </a:r>
            <a:r>
              <a:rPr lang="en-US" altLang="en-US" sz="3200">
                <a:latin typeface="Century Gothic" panose="020B0502020202020204" charset="0"/>
                <a:ea typeface="Calibri" panose="020F0502020204030204" charset="0"/>
                <a:cs typeface="Century Gothic" panose="020B0502020202020204" charset="0"/>
                <a:sym typeface="+mn-ea"/>
              </a:rPr>
              <a:t>Google Collaboratory</a:t>
            </a:r>
            <a:r>
              <a:rPr lang="ru-RU" altLang="en-US" sz="3200">
                <a:latin typeface="Century Gothic" panose="020B0502020202020204" charset="0"/>
                <a:ea typeface="Calibri" panose="020F0502020204030204" charset="0"/>
                <a:cs typeface="Century Gothic" panose="020B0502020202020204" charset="0"/>
                <a:sym typeface="+mn-ea"/>
              </a:rPr>
              <a:t>, т.к. </a:t>
            </a:r>
            <a:r>
              <a:rPr lang="en-US" sz="3200">
                <a:latin typeface="Century Gothic" panose="020B0502020202020204" charset="0"/>
                <a:ea typeface="Calibri" panose="020F0502020204030204" charset="0"/>
                <a:cs typeface="Century Gothic" panose="020B0502020202020204" charset="0"/>
                <a:sym typeface="+mn-ea"/>
              </a:rPr>
              <a:t>Python </a:t>
            </a:r>
            <a:r>
              <a:rPr lang="ru-RU" sz="3200">
                <a:latin typeface="Century Gothic" panose="020B0502020202020204" charset="0"/>
                <a:ea typeface="Calibri" panose="020F0502020204030204" charset="0"/>
                <a:cs typeface="Century Gothic" panose="020B0502020202020204" charset="0"/>
                <a:sym typeface="+mn-ea"/>
              </a:rPr>
              <a:t>является одним из ключевых инструментов при анализе данных, этому способствует простота языка, а также большое разнообразие открытых библиотек.</a:t>
            </a:r>
            <a:endParaRPr lang="en-US" sz="32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ru-RU" altLang="en-US" sz="3200">
                <a:latin typeface="Century Gothic" panose="020B0502020202020204" charset="0"/>
                <a:ea typeface="Calibri" panose="020F0502020204030204" charset="0"/>
                <a:cs typeface="Century Gothic" panose="020B0502020202020204" charset="0"/>
              </a:rPr>
              <a:t>Отметим, что проект </a:t>
            </a:r>
            <a:r>
              <a:rPr lang="en-US" sz="3200">
                <a:latin typeface="Century Gothic" panose="020B0502020202020204" charset="0"/>
                <a:ea typeface="Calibri" panose="020F0502020204030204" charset="0"/>
                <a:cs typeface="Century Gothic" panose="020B0502020202020204" charset="0"/>
              </a:rPr>
              <a:t>не предполагает потоковую обработку данных</a:t>
            </a:r>
            <a:r>
              <a:rPr lang="ru-RU" altLang="en-US" sz="3200">
                <a:latin typeface="Century Gothic" panose="020B0502020202020204" charset="0"/>
                <a:ea typeface="Calibri" panose="020F0502020204030204" charset="0"/>
                <a:cs typeface="Century Gothic" panose="020B0502020202020204" charset="0"/>
              </a:rPr>
              <a:t>, а исходные</a:t>
            </a:r>
            <a:r>
              <a:rPr lang="en-US" sz="3200">
                <a:latin typeface="Century Gothic" panose="020B0502020202020204" charset="0"/>
                <a:ea typeface="Calibri" panose="020F0502020204030204" charset="0"/>
                <a:cs typeface="Century Gothic" panose="020B0502020202020204" charset="0"/>
              </a:rPr>
              <a:t> данные представлены в виде статическ</a:t>
            </a:r>
            <a:r>
              <a:rPr lang="ru-RU" altLang="en-US" sz="3200">
                <a:latin typeface="Century Gothic" panose="020B0502020202020204" charset="0"/>
                <a:ea typeface="Calibri" panose="020F0502020204030204" charset="0"/>
                <a:cs typeface="Century Gothic" panose="020B0502020202020204" charset="0"/>
              </a:rPr>
              <a:t>ой </a:t>
            </a:r>
            <a:r>
              <a:rPr lang="en-US" sz="3200">
                <a:latin typeface="Century Gothic" panose="020B0502020202020204" charset="0"/>
                <a:ea typeface="Calibri" panose="020F0502020204030204" charset="0"/>
                <a:cs typeface="Century Gothic" panose="020B0502020202020204" charset="0"/>
              </a:rPr>
              <a:t>таблиц</a:t>
            </a:r>
            <a:r>
              <a:rPr lang="ru-RU" altLang="en-US" sz="3200">
                <a:latin typeface="Century Gothic" panose="020B0502020202020204" charset="0"/>
                <a:ea typeface="Calibri" panose="020F0502020204030204" charset="0"/>
                <a:cs typeface="Century Gothic" panose="020B0502020202020204" charset="0"/>
              </a:rPr>
              <a:t>ы</a:t>
            </a:r>
            <a:r>
              <a:rPr lang="en-US" sz="3200">
                <a:latin typeface="Century Gothic" panose="020B0502020202020204" charset="0"/>
                <a:ea typeface="Calibri" panose="020F0502020204030204" charset="0"/>
                <a:cs typeface="Century Gothic" panose="020B0502020202020204" charset="0"/>
              </a:rPr>
              <a:t>, то в качестве решения </a:t>
            </a:r>
            <a:r>
              <a:rPr lang="ru-RU" altLang="en-US" sz="3200">
                <a:latin typeface="Century Gothic" panose="020B0502020202020204" charset="0"/>
                <a:ea typeface="Calibri" panose="020F0502020204030204" charset="0"/>
                <a:cs typeface="Century Gothic" panose="020B0502020202020204" charset="0"/>
              </a:rPr>
              <a:t>рассмотрена </a:t>
            </a:r>
            <a:r>
              <a:rPr lang="en-US" sz="3200">
                <a:latin typeface="Century Gothic" panose="020B0502020202020204" charset="0"/>
                <a:ea typeface="Calibri" panose="020F0502020204030204" charset="0"/>
                <a:cs typeface="Century Gothic" panose="020B0502020202020204" charset="0"/>
              </a:rPr>
              <a:t>локальная обработка</a:t>
            </a:r>
            <a:r>
              <a:rPr lang="ru-RU" altLang="en-US" sz="3200">
                <a:latin typeface="Century Gothic" panose="020B0502020202020204" charset="0"/>
                <a:ea typeface="Calibri" panose="020F0502020204030204" charset="0"/>
                <a:cs typeface="Century Gothic" panose="020B0502020202020204" charset="0"/>
              </a:rPr>
              <a:t> (схема: </a:t>
            </a:r>
            <a:r>
              <a:rPr lang="en-US" sz="3200">
                <a:latin typeface="Century Gothic" panose="020B0502020202020204" charset="0"/>
                <a:ea typeface="Calibri" panose="020F0502020204030204" charset="0"/>
                <a:cs typeface="Century Gothic" panose="020B0502020202020204" charset="0"/>
              </a:rPr>
              <a:t>загруз</a:t>
            </a:r>
            <a:r>
              <a:rPr lang="ru-RU" altLang="en-US" sz="3200">
                <a:latin typeface="Century Gothic" panose="020B0502020202020204" charset="0"/>
                <a:ea typeface="Calibri" panose="020F0502020204030204" charset="0"/>
                <a:cs typeface="Century Gothic" panose="020B0502020202020204" charset="0"/>
              </a:rPr>
              <a:t>ка </a:t>
            </a:r>
            <a:r>
              <a:rPr lang="en-US" sz="3200">
                <a:latin typeface="Century Gothic" panose="020B0502020202020204" charset="0"/>
                <a:ea typeface="Calibri" panose="020F0502020204030204" charset="0"/>
                <a:cs typeface="Century Gothic" panose="020B0502020202020204" charset="0"/>
              </a:rPr>
              <a:t>-&gt;</a:t>
            </a:r>
            <a:r>
              <a:rPr lang="ru-RU" altLang="en-US" sz="3200">
                <a:latin typeface="Century Gothic" panose="020B0502020202020204" charset="0"/>
                <a:ea typeface="Calibri" panose="020F0502020204030204" charset="0"/>
                <a:cs typeface="Century Gothic" panose="020B0502020202020204" charset="0"/>
              </a:rPr>
              <a:t> </a:t>
            </a:r>
            <a:r>
              <a:rPr lang="en-US" sz="3200">
                <a:latin typeface="Century Gothic" panose="020B0502020202020204" charset="0"/>
                <a:ea typeface="Calibri" panose="020F0502020204030204" charset="0"/>
                <a:cs typeface="Century Gothic" panose="020B0502020202020204" charset="0"/>
              </a:rPr>
              <a:t>преобразования</a:t>
            </a:r>
            <a:r>
              <a:rPr lang="ru-RU" altLang="en-US" sz="3200">
                <a:latin typeface="Century Gothic" panose="020B0502020202020204" charset="0"/>
                <a:ea typeface="Calibri" panose="020F0502020204030204" charset="0"/>
                <a:cs typeface="Century Gothic" panose="020B0502020202020204" charset="0"/>
              </a:rPr>
              <a:t> </a:t>
            </a:r>
            <a:r>
              <a:rPr lang="en-US" sz="3200">
                <a:latin typeface="Century Gothic" panose="020B0502020202020204" charset="0"/>
                <a:ea typeface="Calibri" panose="020F0502020204030204" charset="0"/>
                <a:cs typeface="Century Gothic" panose="020B0502020202020204" charset="0"/>
              </a:rPr>
              <a:t>-&gt;</a:t>
            </a:r>
            <a:r>
              <a:rPr lang="ru-RU" altLang="en-US" sz="3200">
                <a:latin typeface="Century Gothic" panose="020B0502020202020204" charset="0"/>
                <a:ea typeface="Calibri" panose="020F0502020204030204" charset="0"/>
                <a:cs typeface="Century Gothic" panose="020B0502020202020204" charset="0"/>
              </a:rPr>
              <a:t> выгрузка)</a:t>
            </a:r>
            <a:r>
              <a:rPr lang="en-US" sz="3200">
                <a:latin typeface="Century Gothic" panose="020B0502020202020204" charset="0"/>
                <a:ea typeface="Calibri" panose="020F0502020204030204" charset="0"/>
                <a:cs typeface="Century Gothic" panose="020B0502020202020204" charset="0"/>
              </a:rPr>
              <a:t>.</a:t>
            </a:r>
            <a:endParaRPr lang="en-US" sz="32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endParaRPr lang="en-US" sz="3200">
              <a:latin typeface="Century Gothic" panose="020B0502020202020204" charset="0"/>
              <a:ea typeface="Calibri" panose="020F0502020204030204" charset="0"/>
              <a:cs typeface="Century Gothic" panose="020B050202020202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alibri" panose="020F0502020204030204" charset="0"/>
              <a:ea typeface="Calibri" panose="020F0502020204030204" charset="0"/>
              <a:cs typeface="Calibri" panose="020F0502020204030204" charset="0"/>
            </a:endParaRPr>
          </a:p>
        </p:txBody>
      </p:sp>
      <p:sp>
        <p:nvSpPr>
          <p:cNvPr id="3" name="Title text slide"/>
          <p:cNvSpPr txBox="1"/>
          <p:nvPr/>
        </p:nvSpPr>
        <p:spPr>
          <a:xfrm>
            <a:off x="0" y="13183870"/>
            <a:ext cx="868172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Кузнецова Л. Ю., 2022</a:t>
            </a:r>
            <a:endParaRPr lang="ru-RU" altLang="ru-RU" sz="2800">
              <a:latin typeface="Century Gothic" panose="020B0502020202020204" charset="0"/>
              <a:ea typeface="Calibri" panose="020F0502020204030204" charset="0"/>
              <a:cs typeface="Century Gothic" panose="020B0502020202020204" charset="0"/>
            </a:endParaRPr>
          </a:p>
        </p:txBody>
      </p:sp>
      <p:sp>
        <p:nvSpPr>
          <p:cNvPr id="4" name="Замещающий номер слайда 3"/>
          <p:cNvSpPr>
            <a:spLocks noGrp="1"/>
          </p:cNvSpPr>
          <p:nvPr>
            <p:ph type="sldNum" sz="quarter" idx="2"/>
          </p:nvPr>
        </p:nvSpPr>
        <p:spPr>
          <a:xfrm>
            <a:off x="23991570" y="13183870"/>
            <a:ext cx="298450" cy="532130"/>
          </a:xfrm>
        </p:spPr>
        <p:txBody>
          <a:bodyPr/>
          <a:p>
            <a:fld id="{86CB4B4D-7CA3-9044-876B-883B54F8677D}" type="slidenum">
              <a:rPr sz="2800">
                <a:latin typeface="Century Gothic" panose="020B0502020202020204" charset="0"/>
                <a:cs typeface="Century Gothic" panose="020B0502020202020204" charset="0"/>
              </a:rPr>
            </a:fld>
            <a:endParaRPr sz="2800">
              <a:latin typeface="Century Gothic" panose="020B0502020202020204" charset="0"/>
              <a:cs typeface="Century Gothic" panose="020B0502020202020204"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Кружок"/>
          <p:cNvSpPr/>
          <p:nvPr/>
        </p:nvSpPr>
        <p:spPr>
          <a:xfrm>
            <a:off x="-3273475" y="-73075"/>
            <a:ext cx="18942150" cy="18942150"/>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entury Gothic" panose="020B0502020202020204" charset="0"/>
              <a:ea typeface="Calibri" panose="020F0502020204030204" charset="0"/>
              <a:cs typeface="Century Gothic" panose="020B0502020202020204" charset="0"/>
            </a:endParaRPr>
          </a:p>
        </p:txBody>
      </p:sp>
      <p:sp>
        <p:nvSpPr>
          <p:cNvPr id="51" name="Кружок"/>
          <p:cNvSpPr/>
          <p:nvPr/>
        </p:nvSpPr>
        <p:spPr>
          <a:xfrm>
            <a:off x="1346795" y="4547195"/>
            <a:ext cx="9701610" cy="9701610"/>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entury Gothic" panose="020B0502020202020204" charset="0"/>
              <a:ea typeface="Calibri" panose="020F0502020204030204" charset="0"/>
              <a:cs typeface="Century Gothic" panose="020B0502020202020204" charset="0"/>
            </a:endParaRPr>
          </a:p>
        </p:txBody>
      </p:sp>
      <p:sp>
        <p:nvSpPr>
          <p:cNvPr id="52" name="Кружок"/>
          <p:cNvSpPr/>
          <p:nvPr/>
        </p:nvSpPr>
        <p:spPr>
          <a:xfrm>
            <a:off x="3761531" y="6961931"/>
            <a:ext cx="4872138" cy="4872138"/>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entury Gothic" panose="020B0502020202020204" charset="0"/>
              <a:ea typeface="Calibri" panose="020F0502020204030204" charset="0"/>
              <a:cs typeface="Century Gothic" panose="020B0502020202020204" charset="0"/>
            </a:endParaRPr>
          </a:p>
        </p:txBody>
      </p:sp>
      <p:sp>
        <p:nvSpPr>
          <p:cNvPr id="53" name="Title text slide with progress bar"/>
          <p:cNvSpPr txBox="1"/>
          <p:nvPr/>
        </p:nvSpPr>
        <p:spPr>
          <a:xfrm>
            <a:off x="1641512" y="5111116"/>
            <a:ext cx="9112176" cy="3548380"/>
          </a:xfrm>
          <a:prstGeom prst="rect">
            <a:avLst/>
          </a:prstGeom>
          <a:ln w="12700">
            <a:miter lim="400000"/>
          </a:ln>
        </p:spPr>
        <p:txBody>
          <a:bodyPr lIns="50800" tIns="50800" rIns="50800" bIns="50800" anchor="ctr">
            <a:spAutoFit/>
          </a:bodyPr>
          <a:lstStyle>
            <a:lvl1pPr algn="l">
              <a:defRPr sz="13000" b="0">
                <a:solidFill>
                  <a:srgbClr val="31333D"/>
                </a:solidFill>
                <a:latin typeface="Maven Pro Medium"/>
                <a:ea typeface="Maven Pro Medium"/>
                <a:cs typeface="Maven Pro Medium"/>
                <a:sym typeface="Maven Pro Medium"/>
              </a:defRPr>
            </a:lvl1pPr>
          </a:lstStyle>
          <a:p>
            <a:pPr algn="ctr"/>
            <a:r>
              <a:rPr lang="en-US" altLang="zh-CN" sz="22400">
                <a:latin typeface="Century Gothic" panose="020B0502020202020204" charset="0"/>
                <a:ea typeface="Microsoft YaHei Light" panose="020B0502040204020203" charset="-122"/>
                <a:cs typeface="Century Gothic" panose="020B0502020202020204" charset="0"/>
              </a:rPr>
              <a:t>0</a:t>
            </a:r>
            <a:r>
              <a:rPr lang="ru-RU" altLang="en-US" sz="22400">
                <a:latin typeface="Century Gothic" panose="020B0502020202020204" charset="0"/>
                <a:ea typeface="Microsoft YaHei Light" panose="020B0502040204020203" charset="-122"/>
                <a:cs typeface="Century Gothic" panose="020B0502020202020204" charset="0"/>
              </a:rPr>
              <a:t>4</a:t>
            </a:r>
            <a:endParaRPr lang="ru-RU" altLang="en-US" sz="22400">
              <a:latin typeface="Century Gothic" panose="020B0502020202020204" charset="0"/>
              <a:ea typeface="Microsoft YaHei Light" panose="020B0502040204020203" charset="-122"/>
              <a:cs typeface="Century Gothic" panose="020B0502020202020204" charset="0"/>
            </a:endParaRPr>
          </a:p>
        </p:txBody>
      </p:sp>
      <p:grpSp>
        <p:nvGrpSpPr>
          <p:cNvPr id="56" name="Группа"/>
          <p:cNvGrpSpPr/>
          <p:nvPr/>
        </p:nvGrpSpPr>
        <p:grpSpPr>
          <a:xfrm>
            <a:off x="5684440" y="8884840"/>
            <a:ext cx="1026320" cy="1026320"/>
            <a:chOff x="0" y="0"/>
            <a:chExt cx="1026318" cy="1026318"/>
          </a:xfrm>
        </p:grpSpPr>
        <p:sp>
          <p:nvSpPr>
            <p:cNvPr id="54" name="Кружок"/>
            <p:cNvSpPr/>
            <p:nvPr/>
          </p:nvSpPr>
          <p:spPr>
            <a:xfrm>
              <a:off x="0" y="0"/>
              <a:ext cx="1026319" cy="1026319"/>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000">
                <a:latin typeface="Century Gothic" panose="020B0502020202020204" charset="0"/>
                <a:ea typeface="Calibri" panose="020F0502020204030204" charset="0"/>
                <a:cs typeface="Century Gothic" panose="020B0502020202020204" charset="0"/>
              </a:endParaRPr>
            </a:p>
          </p:txBody>
        </p:sp>
        <p:sp>
          <p:nvSpPr>
            <p:cNvPr id="55" name="Freeform 11"/>
            <p:cNvSpPr/>
            <p:nvPr/>
          </p:nvSpPr>
          <p:spPr>
            <a:xfrm rot="10800000">
              <a:off x="357656" y="356535"/>
              <a:ext cx="311006" cy="313248"/>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sz="3000">
                <a:latin typeface="Century Gothic" panose="020B0502020202020204" charset="0"/>
                <a:ea typeface="Calibri" panose="020F0502020204030204" charset="0"/>
                <a:cs typeface="Century Gothic" panose="020B0502020202020204" charset="0"/>
              </a:endParaRPr>
            </a:p>
          </p:txBody>
        </p:sp>
      </p:grpSp>
      <p:grpSp>
        <p:nvGrpSpPr>
          <p:cNvPr id="76" name="Группа"/>
          <p:cNvGrpSpPr/>
          <p:nvPr/>
        </p:nvGrpSpPr>
        <p:grpSpPr>
          <a:xfrm>
            <a:off x="12863195" y="5478579"/>
            <a:ext cx="11174730" cy="2260600"/>
            <a:chOff x="0" y="-18353"/>
            <a:chExt cx="9714862" cy="2260395"/>
          </a:xfrm>
        </p:grpSpPr>
        <p:sp>
          <p:nvSpPr>
            <p:cNvPr id="74" name="Title text slide"/>
            <p:cNvSpPr txBox="1"/>
            <p:nvPr/>
          </p:nvSpPr>
          <p:spPr>
            <a:xfrm>
              <a:off x="0" y="-18353"/>
              <a:ext cx="9714862" cy="1332109"/>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a:latin typeface="Century Gothic" panose="020B0502020202020204" charset="0"/>
                  <a:ea typeface="Calibri" panose="020F0502020204030204" charset="0"/>
                  <a:cs typeface="Century Gothic" panose="020B0502020202020204" charset="0"/>
                </a:rPr>
                <a:t>Результаты и выводы</a:t>
              </a:r>
              <a:endParaRPr lang="ru-RU">
                <a:latin typeface="Century Gothic" panose="020B0502020202020204" charset="0"/>
                <a:ea typeface="Calibri" panose="020F0502020204030204" charset="0"/>
                <a:cs typeface="Century Gothic" panose="020B0502020202020204" charset="0"/>
              </a:endParaRPr>
            </a:p>
          </p:txBody>
        </p:sp>
        <p:sp>
          <p:nvSpPr>
            <p:cNvPr id="75" name="Lorem ipsum dolor sit amet, consectetur adipisg elit, sed do eiusmod tempor incididunt ut labore et dolore magna aliqua. Ut enim ad minim vem, quis nostrud exercitation ullamco laboris nisi ut aliquip ex ea commo consequat. Duis aute irure dolor in reprehenderit in voluptate in velit esse cillum dolore eu fugiat nulla pariatur. Excepteur sint occaecat cupidatat non proident, sunt in culpa qui officia deserunt qui mollit anim id est natus error sit voluptatem accusantium doloue"/>
            <p:cNvSpPr txBox="1"/>
            <p:nvPr/>
          </p:nvSpPr>
          <p:spPr>
            <a:xfrm>
              <a:off x="56860" y="1661070"/>
              <a:ext cx="9599485" cy="580972"/>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algn="just"/>
              <a:r>
                <a:rPr lang="ru-RU">
                  <a:latin typeface="Century Gothic" panose="020B0502020202020204" charset="0"/>
                  <a:ea typeface="Calibri" panose="020F0502020204030204" charset="0"/>
                  <a:cs typeface="Century Gothic" panose="020B0502020202020204" charset="0"/>
                </a:rPr>
                <a:t>Описание полученных результатов</a:t>
              </a:r>
              <a:endParaRPr lang="ru-RU">
                <a:latin typeface="Century Gothic" panose="020B0502020202020204" charset="0"/>
                <a:ea typeface="Calibri" panose="020F0502020204030204" charset="0"/>
                <a:cs typeface="Century Gothic" panose="020B0502020202020204" charset="0"/>
              </a:endParaRPr>
            </a:p>
          </p:txBody>
        </p:sp>
      </p:grpSp>
      <p:sp>
        <p:nvSpPr>
          <p:cNvPr id="4" name="Title text slide"/>
          <p:cNvSpPr txBox="1"/>
          <p:nvPr/>
        </p:nvSpPr>
        <p:spPr>
          <a:xfrm>
            <a:off x="0" y="13183870"/>
            <a:ext cx="868172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Кузнецова Л. Ю., 2022</a:t>
            </a:r>
            <a:endParaRPr lang="ru-RU" altLang="ru-RU" sz="2800">
              <a:latin typeface="Century Gothic" panose="020B0502020202020204" charset="0"/>
              <a:ea typeface="Calibri" panose="020F0502020204030204" charset="0"/>
              <a:cs typeface="Century Gothic" panose="020B0502020202020204" charset="0"/>
            </a:endParaRPr>
          </a:p>
        </p:txBody>
      </p:sp>
      <p:sp>
        <p:nvSpPr>
          <p:cNvPr id="5" name="Замещающий номер слайда 3"/>
          <p:cNvSpPr>
            <a:spLocks noGrp="1"/>
          </p:cNvSpPr>
          <p:nvPr/>
        </p:nvSpPr>
        <p:spPr>
          <a:xfrm>
            <a:off x="23991570" y="13183870"/>
            <a:ext cx="298450" cy="532130"/>
          </a:xfrm>
          <a:prstGeom prst="rect">
            <a:avLst/>
          </a:prstGeom>
          <a:ln w="12700">
            <a:miter lim="400000"/>
          </a:ln>
        </p:spPr>
        <p:txBody>
          <a:bodyPr wrap="none" lIns="50800" tIns="50800" rIns="50800" bIns="50800">
            <a:spAutoFit/>
          </a:bodyPr>
          <a:lst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Calibri" panose="020F0502020204030204" charset="0"/>
                <a:ea typeface="Calibri" panose="020F0502020204030204" charset="0"/>
                <a:cs typeface="Calibri" panose="020F0502020204030204" charset="0"/>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a:lstStyle>
          <a:p>
            <a:fld id="{86CB4B4D-7CA3-9044-876B-883B54F8677D}" type="slidenum">
              <a:rPr sz="2800">
                <a:latin typeface="Century Gothic" panose="020B0502020202020204" charset="0"/>
                <a:cs typeface="Century Gothic" panose="020B0502020202020204" charset="0"/>
              </a:rPr>
            </a:fld>
            <a:endParaRPr sz="2800">
              <a:latin typeface="Century Gothic" panose="020B0502020202020204" charset="0"/>
              <a:cs typeface="Century Gothic" panose="020B0502020202020204" charset="0"/>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608"/>
            <a:ext cx="1483233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a:latin typeface="Century Gothic" panose="020B0502020202020204" charset="0"/>
                <a:ea typeface="Calibri" panose="020F0502020204030204" charset="0"/>
                <a:cs typeface="Century Gothic" panose="020B0502020202020204" charset="0"/>
              </a:rPr>
              <a:t>Результаты и выводы</a:t>
            </a:r>
            <a:r>
              <a:rPr>
                <a:latin typeface="Century Gothic" panose="020B0502020202020204" charset="0"/>
                <a:ea typeface="Calibri" panose="020F0502020204030204" charset="0"/>
                <a:cs typeface="Century Gothic" panose="020B0502020202020204" charset="0"/>
              </a:rPr>
              <a:t>  </a:t>
            </a:r>
            <a:endParaRPr lang="zh-CN" sz="3600">
              <a:latin typeface="Century Gothic" panose="020B0502020202020204" charset="0"/>
              <a:ea typeface="Calibri" panose="020F0502020204030204" charset="0"/>
              <a:cs typeface="Century Gothic" panose="020B050202020202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alibri" panose="020F0502020204030204" charset="0"/>
              <a:ea typeface="Calibri" panose="020F0502020204030204" charset="0"/>
              <a:cs typeface="Calibri" panose="020F0502020204030204" charset="0"/>
            </a:endParaRPr>
          </a:p>
        </p:txBody>
      </p:sp>
      <p:sp>
        <p:nvSpPr>
          <p:cNvPr id="3" name="Title text slide"/>
          <p:cNvSpPr txBox="1"/>
          <p:nvPr/>
        </p:nvSpPr>
        <p:spPr>
          <a:xfrm>
            <a:off x="0" y="13183870"/>
            <a:ext cx="868172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Кузнецова Л. Ю., 2022</a:t>
            </a:r>
            <a:endParaRPr lang="ru-RU" altLang="ru-RU" sz="2800">
              <a:latin typeface="Century Gothic" panose="020B0502020202020204" charset="0"/>
              <a:ea typeface="Calibri" panose="020F0502020204030204" charset="0"/>
              <a:cs typeface="Century Gothic" panose="020B0502020202020204" charset="0"/>
            </a:endParaRPr>
          </a:p>
        </p:txBody>
      </p:sp>
      <p:sp>
        <p:nvSpPr>
          <p:cNvPr id="16" name="Title text slide"/>
          <p:cNvSpPr txBox="1"/>
          <p:nvPr/>
        </p:nvSpPr>
        <p:spPr>
          <a:xfrm>
            <a:off x="754380" y="11218228"/>
            <a:ext cx="979678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Рисунок 1 </a:t>
            </a:r>
            <a:r>
              <a:rPr lang="ru-RU" altLang="ru-RU" sz="2800">
                <a:latin typeface="SimSun" panose="02010600030101010101" pitchFamily="2" charset="-122"/>
                <a:ea typeface="SimSun" panose="02010600030101010101" pitchFamily="2" charset="-122"/>
                <a:cs typeface="Century Gothic" panose="020B0502020202020204" charset="0"/>
              </a:rPr>
              <a:t>－</a:t>
            </a:r>
            <a:r>
              <a:rPr lang="ru-RU" altLang="ru-RU" sz="2800">
                <a:latin typeface="Century Gothic" panose="020B0502020202020204" charset="0"/>
                <a:ea typeface="Calibri" panose="020F0502020204030204" charset="0"/>
                <a:cs typeface="Century Gothic" panose="020B0502020202020204" charset="0"/>
              </a:rPr>
              <a:t> Витрина данных, часть 1 (вариант 1)</a:t>
            </a:r>
            <a:endParaRPr lang="ru-RU" altLang="ru-RU" sz="2800">
              <a:latin typeface="SimSun" panose="02010600030101010101" pitchFamily="2" charset="-122"/>
              <a:ea typeface="SimSun" panose="02010600030101010101" pitchFamily="2" charset="-122"/>
              <a:cs typeface="Century Gothic" panose="020B0502020202020204" charset="0"/>
            </a:endParaRPr>
          </a:p>
        </p:txBody>
      </p:sp>
      <p:sp>
        <p:nvSpPr>
          <p:cNvPr id="17" name="Замещающий номер слайда 3"/>
          <p:cNvSpPr>
            <a:spLocks noGrp="1"/>
          </p:cNvSpPr>
          <p:nvPr/>
        </p:nvSpPr>
        <p:spPr>
          <a:xfrm>
            <a:off x="23991570" y="13183870"/>
            <a:ext cx="298450" cy="532130"/>
          </a:xfrm>
          <a:prstGeom prst="rect">
            <a:avLst/>
          </a:prstGeom>
          <a:ln w="12700">
            <a:miter lim="400000"/>
          </a:ln>
        </p:spPr>
        <p:txBody>
          <a:bodyPr wrap="none" lIns="50800" tIns="50800" rIns="50800" bIns="50800">
            <a:spAutoFit/>
          </a:bodyPr>
          <a:lst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Calibri" panose="020F0502020204030204" charset="0"/>
                <a:ea typeface="Calibri" panose="020F0502020204030204" charset="0"/>
                <a:cs typeface="Calibri" panose="020F0502020204030204" charset="0"/>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a:lstStyle>
          <a:p>
            <a:fld id="{86CB4B4D-7CA3-9044-876B-883B54F8677D}" type="slidenum">
              <a:rPr sz="2800">
                <a:latin typeface="Century Gothic" panose="020B0502020202020204" charset="0"/>
                <a:cs typeface="Century Gothic" panose="020B0502020202020204" charset="0"/>
              </a:rPr>
            </a:fld>
            <a:endParaRPr sz="2800">
              <a:latin typeface="Century Gothic" panose="020B0502020202020204" charset="0"/>
              <a:cs typeface="Century Gothic" panose="020B0502020202020204" charset="0"/>
            </a:endParaRPr>
          </a:p>
        </p:txBody>
      </p:sp>
      <p:pic>
        <p:nvPicPr>
          <p:cNvPr id="19" name="Замещающая рамка рисунка 18"/>
          <p:cNvPicPr>
            <a:picLocks noChangeAspect="1"/>
          </p:cNvPicPr>
          <p:nvPr>
            <p:ph type="pic" sz="quarter" idx="10"/>
          </p:nvPr>
        </p:nvPicPr>
        <p:blipFill>
          <a:blip r:embed="rId1"/>
          <a:stretch>
            <a:fillRect/>
          </a:stretch>
        </p:blipFill>
        <p:spPr>
          <a:xfrm>
            <a:off x="754380" y="4822190"/>
            <a:ext cx="23041610" cy="611441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608"/>
            <a:ext cx="1483233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a:latin typeface="Century Gothic" panose="020B0502020202020204" charset="0"/>
                <a:ea typeface="Calibri" panose="020F0502020204030204" charset="0"/>
                <a:cs typeface="Century Gothic" panose="020B0502020202020204" charset="0"/>
              </a:rPr>
              <a:t>Результаты и выводы</a:t>
            </a:r>
            <a:r>
              <a:rPr>
                <a:latin typeface="Century Gothic" panose="020B0502020202020204" charset="0"/>
                <a:ea typeface="Calibri" panose="020F0502020204030204" charset="0"/>
                <a:cs typeface="Century Gothic" panose="020B0502020202020204" charset="0"/>
              </a:rPr>
              <a:t>  </a:t>
            </a:r>
            <a:endParaRPr lang="zh-CN" sz="3600">
              <a:latin typeface="Century Gothic" panose="020B0502020202020204" charset="0"/>
              <a:ea typeface="Calibri" panose="020F0502020204030204" charset="0"/>
              <a:cs typeface="Century Gothic" panose="020B050202020202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alibri" panose="020F0502020204030204" charset="0"/>
              <a:ea typeface="Calibri" panose="020F0502020204030204" charset="0"/>
              <a:cs typeface="Calibri" panose="020F0502020204030204" charset="0"/>
            </a:endParaRPr>
          </a:p>
        </p:txBody>
      </p:sp>
      <p:sp>
        <p:nvSpPr>
          <p:cNvPr id="3" name="Title text slide"/>
          <p:cNvSpPr txBox="1"/>
          <p:nvPr/>
        </p:nvSpPr>
        <p:spPr>
          <a:xfrm>
            <a:off x="0" y="13183870"/>
            <a:ext cx="868172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Кузнецова Л. Ю., 2022</a:t>
            </a:r>
            <a:endParaRPr lang="ru-RU" altLang="ru-RU" sz="2800">
              <a:latin typeface="Century Gothic" panose="020B0502020202020204" charset="0"/>
              <a:ea typeface="Calibri" panose="020F0502020204030204" charset="0"/>
              <a:cs typeface="Century Gothic" panose="020B0502020202020204" charset="0"/>
            </a:endParaRPr>
          </a:p>
        </p:txBody>
      </p:sp>
      <p:sp>
        <p:nvSpPr>
          <p:cNvPr id="17" name="Замещающий номер слайда 3"/>
          <p:cNvSpPr>
            <a:spLocks noGrp="1"/>
          </p:cNvSpPr>
          <p:nvPr/>
        </p:nvSpPr>
        <p:spPr>
          <a:xfrm>
            <a:off x="23991570" y="13183870"/>
            <a:ext cx="298450" cy="532130"/>
          </a:xfrm>
          <a:prstGeom prst="rect">
            <a:avLst/>
          </a:prstGeom>
          <a:ln w="12700">
            <a:miter lim="400000"/>
          </a:ln>
        </p:spPr>
        <p:txBody>
          <a:bodyPr wrap="none" lIns="50800" tIns="50800" rIns="50800" bIns="50800">
            <a:spAutoFit/>
          </a:bodyPr>
          <a:lst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Calibri" panose="020F0502020204030204" charset="0"/>
                <a:ea typeface="Calibri" panose="020F0502020204030204" charset="0"/>
                <a:cs typeface="Calibri" panose="020F0502020204030204" charset="0"/>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a:lstStyle>
          <a:p>
            <a:fld id="{86CB4B4D-7CA3-9044-876B-883B54F8677D}" type="slidenum">
              <a:rPr sz="2800">
                <a:latin typeface="Century Gothic" panose="020B0502020202020204" charset="0"/>
                <a:cs typeface="Century Gothic" panose="020B0502020202020204" charset="0"/>
              </a:rPr>
            </a:fld>
            <a:endParaRPr sz="2800">
              <a:latin typeface="Century Gothic" panose="020B0502020202020204" charset="0"/>
              <a:cs typeface="Century Gothic" panose="020B0502020202020204" charset="0"/>
            </a:endParaRPr>
          </a:p>
        </p:txBody>
      </p:sp>
      <p:pic>
        <p:nvPicPr>
          <p:cNvPr id="5" name="Замещающая рамка рисунка 4"/>
          <p:cNvPicPr>
            <a:picLocks noChangeAspect="1"/>
          </p:cNvPicPr>
          <p:nvPr>
            <p:ph type="pic" sz="quarter" idx="10"/>
          </p:nvPr>
        </p:nvPicPr>
        <p:blipFill>
          <a:blip r:embed="rId1"/>
          <a:stretch>
            <a:fillRect/>
          </a:stretch>
        </p:blipFill>
        <p:spPr>
          <a:xfrm>
            <a:off x="612140" y="4678680"/>
            <a:ext cx="23534370" cy="5775325"/>
          </a:xfrm>
          <a:prstGeom prst="rect">
            <a:avLst/>
          </a:prstGeom>
        </p:spPr>
      </p:pic>
      <p:sp>
        <p:nvSpPr>
          <p:cNvPr id="6" name="Title text slide"/>
          <p:cNvSpPr txBox="1"/>
          <p:nvPr/>
        </p:nvSpPr>
        <p:spPr>
          <a:xfrm>
            <a:off x="754380" y="11218228"/>
            <a:ext cx="979678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Рисунок 2 </a:t>
            </a:r>
            <a:r>
              <a:rPr lang="ru-RU" altLang="ru-RU" sz="2800">
                <a:latin typeface="SimSun" panose="02010600030101010101" pitchFamily="2" charset="-122"/>
                <a:ea typeface="SimSun" panose="02010600030101010101" pitchFamily="2" charset="-122"/>
                <a:cs typeface="Century Gothic" panose="020B0502020202020204" charset="0"/>
              </a:rPr>
              <a:t>－</a:t>
            </a:r>
            <a:r>
              <a:rPr lang="ru-RU" altLang="ru-RU" sz="2800">
                <a:latin typeface="Century Gothic" panose="020B0502020202020204" charset="0"/>
                <a:ea typeface="Calibri" panose="020F0502020204030204" charset="0"/>
                <a:cs typeface="Century Gothic" panose="020B0502020202020204" charset="0"/>
              </a:rPr>
              <a:t> Витрина данных, часть 2 (вариант 1)</a:t>
            </a:r>
            <a:endParaRPr lang="ru-RU" altLang="ru-RU" sz="2800">
              <a:latin typeface="SimSun" panose="02010600030101010101" pitchFamily="2" charset="-122"/>
              <a:ea typeface="SimSun" panose="02010600030101010101" pitchFamily="2" charset="-122"/>
              <a:cs typeface="Century Gothic" panose="020B0502020202020204" charset="0"/>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608"/>
            <a:ext cx="1483233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a:latin typeface="Century Gothic" panose="020B0502020202020204" charset="0"/>
                <a:ea typeface="Calibri" panose="020F0502020204030204" charset="0"/>
                <a:cs typeface="Century Gothic" panose="020B0502020202020204" charset="0"/>
              </a:rPr>
              <a:t>Результаты и выводы</a:t>
            </a:r>
            <a:r>
              <a:rPr>
                <a:latin typeface="Century Gothic" panose="020B0502020202020204" charset="0"/>
                <a:ea typeface="Calibri" panose="020F0502020204030204" charset="0"/>
                <a:cs typeface="Century Gothic" panose="020B0502020202020204" charset="0"/>
              </a:rPr>
              <a:t>  </a:t>
            </a:r>
            <a:endParaRPr lang="zh-CN" sz="3600">
              <a:latin typeface="Century Gothic" panose="020B0502020202020204" charset="0"/>
              <a:ea typeface="Calibri" panose="020F0502020204030204" charset="0"/>
              <a:cs typeface="Century Gothic" panose="020B050202020202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alibri" panose="020F0502020204030204" charset="0"/>
              <a:ea typeface="Calibri" panose="020F0502020204030204" charset="0"/>
              <a:cs typeface="Calibri" panose="020F0502020204030204" charset="0"/>
            </a:endParaRPr>
          </a:p>
        </p:txBody>
      </p:sp>
      <p:sp>
        <p:nvSpPr>
          <p:cNvPr id="3" name="Title text slide"/>
          <p:cNvSpPr txBox="1"/>
          <p:nvPr/>
        </p:nvSpPr>
        <p:spPr>
          <a:xfrm>
            <a:off x="0" y="13183870"/>
            <a:ext cx="868172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Кузнецова Л. Ю., 2022</a:t>
            </a:r>
            <a:endParaRPr lang="ru-RU" altLang="ru-RU" sz="2800">
              <a:latin typeface="Century Gothic" panose="020B0502020202020204" charset="0"/>
              <a:ea typeface="Calibri" panose="020F0502020204030204" charset="0"/>
              <a:cs typeface="Century Gothic" panose="020B0502020202020204" charset="0"/>
            </a:endParaRPr>
          </a:p>
        </p:txBody>
      </p:sp>
      <p:sp>
        <p:nvSpPr>
          <p:cNvPr id="16" name="Title text slide"/>
          <p:cNvSpPr txBox="1"/>
          <p:nvPr/>
        </p:nvSpPr>
        <p:spPr>
          <a:xfrm>
            <a:off x="754380" y="11218228"/>
            <a:ext cx="979678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Рисунок 3 </a:t>
            </a:r>
            <a:r>
              <a:rPr lang="ru-RU" altLang="ru-RU" sz="2800">
                <a:latin typeface="SimSun" panose="02010600030101010101" pitchFamily="2" charset="-122"/>
                <a:ea typeface="SimSun" panose="02010600030101010101" pitchFamily="2" charset="-122"/>
                <a:cs typeface="Century Gothic" panose="020B0502020202020204" charset="0"/>
              </a:rPr>
              <a:t>－</a:t>
            </a:r>
            <a:r>
              <a:rPr lang="ru-RU" altLang="ru-RU" sz="2800">
                <a:latin typeface="Century Gothic" panose="020B0502020202020204" charset="0"/>
                <a:ea typeface="Calibri" panose="020F0502020204030204" charset="0"/>
                <a:cs typeface="Century Gothic" panose="020B0502020202020204" charset="0"/>
              </a:rPr>
              <a:t> Витрина данных, часть 1 (вариант 2)</a:t>
            </a:r>
            <a:endParaRPr lang="ru-RU" altLang="ru-RU" sz="2800">
              <a:latin typeface="SimSun" panose="02010600030101010101" pitchFamily="2" charset="-122"/>
              <a:ea typeface="SimSun" panose="02010600030101010101" pitchFamily="2" charset="-122"/>
              <a:cs typeface="Century Gothic" panose="020B0502020202020204" charset="0"/>
            </a:endParaRPr>
          </a:p>
        </p:txBody>
      </p:sp>
      <p:sp>
        <p:nvSpPr>
          <p:cNvPr id="17" name="Замещающий номер слайда 3"/>
          <p:cNvSpPr>
            <a:spLocks noGrp="1"/>
          </p:cNvSpPr>
          <p:nvPr/>
        </p:nvSpPr>
        <p:spPr>
          <a:xfrm>
            <a:off x="23991570" y="13183870"/>
            <a:ext cx="298450" cy="532130"/>
          </a:xfrm>
          <a:prstGeom prst="rect">
            <a:avLst/>
          </a:prstGeom>
          <a:ln w="12700">
            <a:miter lim="400000"/>
          </a:ln>
        </p:spPr>
        <p:txBody>
          <a:bodyPr wrap="none" lIns="50800" tIns="50800" rIns="50800" bIns="50800">
            <a:spAutoFit/>
          </a:bodyPr>
          <a:lst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Calibri" panose="020F0502020204030204" charset="0"/>
                <a:ea typeface="Calibri" panose="020F0502020204030204" charset="0"/>
                <a:cs typeface="Calibri" panose="020F0502020204030204" charset="0"/>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a:lstStyle>
          <a:p>
            <a:fld id="{86CB4B4D-7CA3-9044-876B-883B54F8677D}" type="slidenum">
              <a:rPr sz="2800">
                <a:latin typeface="Century Gothic" panose="020B0502020202020204" charset="0"/>
                <a:cs typeface="Century Gothic" panose="020B0502020202020204" charset="0"/>
              </a:rPr>
            </a:fld>
            <a:endParaRPr sz="2800">
              <a:latin typeface="Century Gothic" panose="020B0502020202020204" charset="0"/>
              <a:cs typeface="Century Gothic" panose="020B0502020202020204" charset="0"/>
            </a:endParaRPr>
          </a:p>
        </p:txBody>
      </p:sp>
      <p:pic>
        <p:nvPicPr>
          <p:cNvPr id="4" name="Замещающая рамка рисунка 3"/>
          <p:cNvPicPr>
            <a:picLocks noChangeAspect="1"/>
          </p:cNvPicPr>
          <p:nvPr>
            <p:ph type="pic" sz="quarter" idx="10"/>
          </p:nvPr>
        </p:nvPicPr>
        <p:blipFill>
          <a:blip r:embed="rId1"/>
          <a:stretch>
            <a:fillRect/>
          </a:stretch>
        </p:blipFill>
        <p:spPr>
          <a:xfrm>
            <a:off x="612140" y="4686300"/>
            <a:ext cx="23347045" cy="5941695"/>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Замещающая рамка рисунка 4"/>
          <p:cNvPicPr>
            <a:picLocks noChangeAspect="1"/>
          </p:cNvPicPr>
          <p:nvPr>
            <p:ph type="pic" sz="quarter" idx="10"/>
          </p:nvPr>
        </p:nvPicPr>
        <p:blipFill>
          <a:blip r:embed="rId1"/>
          <a:stretch>
            <a:fillRect/>
          </a:stretch>
        </p:blipFill>
        <p:spPr>
          <a:xfrm>
            <a:off x="754380" y="4433570"/>
            <a:ext cx="23237190" cy="6847205"/>
          </a:xfrm>
          <a:prstGeom prst="rect">
            <a:avLst/>
          </a:prstGeom>
        </p:spPr>
      </p:pic>
      <p:sp>
        <p:nvSpPr>
          <p:cNvPr id="46" name="Title text slide"/>
          <p:cNvSpPr txBox="1"/>
          <p:nvPr/>
        </p:nvSpPr>
        <p:spPr>
          <a:xfrm>
            <a:off x="2394585" y="2066608"/>
            <a:ext cx="1483233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a:latin typeface="Century Gothic" panose="020B0502020202020204" charset="0"/>
                <a:ea typeface="Calibri" panose="020F0502020204030204" charset="0"/>
                <a:cs typeface="Century Gothic" panose="020B0502020202020204" charset="0"/>
              </a:rPr>
              <a:t>Результаты и выводы</a:t>
            </a:r>
            <a:r>
              <a:rPr>
                <a:latin typeface="Century Gothic" panose="020B0502020202020204" charset="0"/>
                <a:ea typeface="Calibri" panose="020F0502020204030204" charset="0"/>
                <a:cs typeface="Century Gothic" panose="020B0502020202020204" charset="0"/>
              </a:rPr>
              <a:t>  </a:t>
            </a:r>
            <a:endParaRPr lang="zh-CN" sz="3600">
              <a:latin typeface="Century Gothic" panose="020B0502020202020204" charset="0"/>
              <a:ea typeface="Calibri" panose="020F0502020204030204" charset="0"/>
              <a:cs typeface="Century Gothic" panose="020B050202020202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alibri" panose="020F0502020204030204" charset="0"/>
              <a:ea typeface="Calibri" panose="020F0502020204030204" charset="0"/>
              <a:cs typeface="Calibri" panose="020F0502020204030204" charset="0"/>
            </a:endParaRPr>
          </a:p>
        </p:txBody>
      </p:sp>
      <p:sp>
        <p:nvSpPr>
          <p:cNvPr id="3" name="Title text slide"/>
          <p:cNvSpPr txBox="1"/>
          <p:nvPr/>
        </p:nvSpPr>
        <p:spPr>
          <a:xfrm>
            <a:off x="0" y="13183870"/>
            <a:ext cx="868172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Кузнецова Л. Ю., 2022</a:t>
            </a:r>
            <a:endParaRPr lang="ru-RU" altLang="ru-RU" sz="2800">
              <a:latin typeface="Century Gothic" panose="020B0502020202020204" charset="0"/>
              <a:ea typeface="Calibri" panose="020F0502020204030204" charset="0"/>
              <a:cs typeface="Century Gothic" panose="020B0502020202020204" charset="0"/>
            </a:endParaRPr>
          </a:p>
        </p:txBody>
      </p:sp>
      <p:sp>
        <p:nvSpPr>
          <p:cNvPr id="16" name="Title text slide"/>
          <p:cNvSpPr txBox="1"/>
          <p:nvPr/>
        </p:nvSpPr>
        <p:spPr>
          <a:xfrm>
            <a:off x="754380" y="11218228"/>
            <a:ext cx="979678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Рисунок </a:t>
            </a:r>
            <a:r>
              <a:rPr lang="en-US" altLang="ru-RU" sz="2800">
                <a:latin typeface="Century Gothic" panose="020B0502020202020204" charset="0"/>
                <a:ea typeface="Calibri" panose="020F0502020204030204" charset="0"/>
                <a:cs typeface="Century Gothic" panose="020B0502020202020204" charset="0"/>
              </a:rPr>
              <a:t>4</a:t>
            </a:r>
            <a:r>
              <a:rPr lang="ru-RU" altLang="ru-RU" sz="2800">
                <a:latin typeface="Century Gothic" panose="020B0502020202020204" charset="0"/>
                <a:ea typeface="Calibri" panose="020F0502020204030204" charset="0"/>
                <a:cs typeface="Century Gothic" panose="020B0502020202020204" charset="0"/>
              </a:rPr>
              <a:t> </a:t>
            </a:r>
            <a:r>
              <a:rPr lang="ru-RU" altLang="ru-RU" sz="2800">
                <a:latin typeface="SimSun" panose="02010600030101010101" pitchFamily="2" charset="-122"/>
                <a:ea typeface="SimSun" panose="02010600030101010101" pitchFamily="2" charset="-122"/>
                <a:cs typeface="Century Gothic" panose="020B0502020202020204" charset="0"/>
              </a:rPr>
              <a:t>－</a:t>
            </a:r>
            <a:r>
              <a:rPr lang="ru-RU" altLang="ru-RU" sz="2800">
                <a:latin typeface="Century Gothic" panose="020B0502020202020204" charset="0"/>
                <a:ea typeface="Calibri" panose="020F0502020204030204" charset="0"/>
                <a:cs typeface="Century Gothic" panose="020B0502020202020204" charset="0"/>
              </a:rPr>
              <a:t> Витрина данных, часть </a:t>
            </a:r>
            <a:r>
              <a:rPr lang="en-US" altLang="ru-RU" sz="2800">
                <a:latin typeface="Century Gothic" panose="020B0502020202020204" charset="0"/>
                <a:ea typeface="Calibri" panose="020F0502020204030204" charset="0"/>
                <a:cs typeface="Century Gothic" panose="020B0502020202020204" charset="0"/>
              </a:rPr>
              <a:t>2</a:t>
            </a:r>
            <a:r>
              <a:rPr lang="ru-RU" altLang="ru-RU" sz="2800">
                <a:latin typeface="Century Gothic" panose="020B0502020202020204" charset="0"/>
                <a:ea typeface="Calibri" panose="020F0502020204030204" charset="0"/>
                <a:cs typeface="Century Gothic" panose="020B0502020202020204" charset="0"/>
              </a:rPr>
              <a:t> (вариант 2)</a:t>
            </a:r>
            <a:endParaRPr lang="ru-RU" altLang="ru-RU" sz="2800">
              <a:latin typeface="SimSun" panose="02010600030101010101" pitchFamily="2" charset="-122"/>
              <a:ea typeface="SimSun" panose="02010600030101010101" pitchFamily="2" charset="-122"/>
              <a:cs typeface="Century Gothic" panose="020B0502020202020204" charset="0"/>
            </a:endParaRPr>
          </a:p>
        </p:txBody>
      </p:sp>
      <p:sp>
        <p:nvSpPr>
          <p:cNvPr id="17" name="Замещающий номер слайда 3"/>
          <p:cNvSpPr>
            <a:spLocks noGrp="1"/>
          </p:cNvSpPr>
          <p:nvPr/>
        </p:nvSpPr>
        <p:spPr>
          <a:xfrm>
            <a:off x="23991570" y="13183870"/>
            <a:ext cx="298450" cy="532130"/>
          </a:xfrm>
          <a:prstGeom prst="rect">
            <a:avLst/>
          </a:prstGeom>
          <a:ln w="12700">
            <a:miter lim="400000"/>
          </a:ln>
        </p:spPr>
        <p:txBody>
          <a:bodyPr wrap="none" lIns="50800" tIns="50800" rIns="50800" bIns="50800">
            <a:spAutoFit/>
          </a:bodyPr>
          <a:lst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Calibri" panose="020F0502020204030204" charset="0"/>
                <a:ea typeface="Calibri" panose="020F0502020204030204" charset="0"/>
                <a:cs typeface="Calibri" panose="020F0502020204030204" charset="0"/>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a:lstStyle>
          <a:p>
            <a:fld id="{86CB4B4D-7CA3-9044-876B-883B54F8677D}" type="slidenum">
              <a:rPr sz="2800">
                <a:latin typeface="Century Gothic" panose="020B0502020202020204" charset="0"/>
                <a:cs typeface="Century Gothic" panose="020B0502020202020204" charset="0"/>
              </a:rPr>
            </a:fld>
            <a:endParaRPr sz="2800">
              <a:latin typeface="Century Gothic" panose="020B0502020202020204" charset="0"/>
              <a:cs typeface="Century Gothic" panose="020B0502020202020204" charset="0"/>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608"/>
            <a:ext cx="1483233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a:latin typeface="Century Gothic" panose="020B0502020202020204" charset="0"/>
                <a:ea typeface="Calibri" panose="020F0502020204030204" charset="0"/>
                <a:cs typeface="Century Gothic" panose="020B0502020202020204" charset="0"/>
              </a:rPr>
              <a:t>Результаты и выводы</a:t>
            </a:r>
            <a:r>
              <a:rPr>
                <a:latin typeface="Century Gothic" panose="020B0502020202020204" charset="0"/>
                <a:ea typeface="Calibri" panose="020F0502020204030204" charset="0"/>
                <a:cs typeface="Century Gothic" panose="020B0502020202020204" charset="0"/>
              </a:rPr>
              <a:t>  </a:t>
            </a:r>
            <a:endParaRPr lang="zh-CN" sz="3600">
              <a:latin typeface="Century Gothic" panose="020B0502020202020204" charset="0"/>
              <a:ea typeface="Calibri" panose="020F0502020204030204" charset="0"/>
              <a:cs typeface="Century Gothic" panose="020B050202020202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alibri" panose="020F0502020204030204" charset="0"/>
              <a:ea typeface="Calibri" panose="020F0502020204030204" charset="0"/>
              <a:cs typeface="Calibri" panose="020F0502020204030204" charset="0"/>
            </a:endParaRPr>
          </a:p>
        </p:txBody>
      </p:sp>
      <p:sp>
        <p:nvSpPr>
          <p:cNvPr id="3" name="Title text slide"/>
          <p:cNvSpPr txBox="1"/>
          <p:nvPr/>
        </p:nvSpPr>
        <p:spPr>
          <a:xfrm>
            <a:off x="0" y="13183870"/>
            <a:ext cx="868172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Кузнецова Л. Ю., 2022</a:t>
            </a:r>
            <a:endParaRPr lang="ru-RU" altLang="ru-RU" sz="2800">
              <a:latin typeface="Century Gothic" panose="020B0502020202020204" charset="0"/>
              <a:ea typeface="Calibri" panose="020F0502020204030204" charset="0"/>
              <a:cs typeface="Century Gothic" panose="020B0502020202020204" charset="0"/>
            </a:endParaRPr>
          </a:p>
        </p:txBody>
      </p:sp>
      <p:sp>
        <p:nvSpPr>
          <p:cNvPr id="16" name="Title text slide"/>
          <p:cNvSpPr txBox="1"/>
          <p:nvPr/>
        </p:nvSpPr>
        <p:spPr>
          <a:xfrm>
            <a:off x="1410335" y="11179810"/>
            <a:ext cx="8674735" cy="963295"/>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ctr"/>
            <a:r>
              <a:rPr lang="ru-RU" altLang="ru-RU" sz="2800">
                <a:latin typeface="Century Gothic" panose="020B0502020202020204" charset="0"/>
                <a:ea typeface="Calibri" panose="020F0502020204030204" charset="0"/>
                <a:cs typeface="Century Gothic" panose="020B0502020202020204" charset="0"/>
              </a:rPr>
              <a:t>Рисунок </a:t>
            </a:r>
            <a:r>
              <a:rPr lang="en-US" altLang="ru-RU" sz="2800">
                <a:latin typeface="Century Gothic" panose="020B0502020202020204" charset="0"/>
                <a:ea typeface="Calibri" panose="020F0502020204030204" charset="0"/>
                <a:cs typeface="Century Gothic" panose="020B0502020202020204" charset="0"/>
              </a:rPr>
              <a:t>5</a:t>
            </a:r>
            <a:r>
              <a:rPr lang="ru-RU" altLang="ru-RU" sz="2800">
                <a:latin typeface="Century Gothic" panose="020B0502020202020204" charset="0"/>
                <a:ea typeface="Calibri" panose="020F0502020204030204" charset="0"/>
                <a:cs typeface="Century Gothic" panose="020B0502020202020204" charset="0"/>
              </a:rPr>
              <a:t> </a:t>
            </a:r>
            <a:r>
              <a:rPr lang="ru-RU" altLang="ru-RU" sz="2800">
                <a:latin typeface="SimSun" panose="02010600030101010101" pitchFamily="2" charset="-122"/>
                <a:ea typeface="SimSun" panose="02010600030101010101" pitchFamily="2" charset="-122"/>
                <a:cs typeface="Century Gothic" panose="020B0502020202020204" charset="0"/>
              </a:rPr>
              <a:t>－</a:t>
            </a:r>
            <a:r>
              <a:rPr lang="ru-RU" altLang="ru-RU" sz="2800">
                <a:latin typeface="Century Gothic" panose="020B0502020202020204" charset="0"/>
                <a:ea typeface="Calibri" panose="020F0502020204030204" charset="0"/>
                <a:cs typeface="Century Gothic" panose="020B0502020202020204" charset="0"/>
              </a:rPr>
              <a:t> График зависимости чаевых от количества пассажиров</a:t>
            </a:r>
            <a:endParaRPr lang="ru-RU" altLang="ru-RU" sz="2800">
              <a:latin typeface="Century Gothic" panose="020B0502020202020204" charset="0"/>
              <a:ea typeface="Calibri" panose="020F0502020204030204" charset="0"/>
              <a:cs typeface="Century Gothic" panose="020B0502020202020204" charset="0"/>
            </a:endParaRPr>
          </a:p>
        </p:txBody>
      </p:sp>
      <p:sp>
        <p:nvSpPr>
          <p:cNvPr id="17" name="Замещающий номер слайда 3"/>
          <p:cNvSpPr>
            <a:spLocks noGrp="1"/>
          </p:cNvSpPr>
          <p:nvPr/>
        </p:nvSpPr>
        <p:spPr>
          <a:xfrm>
            <a:off x="23991570" y="13183870"/>
            <a:ext cx="298450" cy="532130"/>
          </a:xfrm>
          <a:prstGeom prst="rect">
            <a:avLst/>
          </a:prstGeom>
          <a:ln w="12700">
            <a:miter lim="400000"/>
          </a:ln>
        </p:spPr>
        <p:txBody>
          <a:bodyPr wrap="none" lIns="50800" tIns="50800" rIns="50800" bIns="50800">
            <a:spAutoFit/>
          </a:bodyPr>
          <a:lst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Calibri" panose="020F0502020204030204" charset="0"/>
                <a:ea typeface="Calibri" panose="020F0502020204030204" charset="0"/>
                <a:cs typeface="Calibri" panose="020F0502020204030204" charset="0"/>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a:lstStyle>
          <a:p>
            <a:fld id="{86CB4B4D-7CA3-9044-876B-883B54F8677D}" type="slidenum">
              <a:rPr sz="2800">
                <a:latin typeface="Century Gothic" panose="020B0502020202020204" charset="0"/>
                <a:cs typeface="Century Gothic" panose="020B0502020202020204" charset="0"/>
              </a:rPr>
            </a:fld>
            <a:endParaRPr sz="2800">
              <a:latin typeface="Century Gothic" panose="020B0502020202020204" charset="0"/>
              <a:cs typeface="Century Gothic" panose="020B0502020202020204" charset="0"/>
            </a:endParaRPr>
          </a:p>
        </p:txBody>
      </p:sp>
      <p:pic>
        <p:nvPicPr>
          <p:cNvPr id="100" name="Замещающая рамка рисунка 99"/>
          <p:cNvPicPr>
            <a:picLocks noChangeAspect="1"/>
          </p:cNvPicPr>
          <p:nvPr>
            <p:ph type="pic" sz="quarter" idx="10"/>
          </p:nvPr>
        </p:nvPicPr>
        <p:blipFill>
          <a:blip r:embed="rId1"/>
          <a:stretch>
            <a:fillRect/>
          </a:stretch>
        </p:blipFill>
        <p:spPr>
          <a:xfrm>
            <a:off x="1410335" y="4603115"/>
            <a:ext cx="8674735" cy="6445885"/>
          </a:xfrm>
          <a:prstGeom prst="rect">
            <a:avLst/>
          </a:prstGeom>
          <a:noFill/>
          <a:ln w="9525">
            <a:noFill/>
          </a:ln>
        </p:spPr>
      </p:pic>
      <p:sp>
        <p:nvSpPr>
          <p:cNvPr id="18" name="Title text slide"/>
          <p:cNvSpPr txBox="1"/>
          <p:nvPr/>
        </p:nvSpPr>
        <p:spPr>
          <a:xfrm>
            <a:off x="12105005" y="11253470"/>
            <a:ext cx="10918190" cy="963295"/>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ctr"/>
            <a:r>
              <a:rPr lang="ru-RU" altLang="ru-RU" sz="2800">
                <a:latin typeface="Century Gothic" panose="020B0502020202020204" charset="0"/>
                <a:ea typeface="Calibri" panose="020F0502020204030204" charset="0"/>
                <a:cs typeface="Century Gothic" panose="020B0502020202020204" charset="0"/>
              </a:rPr>
              <a:t>Рисунок </a:t>
            </a:r>
            <a:r>
              <a:rPr lang="ru-RU" altLang="en-US" sz="2800">
                <a:latin typeface="Century Gothic" panose="020B0502020202020204" charset="0"/>
                <a:ea typeface="Calibri" panose="020F0502020204030204" charset="0"/>
                <a:cs typeface="Century Gothic" panose="020B0502020202020204" charset="0"/>
              </a:rPr>
              <a:t>6</a:t>
            </a:r>
            <a:r>
              <a:rPr lang="ru-RU" altLang="ru-RU" sz="2800">
                <a:latin typeface="Century Gothic" panose="020B0502020202020204" charset="0"/>
                <a:ea typeface="Calibri" panose="020F0502020204030204" charset="0"/>
                <a:cs typeface="Century Gothic" panose="020B0502020202020204" charset="0"/>
              </a:rPr>
              <a:t> </a:t>
            </a:r>
            <a:r>
              <a:rPr lang="ru-RU" altLang="ru-RU" sz="2800">
                <a:latin typeface="SimSun" panose="02010600030101010101" pitchFamily="2" charset="-122"/>
                <a:ea typeface="SimSun" panose="02010600030101010101" pitchFamily="2" charset="-122"/>
                <a:cs typeface="Century Gothic" panose="020B0502020202020204" charset="0"/>
              </a:rPr>
              <a:t>－</a:t>
            </a:r>
            <a:r>
              <a:rPr lang="ru-RU" altLang="ru-RU" sz="2800">
                <a:latin typeface="Century Gothic" panose="020B0502020202020204" charset="0"/>
                <a:ea typeface="Calibri" panose="020F0502020204030204" charset="0"/>
                <a:cs typeface="Century Gothic" panose="020B0502020202020204" charset="0"/>
              </a:rPr>
              <a:t> График зависимости чаевых от количества пассажиров</a:t>
            </a:r>
            <a:endParaRPr lang="ru-RU" altLang="ru-RU" sz="2800">
              <a:latin typeface="Century Gothic" panose="020B0502020202020204" charset="0"/>
              <a:ea typeface="Calibri" panose="020F0502020204030204" charset="0"/>
              <a:cs typeface="Century Gothic" panose="020B0502020202020204" charset="0"/>
            </a:endParaRPr>
          </a:p>
        </p:txBody>
      </p:sp>
      <p:pic>
        <p:nvPicPr>
          <p:cNvPr id="103" name="Изображение 102"/>
          <p:cNvPicPr/>
          <p:nvPr/>
        </p:nvPicPr>
        <p:blipFill>
          <a:blip r:embed="rId2"/>
          <a:stretch>
            <a:fillRect/>
          </a:stretch>
        </p:blipFill>
        <p:spPr>
          <a:xfrm>
            <a:off x="12060555" y="4603115"/>
            <a:ext cx="10899775" cy="6447600"/>
          </a:xfrm>
          <a:prstGeom prst="rect">
            <a:avLst/>
          </a:prstGeom>
          <a:noFill/>
          <a:ln w="9525">
            <a:noFill/>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608"/>
            <a:ext cx="1483233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a:latin typeface="Century Gothic" panose="020B0502020202020204" charset="0"/>
                <a:ea typeface="Calibri" panose="020F0502020204030204" charset="0"/>
                <a:cs typeface="Century Gothic" panose="020B0502020202020204" charset="0"/>
              </a:rPr>
              <a:t>Результаты и выводы</a:t>
            </a:r>
            <a:endParaRPr lang="ru-RU" sz="3600">
              <a:latin typeface="Century Gothic" panose="020B0502020202020204" charset="0"/>
              <a:ea typeface="Calibri" panose="020F0502020204030204" charset="0"/>
              <a:cs typeface="Century Gothic" panose="020B050202020202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369" y="5003800"/>
            <a:ext cx="19227669" cy="6442075"/>
          </a:xfrm>
          <a:prstGeom prst="rect">
            <a:avLst/>
          </a:prstGeom>
          <a:ln w="12700">
            <a:miter lim="400000"/>
          </a:ln>
        </p:spPr>
        <p:txBody>
          <a:bodyPr lIns="50800" tIns="50800" rIns="50800" bIns="50800">
            <a:spAutoFit/>
          </a:bodyPr>
          <a:lstStyle/>
          <a:p>
            <a:pPr algn="just">
              <a:lnSpc>
                <a:spcPct val="120000"/>
              </a:lnSpc>
              <a:spcBef>
                <a:spcPts val="2000"/>
              </a:spcBef>
              <a:defRPr sz="2600" b="0">
                <a:solidFill>
                  <a:srgbClr val="646979"/>
                </a:solidFill>
                <a:latin typeface="Open Sans"/>
                <a:ea typeface="Open Sans"/>
                <a:cs typeface="Open Sans"/>
                <a:sym typeface="Open Sans"/>
              </a:defRPr>
            </a:pPr>
            <a:r>
              <a:rPr lang="ru-RU" sz="3200" b="1" u="sng">
                <a:latin typeface="Century Gothic" panose="020B0502020202020204" charset="0"/>
                <a:ea typeface="Calibri" panose="020F0502020204030204" charset="0"/>
                <a:cs typeface="Century Gothic" panose="020B0502020202020204" charset="0"/>
              </a:rPr>
              <a:t>Выводы по полученным графикам (дополнительная задача):</a:t>
            </a:r>
            <a:r>
              <a:rPr sz="3200">
                <a:latin typeface="Century Gothic" panose="020B0502020202020204" charset="0"/>
                <a:ea typeface="Calibri" panose="020F0502020204030204" charset="0"/>
                <a:cs typeface="Century Gothic" panose="020B0502020202020204" charset="0"/>
              </a:rPr>
              <a:t> </a:t>
            </a:r>
            <a:endParaRPr lang="en-US" sz="32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ru-RU" altLang="en-US" sz="3200">
                <a:latin typeface="Century Gothic" panose="020B0502020202020204" charset="0"/>
                <a:ea typeface="Calibri" panose="020F0502020204030204" charset="0"/>
                <a:cs typeface="Century Gothic" panose="020B0502020202020204" charset="0"/>
              </a:rPr>
              <a:t>- </a:t>
            </a:r>
            <a:r>
              <a:rPr lang="en-US" sz="3200">
                <a:latin typeface="Century Gothic" panose="020B0502020202020204" charset="0"/>
                <a:ea typeface="Calibri" panose="020F0502020204030204" charset="0"/>
                <a:cs typeface="Century Gothic" panose="020B0502020202020204" charset="0"/>
              </a:rPr>
              <a:t>при количестве пассажиров от 0 до 6 среднее значение чаевых примерно одинаково и составляет порядка 2 ден.ед.;</a:t>
            </a:r>
            <a:endParaRPr lang="en-US" sz="32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ru-RU" altLang="en-US" sz="3200">
                <a:latin typeface="Century Gothic" panose="020B0502020202020204" charset="0"/>
                <a:ea typeface="Calibri" panose="020F0502020204030204" charset="0"/>
                <a:cs typeface="Century Gothic" panose="020B0502020202020204" charset="0"/>
              </a:rPr>
              <a:t>- </a:t>
            </a:r>
            <a:r>
              <a:rPr lang="en-US" sz="3200">
                <a:latin typeface="Century Gothic" panose="020B0502020202020204" charset="0"/>
                <a:ea typeface="Calibri" panose="020F0502020204030204" charset="0"/>
                <a:cs typeface="Century Gothic" panose="020B0502020202020204" charset="0"/>
              </a:rPr>
              <a:t>при количестве пассажиров от 7 человек и более сумма чаевых значительно возрастает и наибольшее значение достигается при количестве пассажиров равном 9 (~7.8 ден.ед.)</a:t>
            </a:r>
            <a:r>
              <a:rPr lang="ru-RU" altLang="en-US" sz="3200">
                <a:latin typeface="Century Gothic" panose="020B0502020202020204" charset="0"/>
                <a:ea typeface="Calibri" panose="020F0502020204030204" charset="0"/>
                <a:cs typeface="Century Gothic" panose="020B0502020202020204" charset="0"/>
              </a:rPr>
              <a:t>;</a:t>
            </a:r>
            <a:endParaRPr lang="ru-RU" altLang="en-US" sz="32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ru-RU" altLang="en-US" sz="3200">
                <a:latin typeface="Century Gothic" panose="020B0502020202020204" charset="0"/>
                <a:ea typeface="Calibri" panose="020F0502020204030204" charset="0"/>
                <a:cs typeface="Century Gothic" panose="020B0502020202020204" charset="0"/>
              </a:rPr>
              <a:t>- в среднем при увеличении дистанции поездки увеличивается значение чаевых;</a:t>
            </a:r>
            <a:endParaRPr lang="ru-RU" altLang="en-US" sz="32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ru-RU" altLang="en-US" sz="3200">
                <a:latin typeface="Century Gothic" panose="020B0502020202020204" charset="0"/>
                <a:ea typeface="Calibri" panose="020F0502020204030204" charset="0"/>
                <a:cs typeface="Century Gothic" panose="020B0502020202020204" charset="0"/>
              </a:rPr>
              <a:t>- отметим, что в данных для пройденного расстояния имеются аномальные минимальное и максимальное значения (поэтому для более детальной аналитики необходимо более подробно исследовать имеющиеся данные).</a:t>
            </a:r>
            <a:endParaRPr lang="ru-RU" altLang="en-US" sz="3200">
              <a:latin typeface="Century Gothic" panose="020B0502020202020204" charset="0"/>
              <a:ea typeface="Calibri" panose="020F0502020204030204" charset="0"/>
              <a:cs typeface="Century Gothic" panose="020B050202020202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alibri" panose="020F0502020204030204" charset="0"/>
              <a:ea typeface="Calibri" panose="020F0502020204030204" charset="0"/>
              <a:cs typeface="Calibri" panose="020F0502020204030204" charset="0"/>
            </a:endParaRPr>
          </a:p>
        </p:txBody>
      </p:sp>
      <p:sp>
        <p:nvSpPr>
          <p:cNvPr id="3" name="Title text slide"/>
          <p:cNvSpPr txBox="1"/>
          <p:nvPr/>
        </p:nvSpPr>
        <p:spPr>
          <a:xfrm>
            <a:off x="0" y="13183870"/>
            <a:ext cx="868172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Кузнецова Л. Ю., 2022</a:t>
            </a:r>
            <a:endParaRPr lang="ru-RU" altLang="ru-RU" sz="2800">
              <a:latin typeface="Century Gothic" panose="020B0502020202020204" charset="0"/>
              <a:ea typeface="Calibri" panose="020F0502020204030204" charset="0"/>
              <a:cs typeface="Century Gothic" panose="020B0502020202020204" charset="0"/>
            </a:endParaRPr>
          </a:p>
        </p:txBody>
      </p:sp>
      <p:sp>
        <p:nvSpPr>
          <p:cNvPr id="4" name="Замещающий номер слайда 3"/>
          <p:cNvSpPr>
            <a:spLocks noGrp="1"/>
          </p:cNvSpPr>
          <p:nvPr>
            <p:ph type="sldNum" sz="quarter" idx="2"/>
          </p:nvPr>
        </p:nvSpPr>
        <p:spPr>
          <a:xfrm>
            <a:off x="23991570" y="13183870"/>
            <a:ext cx="298450" cy="532130"/>
          </a:xfrm>
        </p:spPr>
        <p:txBody>
          <a:bodyPr/>
          <a:p>
            <a:fld id="{86CB4B4D-7CA3-9044-876B-883B54F8677D}" type="slidenum">
              <a:rPr sz="2800">
                <a:latin typeface="Century Gothic" panose="020B0502020202020204" charset="0"/>
                <a:cs typeface="Century Gothic" panose="020B0502020202020204" charset="0"/>
              </a:rPr>
            </a:fld>
            <a:endParaRPr sz="2800">
              <a:latin typeface="Century Gothic" panose="020B0502020202020204" charset="0"/>
              <a:cs typeface="Century Gothic" panose="020B050202020202020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2" name="Numbered List"/>
          <p:cNvSpPr txBox="1"/>
          <p:nvPr/>
        </p:nvSpPr>
        <p:spPr>
          <a:xfrm>
            <a:off x="7635875" y="1844675"/>
            <a:ext cx="9112250" cy="1209040"/>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ru-RU" altLang="en-US" sz="7200">
                <a:latin typeface="Century Gothic" panose="020B0502020202020204" charset="0"/>
                <a:ea typeface="Calibri" panose="020F0502020204030204" charset="0"/>
                <a:cs typeface="Century Gothic" panose="020B0502020202020204" charset="0"/>
              </a:rPr>
              <a:t>Содержание</a:t>
            </a:r>
            <a:endParaRPr lang="ru-RU" altLang="en-US" sz="7200">
              <a:latin typeface="Century Gothic" panose="020B0502020202020204" charset="0"/>
              <a:ea typeface="Calibri" panose="020F0502020204030204" charset="0"/>
              <a:cs typeface="Century Gothic" panose="020B0502020202020204" charset="0"/>
            </a:endParaRPr>
          </a:p>
        </p:txBody>
      </p:sp>
      <p:sp>
        <p:nvSpPr>
          <p:cNvPr id="83" name="Фигура"/>
          <p:cNvSpPr/>
          <p:nvPr/>
        </p:nvSpPr>
        <p:spPr>
          <a:xfrm>
            <a:off x="11403330" y="3079115"/>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latin typeface="Century Gothic" panose="020B0502020202020204" charset="0"/>
              <a:ea typeface="Calibri" panose="020F0502020204030204" charset="0"/>
              <a:cs typeface="Century Gothic" panose="020B0502020202020204" charset="0"/>
            </a:endParaRPr>
          </a:p>
        </p:txBody>
      </p:sp>
      <p:grpSp>
        <p:nvGrpSpPr>
          <p:cNvPr id="87" name="Группа"/>
          <p:cNvGrpSpPr/>
          <p:nvPr/>
        </p:nvGrpSpPr>
        <p:grpSpPr>
          <a:xfrm rot="0">
            <a:off x="2356485" y="4445000"/>
            <a:ext cx="9291321" cy="3420111"/>
            <a:chOff x="0" y="0"/>
            <a:chExt cx="9291510" cy="3419823"/>
          </a:xfrm>
        </p:grpSpPr>
        <p:sp>
          <p:nvSpPr>
            <p:cNvPr id="84"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Century Gothic" panose="020B0502020202020204" charset="0"/>
                <a:ea typeface="Calibri" panose="020F0502020204030204" charset="0"/>
                <a:cs typeface="Century Gothic" panose="020B0502020202020204" charset="0"/>
              </a:endParaRPr>
            </a:p>
          </p:txBody>
        </p:sp>
        <p:sp>
          <p:nvSpPr>
            <p:cNvPr id="85" name="01"/>
            <p:cNvSpPr txBox="1"/>
            <p:nvPr/>
          </p:nvSpPr>
          <p:spPr>
            <a:xfrm>
              <a:off x="0" y="0"/>
              <a:ext cx="2167657" cy="1295401"/>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entury Gothic" panose="020B0502020202020204" charset="0"/>
                  <a:ea typeface="Calibri" panose="020F0502020204030204" charset="0"/>
                  <a:cs typeface="Century Gothic" panose="020B0502020202020204" charset="0"/>
                </a:rPr>
                <a:t>01</a:t>
              </a:r>
              <a:endParaRPr>
                <a:latin typeface="Century Gothic" panose="020B0502020202020204" charset="0"/>
                <a:ea typeface="Calibri" panose="020F0502020204030204" charset="0"/>
                <a:cs typeface="Century Gothic" panose="020B0502020202020204" charset="0"/>
              </a:endParaRPr>
            </a:p>
          </p:txBody>
        </p:sp>
        <p:sp>
          <p:nvSpPr>
            <p:cNvPr id="86"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ru-RU" sz="5400">
                  <a:latin typeface="Century Gothic" panose="020B0502020202020204" charset="0"/>
                  <a:ea typeface="Calibri" panose="020F0502020204030204" charset="0"/>
                  <a:cs typeface="Century Gothic" panose="020B0502020202020204" charset="0"/>
                  <a:sym typeface="+mn-ea"/>
                </a:rPr>
                <a:t>Цель проекта</a:t>
              </a:r>
              <a:endParaRPr lang="ru-RU" sz="5400">
                <a:latin typeface="Century Gothic" panose="020B0502020202020204" charset="0"/>
                <a:ea typeface="Calibri" panose="020F0502020204030204" charset="0"/>
                <a:cs typeface="Century Gothic" panose="020B0502020202020204" charset="0"/>
                <a:sym typeface="+mn-ea"/>
              </a:endParaRPr>
            </a:p>
          </p:txBody>
        </p:sp>
      </p:grpSp>
      <p:grpSp>
        <p:nvGrpSpPr>
          <p:cNvPr id="91" name="Группа"/>
          <p:cNvGrpSpPr/>
          <p:nvPr/>
        </p:nvGrpSpPr>
        <p:grpSpPr>
          <a:xfrm rot="0">
            <a:off x="2356485" y="8534400"/>
            <a:ext cx="9291321" cy="3420111"/>
            <a:chOff x="0" y="0"/>
            <a:chExt cx="9291510" cy="3419823"/>
          </a:xfrm>
        </p:grpSpPr>
        <p:sp>
          <p:nvSpPr>
            <p:cNvPr id="88"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Century Gothic" panose="020B0502020202020204" charset="0"/>
                <a:ea typeface="Calibri" panose="020F0502020204030204" charset="0"/>
                <a:cs typeface="Century Gothic" panose="020B0502020202020204" charset="0"/>
              </a:endParaRPr>
            </a:p>
          </p:txBody>
        </p:sp>
        <p:sp>
          <p:nvSpPr>
            <p:cNvPr id="89" name="02"/>
            <p:cNvSpPr txBox="1"/>
            <p:nvPr/>
          </p:nvSpPr>
          <p:spPr>
            <a:xfrm>
              <a:off x="0" y="0"/>
              <a:ext cx="2167657" cy="1295401"/>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entury Gothic" panose="020B0502020202020204" charset="0"/>
                  <a:ea typeface="Calibri" panose="020F0502020204030204" charset="0"/>
                  <a:cs typeface="Century Gothic" panose="020B0502020202020204" charset="0"/>
                </a:rPr>
                <a:t>02</a:t>
              </a:r>
              <a:endParaRPr>
                <a:latin typeface="Century Gothic" panose="020B0502020202020204" charset="0"/>
                <a:ea typeface="Calibri" panose="020F0502020204030204" charset="0"/>
                <a:cs typeface="Century Gothic" panose="020B0502020202020204" charset="0"/>
              </a:endParaRPr>
            </a:p>
          </p:txBody>
        </p:sp>
        <p:sp>
          <p:nvSpPr>
            <p:cNvPr id="90"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ru-RU" sz="5400">
                  <a:latin typeface="Century Gothic" panose="020B0502020202020204" charset="0"/>
                  <a:ea typeface="Calibri" panose="020F0502020204030204" charset="0"/>
                  <a:cs typeface="Century Gothic" panose="020B0502020202020204" charset="0"/>
                  <a:sym typeface="+mn-ea"/>
                </a:rPr>
                <a:t>План реализации</a:t>
              </a:r>
              <a:endParaRPr lang="ru-RU" sz="5400">
                <a:latin typeface="Century Gothic" panose="020B0502020202020204" charset="0"/>
                <a:ea typeface="Calibri" panose="020F0502020204030204" charset="0"/>
                <a:cs typeface="Century Gothic" panose="020B0502020202020204" charset="0"/>
                <a:sym typeface="+mn-ea"/>
              </a:endParaRPr>
            </a:p>
          </p:txBody>
        </p:sp>
      </p:grpSp>
      <p:grpSp>
        <p:nvGrpSpPr>
          <p:cNvPr id="95" name="Группа"/>
          <p:cNvGrpSpPr/>
          <p:nvPr/>
        </p:nvGrpSpPr>
        <p:grpSpPr>
          <a:xfrm rot="0">
            <a:off x="12897485" y="4426640"/>
            <a:ext cx="9291321" cy="3438471"/>
            <a:chOff x="0" y="-18358"/>
            <a:chExt cx="9291510" cy="3438181"/>
          </a:xfrm>
        </p:grpSpPr>
        <p:sp>
          <p:nvSpPr>
            <p:cNvPr id="92"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Century Gothic" panose="020B0502020202020204" charset="0"/>
                <a:ea typeface="Calibri" panose="020F0502020204030204" charset="0"/>
                <a:cs typeface="Century Gothic" panose="020B0502020202020204" charset="0"/>
              </a:endParaRPr>
            </a:p>
          </p:txBody>
        </p:sp>
        <p:sp>
          <p:nvSpPr>
            <p:cNvPr id="93" name="03"/>
            <p:cNvSpPr txBox="1"/>
            <p:nvPr/>
          </p:nvSpPr>
          <p:spPr>
            <a:xfrm>
              <a:off x="0" y="-18358"/>
              <a:ext cx="2167657" cy="133211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entury Gothic" panose="020B0502020202020204" charset="0"/>
                  <a:ea typeface="Calibri" panose="020F0502020204030204" charset="0"/>
                  <a:cs typeface="Century Gothic" panose="020B0502020202020204" charset="0"/>
                </a:rPr>
                <a:t>03</a:t>
              </a:r>
              <a:endParaRPr>
                <a:latin typeface="Century Gothic" panose="020B0502020202020204" charset="0"/>
                <a:ea typeface="Calibri" panose="020F0502020204030204" charset="0"/>
                <a:cs typeface="Century Gothic" panose="020B0502020202020204" charset="0"/>
              </a:endParaRPr>
            </a:p>
          </p:txBody>
        </p:sp>
        <p:sp>
          <p:nvSpPr>
            <p:cNvPr id="94"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ru-RU" sz="5400">
                  <a:latin typeface="Century Gothic" panose="020B0502020202020204" charset="0"/>
                  <a:ea typeface="Calibri" panose="020F0502020204030204" charset="0"/>
                  <a:cs typeface="Century Gothic" panose="020B0502020202020204" charset="0"/>
                  <a:sym typeface="+mn-ea"/>
                </a:rPr>
                <a:t>Данные и технологии</a:t>
              </a:r>
              <a:endParaRPr lang="ru-RU" sz="5400">
                <a:latin typeface="Century Gothic" panose="020B0502020202020204" charset="0"/>
                <a:ea typeface="Calibri" panose="020F0502020204030204" charset="0"/>
                <a:cs typeface="Century Gothic" panose="020B0502020202020204" charset="0"/>
                <a:sym typeface="+mn-ea"/>
              </a:endParaRPr>
            </a:p>
          </p:txBody>
        </p:sp>
      </p:grpSp>
      <p:grpSp>
        <p:nvGrpSpPr>
          <p:cNvPr id="99" name="Группа"/>
          <p:cNvGrpSpPr/>
          <p:nvPr/>
        </p:nvGrpSpPr>
        <p:grpSpPr>
          <a:xfrm rot="0">
            <a:off x="12897485" y="8534400"/>
            <a:ext cx="9291321" cy="3420111"/>
            <a:chOff x="0" y="0"/>
            <a:chExt cx="9291510" cy="3419823"/>
          </a:xfrm>
        </p:grpSpPr>
        <p:sp>
          <p:nvSpPr>
            <p:cNvPr id="96"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Century Gothic" panose="020B0502020202020204" charset="0"/>
                <a:ea typeface="Calibri" panose="020F0502020204030204" charset="0"/>
                <a:cs typeface="Century Gothic" panose="020B0502020202020204" charset="0"/>
              </a:endParaRPr>
            </a:p>
          </p:txBody>
        </p:sp>
        <p:sp>
          <p:nvSpPr>
            <p:cNvPr id="97" name="04"/>
            <p:cNvSpPr txBox="1"/>
            <p:nvPr/>
          </p:nvSpPr>
          <p:spPr>
            <a:xfrm>
              <a:off x="0" y="0"/>
              <a:ext cx="2167657" cy="1295401"/>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entury Gothic" panose="020B0502020202020204" charset="0"/>
                  <a:ea typeface="Calibri" panose="020F0502020204030204" charset="0"/>
                  <a:cs typeface="Century Gothic" panose="020B0502020202020204" charset="0"/>
                </a:rPr>
                <a:t>04</a:t>
              </a:r>
              <a:endParaRPr>
                <a:latin typeface="Century Gothic" panose="020B0502020202020204" charset="0"/>
                <a:ea typeface="Calibri" panose="020F0502020204030204" charset="0"/>
                <a:cs typeface="Century Gothic" panose="020B0502020202020204" charset="0"/>
              </a:endParaRPr>
            </a:p>
          </p:txBody>
        </p:sp>
        <p:sp>
          <p:nvSpPr>
            <p:cNvPr id="98"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ru-RU" sz="5400">
                  <a:latin typeface="Century Gothic" panose="020B0502020202020204" charset="0"/>
                  <a:ea typeface="Calibri" panose="020F0502020204030204" charset="0"/>
                  <a:cs typeface="Century Gothic" panose="020B0502020202020204" charset="0"/>
                </a:rPr>
                <a:t>Результаты и выводы</a:t>
              </a:r>
              <a:endParaRPr lang="ru-RU" sz="5400">
                <a:latin typeface="Century Gothic" panose="020B0502020202020204" charset="0"/>
                <a:ea typeface="Calibri" panose="020F0502020204030204" charset="0"/>
                <a:cs typeface="Century Gothic" panose="020B0502020202020204" charset="0"/>
              </a:endParaRPr>
            </a:p>
          </p:txBody>
        </p:sp>
      </p:grpSp>
      <p:sp>
        <p:nvSpPr>
          <p:cNvPr id="4" name="Замещающий номер слайда 3"/>
          <p:cNvSpPr>
            <a:spLocks noGrp="1"/>
          </p:cNvSpPr>
          <p:nvPr/>
        </p:nvSpPr>
        <p:spPr>
          <a:xfrm>
            <a:off x="23991570" y="13183870"/>
            <a:ext cx="298450" cy="532130"/>
          </a:xfrm>
          <a:prstGeom prst="rect">
            <a:avLst/>
          </a:prstGeom>
          <a:ln w="12700">
            <a:miter lim="400000"/>
          </a:ln>
        </p:spPr>
        <p:txBody>
          <a:bodyPr wrap="none" lIns="50800" tIns="50800" rIns="50800" bIns="50800">
            <a:spAutoFit/>
          </a:bodyPr>
          <a:lst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Calibri" panose="020F0502020204030204" charset="0"/>
                <a:ea typeface="Calibri" panose="020F0502020204030204" charset="0"/>
                <a:cs typeface="Calibri" panose="020F0502020204030204" charset="0"/>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a:lstStyle>
          <a:p>
            <a:fld id="{86CB4B4D-7CA3-9044-876B-883B54F8677D}" type="slidenum">
              <a:rPr sz="2800">
                <a:latin typeface="Century Gothic" panose="020B0502020202020204" charset="0"/>
                <a:cs typeface="Century Gothic" panose="020B0502020202020204" charset="0"/>
              </a:rPr>
            </a:fld>
            <a:endParaRPr sz="2800">
              <a:latin typeface="Century Gothic" panose="020B0502020202020204" charset="0"/>
              <a:cs typeface="Century Gothic" panose="020B0502020202020204" charset="0"/>
            </a:endParaRPr>
          </a:p>
        </p:txBody>
      </p:sp>
      <p:sp>
        <p:nvSpPr>
          <p:cNvPr id="6" name="Title text slide"/>
          <p:cNvSpPr txBox="1"/>
          <p:nvPr/>
        </p:nvSpPr>
        <p:spPr>
          <a:xfrm>
            <a:off x="0" y="13183870"/>
            <a:ext cx="868172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Кузнецова Л. Ю., 2022</a:t>
            </a:r>
            <a:endParaRPr lang="ru-RU" altLang="ru-RU" sz="2800">
              <a:latin typeface="Century Gothic" panose="020B0502020202020204" charset="0"/>
              <a:ea typeface="Calibri" panose="020F0502020204030204" charset="0"/>
              <a:cs typeface="Century Gothic" panose="020B050202020202020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834" name="Группа"/>
          <p:cNvGrpSpPr/>
          <p:nvPr/>
        </p:nvGrpSpPr>
        <p:grpSpPr>
          <a:xfrm>
            <a:off x="6351041" y="1017041"/>
            <a:ext cx="11681919" cy="11681919"/>
            <a:chOff x="0" y="0"/>
            <a:chExt cx="11681917" cy="11681917"/>
          </a:xfrm>
        </p:grpSpPr>
        <p:sp>
          <p:nvSpPr>
            <p:cNvPr id="826" name="Кружок"/>
            <p:cNvSpPr/>
            <p:nvPr/>
          </p:nvSpPr>
          <p:spPr>
            <a:xfrm>
              <a:off x="0" y="0"/>
              <a:ext cx="11681917" cy="11681917"/>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Century Gothic" panose="020B0502020202020204" charset="0"/>
                <a:ea typeface="Calibri" panose="020F0502020204030204" charset="0"/>
                <a:cs typeface="Century Gothic" panose="020B0502020202020204" charset="0"/>
              </a:endParaRPr>
            </a:p>
          </p:txBody>
        </p:sp>
        <p:sp>
          <p:nvSpPr>
            <p:cNvPr id="827" name="Thank you!"/>
            <p:cNvSpPr txBox="1"/>
            <p:nvPr/>
          </p:nvSpPr>
          <p:spPr>
            <a:xfrm>
              <a:off x="2077950" y="4297383"/>
              <a:ext cx="7526019" cy="1948180"/>
            </a:xfrm>
            <a:prstGeom prst="rect">
              <a:avLst/>
            </a:prstGeom>
            <a:noFill/>
            <a:ln w="12700" cap="flat">
              <a:noFill/>
              <a:miter lim="400000"/>
            </a:ln>
            <a:effectLst/>
          </p:spPr>
          <p:txBody>
            <a:bodyPr wrap="none" lIns="50800" tIns="50800" rIns="50800" bIns="50800" numCol="1" anchor="ctr">
              <a:spAutoFit/>
            </a:bodyPr>
            <a:lstStyle>
              <a:lvl1pPr>
                <a:defRPr sz="12000" b="0">
                  <a:solidFill>
                    <a:srgbClr val="FFFFFF"/>
                  </a:solidFill>
                  <a:latin typeface="Maven Pro Bold"/>
                  <a:ea typeface="Maven Pro Bold"/>
                  <a:cs typeface="Maven Pro Bold"/>
                  <a:sym typeface="Maven Pro Bold"/>
                </a:defRPr>
              </a:lvl1pPr>
            </a:lstStyle>
            <a:p>
              <a:r>
                <a:rPr lang="en-US">
                  <a:latin typeface="Century Gothic" panose="020B0502020202020204" charset="0"/>
                  <a:ea typeface="Calibri" panose="020F0502020204030204" charset="0"/>
                  <a:cs typeface="Century Gothic" panose="020B0502020202020204" charset="0"/>
                </a:rPr>
                <a:t>THANK YOU</a:t>
              </a:r>
              <a:endParaRPr lang="en-US">
                <a:latin typeface="Century Gothic" panose="020B0502020202020204" charset="0"/>
                <a:ea typeface="Calibri" panose="020F0502020204030204" charset="0"/>
                <a:cs typeface="Century Gothic" panose="020B0502020202020204" charset="0"/>
              </a:endParaRPr>
            </a:p>
          </p:txBody>
        </p:sp>
        <p:sp>
          <p:nvSpPr>
            <p:cNvPr id="828" name="More Professional PowerPoint, Keynote, Google Slides Templates - HiSlide.io"/>
            <p:cNvSpPr txBox="1"/>
            <p:nvPr/>
          </p:nvSpPr>
          <p:spPr>
            <a:xfrm>
              <a:off x="1520825" y="6397624"/>
              <a:ext cx="8661399" cy="1209040"/>
            </a:xfrm>
            <a:prstGeom prst="rect">
              <a:avLst/>
            </a:prstGeom>
            <a:noFill/>
            <a:ln w="12700" cap="flat">
              <a:noFill/>
              <a:miter lim="400000"/>
            </a:ln>
            <a:effectLst/>
          </p:spPr>
          <p:txBody>
            <a:bodyPr wrap="square" lIns="50800" tIns="50800" rIns="50800" bIns="50800" numCol="1" anchor="ctr">
              <a:spAutoFit/>
            </a:bodyPr>
            <a:lstStyle/>
            <a:p>
              <a:pPr>
                <a:defRPr sz="2000" b="0">
                  <a:solidFill>
                    <a:srgbClr val="EEF4FE"/>
                  </a:solidFill>
                  <a:latin typeface="OpenSans-Regular"/>
                  <a:ea typeface="OpenSans-Regular"/>
                  <a:cs typeface="OpenSans-Regular"/>
                  <a:sym typeface="OpenSans-Regular"/>
                </a:defRPr>
              </a:pPr>
              <a:r>
                <a:rPr lang="ru-RU" sz="3600" u="sng">
                  <a:latin typeface="Century Gothic" panose="020B0502020202020204" charset="0"/>
                  <a:ea typeface="Calibri" panose="020F0502020204030204" charset="0"/>
                  <a:cs typeface="Century Gothic" panose="020B0502020202020204" charset="0"/>
                </a:rPr>
                <a:t>Кузнецова Л. Ю.</a:t>
              </a:r>
              <a:endParaRPr lang="ru-RU" sz="3600" u="sng">
                <a:latin typeface="Century Gothic" panose="020B0502020202020204" charset="0"/>
                <a:ea typeface="Calibri" panose="020F0502020204030204" charset="0"/>
                <a:cs typeface="Century Gothic" panose="020B0502020202020204" charset="0"/>
              </a:endParaRPr>
            </a:p>
            <a:p>
              <a:pPr>
                <a:defRPr sz="2000" b="0">
                  <a:solidFill>
                    <a:srgbClr val="EEF4FE"/>
                  </a:solidFill>
                  <a:latin typeface="OpenSans-Regular"/>
                  <a:ea typeface="OpenSans-Regular"/>
                  <a:cs typeface="OpenSans-Regular"/>
                  <a:sym typeface="OpenSans-Regular"/>
                </a:defRPr>
              </a:pPr>
              <a:r>
                <a:rPr lang="en-US" sz="3600" u="sng">
                  <a:latin typeface="Century Gothic" panose="020B0502020202020204" charset="0"/>
                  <a:ea typeface="Calibri" panose="020F0502020204030204" charset="0"/>
                  <a:cs typeface="Century Gothic" panose="020B0502020202020204" charset="0"/>
                </a:rPr>
                <a:t>e-mail: larisa.k.220297@yandex.ru</a:t>
              </a:r>
              <a:endParaRPr lang="en-US" sz="3600" u="sng">
                <a:latin typeface="Century Gothic" panose="020B0502020202020204" charset="0"/>
                <a:ea typeface="Calibri" panose="020F0502020204030204" charset="0"/>
                <a:cs typeface="Century Gothic" panose="020B0502020202020204" charset="0"/>
              </a:endParaRPr>
            </a:p>
          </p:txBody>
        </p:sp>
      </p:grpSp>
      <p:sp>
        <p:nvSpPr>
          <p:cNvPr id="5" name="Замещающий номер слайда 3"/>
          <p:cNvSpPr>
            <a:spLocks noGrp="1"/>
          </p:cNvSpPr>
          <p:nvPr/>
        </p:nvSpPr>
        <p:spPr>
          <a:xfrm>
            <a:off x="23991570" y="13183870"/>
            <a:ext cx="298450" cy="532130"/>
          </a:xfrm>
          <a:prstGeom prst="rect">
            <a:avLst/>
          </a:prstGeom>
          <a:ln w="12700">
            <a:miter lim="400000"/>
          </a:ln>
        </p:spPr>
        <p:txBody>
          <a:bodyPr wrap="none" lIns="50800" tIns="50800" rIns="50800" bIns="50800">
            <a:spAutoFit/>
          </a:bodyPr>
          <a:lst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Calibri" panose="020F0502020204030204" charset="0"/>
                <a:ea typeface="Calibri" panose="020F0502020204030204" charset="0"/>
                <a:cs typeface="Calibri" panose="020F0502020204030204" charset="0"/>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a:lstStyle>
          <a:p>
            <a:fld id="{86CB4B4D-7CA3-9044-876B-883B54F8677D}" type="slidenum">
              <a:rPr sz="2800">
                <a:latin typeface="Century Gothic" panose="020B0502020202020204" charset="0"/>
                <a:cs typeface="Century Gothic" panose="020B0502020202020204" charset="0"/>
              </a:rPr>
            </a:fld>
            <a:endParaRPr sz="2800">
              <a:latin typeface="Century Gothic" panose="020B0502020202020204" charset="0"/>
              <a:cs typeface="Century Gothic" panose="020B050202020202020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Кружок"/>
          <p:cNvSpPr/>
          <p:nvPr/>
        </p:nvSpPr>
        <p:spPr>
          <a:xfrm>
            <a:off x="-3273475" y="-73075"/>
            <a:ext cx="18942150" cy="18942150"/>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Century Gothic" panose="020B0502020202020204" charset="0"/>
              <a:ea typeface="Calibri" panose="020F0502020204030204" charset="0"/>
              <a:cs typeface="Century Gothic" panose="020B0502020202020204" charset="0"/>
            </a:endParaRPr>
          </a:p>
        </p:txBody>
      </p:sp>
      <p:sp>
        <p:nvSpPr>
          <p:cNvPr id="51" name="Кружок"/>
          <p:cNvSpPr/>
          <p:nvPr/>
        </p:nvSpPr>
        <p:spPr>
          <a:xfrm>
            <a:off x="1346795" y="4547195"/>
            <a:ext cx="9701610" cy="9701610"/>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Century Gothic" panose="020B0502020202020204" charset="0"/>
              <a:ea typeface="Calibri" panose="020F0502020204030204" charset="0"/>
              <a:cs typeface="Century Gothic" panose="020B0502020202020204" charset="0"/>
            </a:endParaRPr>
          </a:p>
        </p:txBody>
      </p:sp>
      <p:sp>
        <p:nvSpPr>
          <p:cNvPr id="52" name="Кружок"/>
          <p:cNvSpPr/>
          <p:nvPr/>
        </p:nvSpPr>
        <p:spPr>
          <a:xfrm>
            <a:off x="3761531" y="6961931"/>
            <a:ext cx="4872138" cy="4872138"/>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Century Gothic" panose="020B0502020202020204" charset="0"/>
              <a:ea typeface="Calibri" panose="020F0502020204030204" charset="0"/>
              <a:cs typeface="Century Gothic" panose="020B0502020202020204" charset="0"/>
            </a:endParaRPr>
          </a:p>
        </p:txBody>
      </p:sp>
      <p:sp>
        <p:nvSpPr>
          <p:cNvPr id="53" name="Title text slide with progress bar"/>
          <p:cNvSpPr txBox="1"/>
          <p:nvPr/>
        </p:nvSpPr>
        <p:spPr>
          <a:xfrm>
            <a:off x="1641512" y="5111116"/>
            <a:ext cx="9112176" cy="3548380"/>
          </a:xfrm>
          <a:prstGeom prst="rect">
            <a:avLst/>
          </a:prstGeom>
          <a:ln w="12700">
            <a:miter lim="400000"/>
          </a:ln>
        </p:spPr>
        <p:txBody>
          <a:bodyPr lIns="50800" tIns="50800" rIns="50800" bIns="50800" anchor="ctr">
            <a:spAutoFit/>
          </a:bodyPr>
          <a:lstStyle>
            <a:lvl1pPr algn="l">
              <a:defRPr sz="13000" b="0">
                <a:solidFill>
                  <a:srgbClr val="31333D"/>
                </a:solidFill>
                <a:latin typeface="Maven Pro Medium"/>
                <a:ea typeface="Maven Pro Medium"/>
                <a:cs typeface="Maven Pro Medium"/>
                <a:sym typeface="Maven Pro Medium"/>
              </a:defRPr>
            </a:lvl1pPr>
          </a:lstStyle>
          <a:p>
            <a:pPr algn="ctr"/>
            <a:r>
              <a:rPr lang="en-US" altLang="zh-CN" sz="22400">
                <a:latin typeface="Century Gothic" panose="020B0502020202020204" charset="0"/>
                <a:ea typeface="Microsoft YaHei Light" panose="020B0502040204020203" charset="-122"/>
                <a:cs typeface="Century Gothic" panose="020B0502020202020204" charset="0"/>
              </a:rPr>
              <a:t>01</a:t>
            </a:r>
            <a:endParaRPr lang="en-US" altLang="zh-CN" sz="22400">
              <a:latin typeface="Century Gothic" panose="020B0502020202020204" charset="0"/>
              <a:ea typeface="Microsoft YaHei Light" panose="020B0502040204020203" charset="-122"/>
              <a:cs typeface="Century Gothic" panose="020B0502020202020204" charset="0"/>
            </a:endParaRPr>
          </a:p>
        </p:txBody>
      </p:sp>
      <p:grpSp>
        <p:nvGrpSpPr>
          <p:cNvPr id="56" name="Группа"/>
          <p:cNvGrpSpPr/>
          <p:nvPr/>
        </p:nvGrpSpPr>
        <p:grpSpPr>
          <a:xfrm>
            <a:off x="5684440" y="8884840"/>
            <a:ext cx="1026320" cy="1026320"/>
            <a:chOff x="0" y="0"/>
            <a:chExt cx="1026318" cy="1026318"/>
          </a:xfrm>
        </p:grpSpPr>
        <p:sp>
          <p:nvSpPr>
            <p:cNvPr id="54" name="Кружок"/>
            <p:cNvSpPr/>
            <p:nvPr/>
          </p:nvSpPr>
          <p:spPr>
            <a:xfrm>
              <a:off x="0" y="0"/>
              <a:ext cx="1026319" cy="1026319"/>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Century Gothic" panose="020B0502020202020204" charset="0"/>
                <a:ea typeface="Calibri" panose="020F0502020204030204" charset="0"/>
                <a:cs typeface="Century Gothic" panose="020B0502020202020204" charset="0"/>
              </a:endParaRPr>
            </a:p>
          </p:txBody>
        </p:sp>
        <p:sp>
          <p:nvSpPr>
            <p:cNvPr id="55" name="Freeform 11"/>
            <p:cNvSpPr/>
            <p:nvPr/>
          </p:nvSpPr>
          <p:spPr>
            <a:xfrm rot="10800000">
              <a:off x="357656" y="356535"/>
              <a:ext cx="311006" cy="313248"/>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latin typeface="Century Gothic" panose="020B0502020202020204" charset="0"/>
                <a:ea typeface="Calibri" panose="020F0502020204030204" charset="0"/>
                <a:cs typeface="Century Gothic" panose="020B0502020202020204" charset="0"/>
              </a:endParaRPr>
            </a:p>
          </p:txBody>
        </p:sp>
      </p:grpSp>
      <p:grpSp>
        <p:nvGrpSpPr>
          <p:cNvPr id="76" name="Группа"/>
          <p:cNvGrpSpPr/>
          <p:nvPr/>
        </p:nvGrpSpPr>
        <p:grpSpPr>
          <a:xfrm>
            <a:off x="12903200" y="5487661"/>
            <a:ext cx="11087735" cy="2740048"/>
            <a:chOff x="0" y="-18437"/>
            <a:chExt cx="7668191" cy="2740141"/>
          </a:xfrm>
        </p:grpSpPr>
        <p:sp>
          <p:nvSpPr>
            <p:cNvPr id="74" name="Title text slide"/>
            <p:cNvSpPr txBox="1"/>
            <p:nvPr/>
          </p:nvSpPr>
          <p:spPr>
            <a:xfrm>
              <a:off x="0" y="-18437"/>
              <a:ext cx="7611387" cy="1332275"/>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a:latin typeface="Century Gothic" panose="020B0502020202020204" charset="0"/>
                  <a:ea typeface="Calibri" panose="020F0502020204030204" charset="0"/>
                  <a:cs typeface="Century Gothic" panose="020B0502020202020204" charset="0"/>
                </a:rPr>
                <a:t>Цель проекта</a:t>
              </a:r>
              <a:endParaRPr lang="ru-RU">
                <a:latin typeface="Century Gothic" panose="020B0502020202020204" charset="0"/>
                <a:ea typeface="Calibri" panose="020F0502020204030204" charset="0"/>
                <a:cs typeface="Century Gothic" panose="020B0502020202020204" charset="0"/>
              </a:endParaRPr>
            </a:p>
          </p:txBody>
        </p:sp>
        <p:sp>
          <p:nvSpPr>
            <p:cNvPr id="75" name="Lorem ipsum dolor sit amet, consectetur adipisg elit, sed do eiusmod tempor incididunt ut labore et dolore magna aliqua. Ut enim ad minim vem, quis nostrud exercitation ullamco laboris nisi ut aliquip ex ea commo consequat. Duis aute irure dolor in reprehenderit in voluptate in velit esse cillum dolore eu fugiat nulla pariatur. Excepteur sint occaecat cupidatat non proident, sunt in culpa qui officia deserunt qui mollit anim id est natus error sit voluptatem accusantium doloue"/>
            <p:cNvSpPr txBox="1"/>
            <p:nvPr/>
          </p:nvSpPr>
          <p:spPr>
            <a:xfrm>
              <a:off x="56804" y="1661218"/>
              <a:ext cx="7611387" cy="1060486"/>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algn="just"/>
              <a:r>
                <a:rPr lang="ru-RU" altLang="en-US">
                  <a:latin typeface="Century Gothic" panose="020B0502020202020204" charset="0"/>
                  <a:ea typeface="Calibri" panose="020F0502020204030204" charset="0"/>
                  <a:cs typeface="Century Gothic" panose="020B0502020202020204" charset="0"/>
                </a:rPr>
                <a:t>Задание на итоговую аттестацию по курсу «Инженер данных» </a:t>
              </a:r>
              <a:br>
                <a:rPr lang="ru-RU" altLang="en-US">
                  <a:latin typeface="Century Gothic" panose="020B0502020202020204" charset="0"/>
                  <a:ea typeface="Calibri" panose="020F0502020204030204" charset="0"/>
                  <a:cs typeface="Century Gothic" panose="020B0502020202020204" charset="0"/>
                </a:rPr>
              </a:br>
              <a:r>
                <a:rPr lang="ru-RU" altLang="en-US">
                  <a:latin typeface="Century Gothic" panose="020B0502020202020204" charset="0"/>
                  <a:ea typeface="Calibri" panose="020F0502020204030204" charset="0"/>
                  <a:cs typeface="Century Gothic" panose="020B0502020202020204" charset="0"/>
                </a:rPr>
                <a:t>(</a:t>
              </a:r>
              <a:r>
                <a:rPr lang="en-US" altLang="ru-RU">
                  <a:latin typeface="Century Gothic" panose="020B0502020202020204" charset="0"/>
                  <a:ea typeface="Calibri" panose="020F0502020204030204" charset="0"/>
                  <a:cs typeface="Century Gothic" panose="020B0502020202020204" charset="0"/>
                </a:rPr>
                <a:t>1T Sprint</a:t>
              </a:r>
              <a:r>
                <a:rPr lang="ru-RU" altLang="en-US">
                  <a:latin typeface="Century Gothic" panose="020B0502020202020204" charset="0"/>
                  <a:ea typeface="Calibri" panose="020F0502020204030204" charset="0"/>
                  <a:cs typeface="Century Gothic" panose="020B0502020202020204" charset="0"/>
                </a:rPr>
                <a:t>)</a:t>
              </a:r>
              <a:endParaRPr lang="ru-RU" altLang="en-US">
                <a:latin typeface="Century Gothic" panose="020B0502020202020204" charset="0"/>
                <a:ea typeface="Calibri" panose="020F0502020204030204" charset="0"/>
                <a:cs typeface="Century Gothic" panose="020B0502020202020204" charset="0"/>
              </a:endParaRPr>
            </a:p>
          </p:txBody>
        </p:sp>
      </p:grpSp>
      <p:sp>
        <p:nvSpPr>
          <p:cNvPr id="4" name="Title text slide"/>
          <p:cNvSpPr txBox="1"/>
          <p:nvPr/>
        </p:nvSpPr>
        <p:spPr>
          <a:xfrm>
            <a:off x="0" y="13183870"/>
            <a:ext cx="868172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Кузнецова Л. Ю., 2022</a:t>
            </a:r>
            <a:endParaRPr lang="ru-RU" altLang="ru-RU" sz="2800">
              <a:latin typeface="Century Gothic" panose="020B0502020202020204" charset="0"/>
              <a:ea typeface="Calibri" panose="020F0502020204030204" charset="0"/>
              <a:cs typeface="Century Gothic" panose="020B0502020202020204" charset="0"/>
            </a:endParaRPr>
          </a:p>
        </p:txBody>
      </p:sp>
      <p:sp>
        <p:nvSpPr>
          <p:cNvPr id="5" name="Замещающий номер слайда 3"/>
          <p:cNvSpPr>
            <a:spLocks noGrp="1"/>
          </p:cNvSpPr>
          <p:nvPr/>
        </p:nvSpPr>
        <p:spPr>
          <a:xfrm>
            <a:off x="23991570" y="13183870"/>
            <a:ext cx="298450" cy="532130"/>
          </a:xfrm>
          <a:prstGeom prst="rect">
            <a:avLst/>
          </a:prstGeom>
          <a:ln w="12700">
            <a:miter lim="400000"/>
          </a:ln>
        </p:spPr>
        <p:txBody>
          <a:bodyPr wrap="none" lIns="50800" tIns="50800" rIns="50800" bIns="50800">
            <a:spAutoFit/>
          </a:bodyPr>
          <a:lst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Calibri" panose="020F0502020204030204" charset="0"/>
                <a:ea typeface="Calibri" panose="020F0502020204030204" charset="0"/>
                <a:cs typeface="Calibri" panose="020F0502020204030204" charset="0"/>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a:lstStyle>
          <a:p>
            <a:fld id="{86CB4B4D-7CA3-9044-876B-883B54F8677D}" type="slidenum">
              <a:rPr sz="2800">
                <a:latin typeface="Century Gothic" panose="020B0502020202020204" charset="0"/>
                <a:cs typeface="Century Gothic" panose="020B0502020202020204" charset="0"/>
              </a:rPr>
            </a:fld>
            <a:endParaRPr sz="2800">
              <a:latin typeface="Century Gothic" panose="020B0502020202020204" charset="0"/>
              <a:cs typeface="Century Gothic" panose="020B050202020202020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64" y="2066868"/>
            <a:ext cx="9112176" cy="1332230"/>
          </a:xfrm>
          <a:prstGeom prst="rect">
            <a:avLst/>
          </a:prstGeom>
          <a:ln w="12700">
            <a:miter lim="400000"/>
          </a:ln>
        </p:spPr>
        <p:txBody>
          <a:bodyPr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a:latin typeface="Century Gothic" panose="020B0502020202020204" charset="0"/>
                <a:ea typeface="Calibri" panose="020F0502020204030204" charset="0"/>
                <a:cs typeface="Century Gothic" panose="020B0502020202020204" charset="0"/>
              </a:rPr>
              <a:t>Цель проекта</a:t>
            </a:r>
            <a:r>
              <a:rPr>
                <a:latin typeface="Century Gothic" panose="020B0502020202020204" charset="0"/>
                <a:ea typeface="Calibri" panose="020F0502020204030204" charset="0"/>
                <a:cs typeface="Century Gothic" panose="020B0502020202020204" charset="0"/>
              </a:rPr>
              <a:t>  </a:t>
            </a:r>
            <a:endParaRPr lang="zh-CN" sz="3600">
              <a:latin typeface="Century Gothic" panose="020B0502020202020204" charset="0"/>
              <a:ea typeface="Calibri" panose="020F0502020204030204" charset="0"/>
              <a:cs typeface="Century Gothic" panose="020B050202020202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369" y="5003800"/>
            <a:ext cx="19227669" cy="5082540"/>
          </a:xfrm>
          <a:prstGeom prst="rect">
            <a:avLst/>
          </a:prstGeom>
          <a:ln w="12700">
            <a:miter lim="400000"/>
          </a:ln>
        </p:spPr>
        <p:txBody>
          <a:bodyPr lIns="50800" tIns="50800" rIns="50800" bIns="50800">
            <a:spAutoFit/>
          </a:bodyPr>
          <a:lstStyle/>
          <a:p>
            <a:pPr algn="just">
              <a:lnSpc>
                <a:spcPct val="120000"/>
              </a:lnSpc>
              <a:spcBef>
                <a:spcPts val="2000"/>
              </a:spcBef>
              <a:defRPr sz="2600" b="0">
                <a:solidFill>
                  <a:srgbClr val="646979"/>
                </a:solidFill>
                <a:latin typeface="Open Sans"/>
                <a:ea typeface="Open Sans"/>
                <a:cs typeface="Open Sans"/>
                <a:sym typeface="Open Sans"/>
              </a:defRPr>
            </a:pPr>
            <a:r>
              <a:rPr sz="3200" b="1" u="sng">
                <a:latin typeface="Century Gothic" panose="020B0502020202020204" charset="0"/>
                <a:ea typeface="Calibri" panose="020F0502020204030204" charset="0"/>
                <a:cs typeface="Century Gothic" panose="020B0502020202020204" charset="0"/>
              </a:rPr>
              <a:t>Необходимо,</a:t>
            </a:r>
            <a:r>
              <a:rPr sz="3200">
                <a:latin typeface="Century Gothic" panose="020B0502020202020204" charset="0"/>
                <a:ea typeface="Calibri" panose="020F0502020204030204" charset="0"/>
                <a:cs typeface="Century Gothic" panose="020B0502020202020204" charset="0"/>
              </a:rPr>
              <a:t> используя таблицу поездок для каждого дня рассчитать процент поездок по количеству человек в машине (без пассажиров, 1, 2,</a:t>
            </a:r>
            <a:r>
              <a:rPr lang="ru-RU" sz="3200">
                <a:latin typeface="Century Gothic" panose="020B0502020202020204" charset="0"/>
                <a:ea typeface="Calibri" panose="020F0502020204030204" charset="0"/>
                <a:cs typeface="Century Gothic" panose="020B0502020202020204" charset="0"/>
              </a:rPr>
              <a:t> </a:t>
            </a:r>
            <a:r>
              <a:rPr sz="3200">
                <a:latin typeface="Century Gothic" panose="020B0502020202020204" charset="0"/>
                <a:ea typeface="Calibri" panose="020F0502020204030204" charset="0"/>
                <a:cs typeface="Century Gothic" panose="020B0502020202020204" charset="0"/>
              </a:rPr>
              <a:t>3,</a:t>
            </a:r>
            <a:r>
              <a:rPr lang="ru-RU" sz="3200">
                <a:latin typeface="Century Gothic" panose="020B0502020202020204" charset="0"/>
                <a:ea typeface="Calibri" panose="020F0502020204030204" charset="0"/>
                <a:cs typeface="Century Gothic" panose="020B0502020202020204" charset="0"/>
              </a:rPr>
              <a:t> </a:t>
            </a:r>
            <a:r>
              <a:rPr sz="3200">
                <a:latin typeface="Century Gothic" panose="020B0502020202020204" charset="0"/>
                <a:ea typeface="Calibri" panose="020F0502020204030204" charset="0"/>
                <a:cs typeface="Century Gothic" panose="020B0502020202020204" charset="0"/>
              </a:rPr>
              <a:t>4 и более пассажиров). По итогу должна получиться таблица (parquet) с колонками date, percentage_zero, percentage_1p, percentage_2p, percentage_3p, percentage_4p_plus. Также добавить столбцы к предыдущим результатам с самой дорогой и самой дешевой поездкой для каждой группы.</a:t>
            </a:r>
            <a:r>
              <a:rPr lang="ru-RU" sz="3200">
                <a:latin typeface="Century Gothic" panose="020B0502020202020204" charset="0"/>
                <a:ea typeface="Calibri" panose="020F0502020204030204" charset="0"/>
                <a:cs typeface="Century Gothic" panose="020B0502020202020204" charset="0"/>
              </a:rPr>
              <a:t> </a:t>
            </a:r>
            <a:endParaRPr sz="32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sz="3200" b="1" u="sng">
                <a:latin typeface="Century Gothic" panose="020B0502020202020204" charset="0"/>
                <a:ea typeface="Calibri" panose="020F0502020204030204" charset="0"/>
                <a:cs typeface="Century Gothic" panose="020B0502020202020204" charset="0"/>
              </a:rPr>
              <a:t>Дополнительно:</a:t>
            </a:r>
            <a:r>
              <a:rPr sz="3200">
                <a:latin typeface="Century Gothic" panose="020B0502020202020204" charset="0"/>
                <a:ea typeface="Calibri" panose="020F0502020204030204" charset="0"/>
                <a:cs typeface="Century Gothic" panose="020B0502020202020204" charset="0"/>
              </a:rPr>
              <a:t> также провести аналитику и построить график на тему “как пройденное расстояние и количество пассажиров влияет на чаевые” в любом удобном инструменте.</a:t>
            </a:r>
            <a:r>
              <a:rPr lang="en-US" sz="3200">
                <a:latin typeface="Century Gothic" panose="020B0502020202020204" charset="0"/>
                <a:ea typeface="Calibri" panose="020F0502020204030204" charset="0"/>
                <a:cs typeface="Century Gothic" panose="020B0502020202020204" charset="0"/>
              </a:rPr>
              <a:t> </a:t>
            </a:r>
            <a:endParaRPr lang="en-US" sz="3200">
              <a:latin typeface="Century Gothic" panose="020B0502020202020204" charset="0"/>
              <a:ea typeface="Calibri" panose="020F0502020204030204" charset="0"/>
              <a:cs typeface="Century Gothic" panose="020B050202020202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3" name="Title text slide"/>
          <p:cNvSpPr txBox="1"/>
          <p:nvPr/>
        </p:nvSpPr>
        <p:spPr>
          <a:xfrm>
            <a:off x="0" y="13183870"/>
            <a:ext cx="868172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Кузнецова Л. Ю., 2022</a:t>
            </a:r>
            <a:endParaRPr lang="ru-RU" altLang="ru-RU" sz="2800">
              <a:latin typeface="Century Gothic" panose="020B0502020202020204" charset="0"/>
              <a:ea typeface="Calibri" panose="020F0502020204030204" charset="0"/>
              <a:cs typeface="Century Gothic" panose="020B0502020202020204" charset="0"/>
            </a:endParaRPr>
          </a:p>
        </p:txBody>
      </p:sp>
      <p:sp>
        <p:nvSpPr>
          <p:cNvPr id="4" name="Замещающий номер слайда 3"/>
          <p:cNvSpPr>
            <a:spLocks noGrp="1"/>
          </p:cNvSpPr>
          <p:nvPr>
            <p:ph type="sldNum" sz="quarter" idx="2"/>
          </p:nvPr>
        </p:nvSpPr>
        <p:spPr>
          <a:xfrm>
            <a:off x="23991570" y="13183870"/>
            <a:ext cx="298450" cy="532130"/>
          </a:xfrm>
        </p:spPr>
        <p:txBody>
          <a:bodyPr/>
          <a:p>
            <a:fld id="{86CB4B4D-7CA3-9044-876B-883B54F8677D}" type="slidenum">
              <a:rPr sz="2800">
                <a:latin typeface="Century Gothic" panose="020B0502020202020204" charset="0"/>
                <a:cs typeface="Century Gothic" panose="020B0502020202020204" charset="0"/>
              </a:rPr>
            </a:fld>
            <a:endParaRPr sz="2800">
              <a:latin typeface="Century Gothic" panose="020B0502020202020204" charset="0"/>
              <a:cs typeface="Century Gothic" panose="020B050202020202020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Кружок"/>
          <p:cNvSpPr/>
          <p:nvPr/>
        </p:nvSpPr>
        <p:spPr>
          <a:xfrm>
            <a:off x="-3273475" y="-73075"/>
            <a:ext cx="18942150" cy="18942150"/>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entury Gothic" panose="020B0502020202020204" charset="0"/>
              <a:ea typeface="Calibri" panose="020F0502020204030204" charset="0"/>
              <a:cs typeface="Century Gothic" panose="020B0502020202020204" charset="0"/>
            </a:endParaRPr>
          </a:p>
        </p:txBody>
      </p:sp>
      <p:sp>
        <p:nvSpPr>
          <p:cNvPr id="51" name="Кружок"/>
          <p:cNvSpPr/>
          <p:nvPr/>
        </p:nvSpPr>
        <p:spPr>
          <a:xfrm>
            <a:off x="1346795" y="4547195"/>
            <a:ext cx="9701610" cy="9701610"/>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entury Gothic" panose="020B0502020202020204" charset="0"/>
              <a:ea typeface="Calibri" panose="020F0502020204030204" charset="0"/>
              <a:cs typeface="Century Gothic" panose="020B0502020202020204" charset="0"/>
            </a:endParaRPr>
          </a:p>
        </p:txBody>
      </p:sp>
      <p:sp>
        <p:nvSpPr>
          <p:cNvPr id="52" name="Кружок"/>
          <p:cNvSpPr/>
          <p:nvPr/>
        </p:nvSpPr>
        <p:spPr>
          <a:xfrm>
            <a:off x="3761531" y="6961931"/>
            <a:ext cx="4872138" cy="4872138"/>
          </a:xfrm>
          <a:prstGeom prst="ellipse">
            <a:avLst/>
          </a:prstGeom>
          <a:solidFill>
            <a:schemeClr val="accent6"/>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entury Gothic" panose="020B0502020202020204" charset="0"/>
              <a:ea typeface="Calibri" panose="020F0502020204030204" charset="0"/>
              <a:cs typeface="Century Gothic" panose="020B0502020202020204" charset="0"/>
            </a:endParaRPr>
          </a:p>
        </p:txBody>
      </p:sp>
      <p:sp>
        <p:nvSpPr>
          <p:cNvPr id="53" name="Title text slide with progress bar"/>
          <p:cNvSpPr txBox="1"/>
          <p:nvPr/>
        </p:nvSpPr>
        <p:spPr>
          <a:xfrm>
            <a:off x="1641512" y="5111116"/>
            <a:ext cx="9112176" cy="3548380"/>
          </a:xfrm>
          <a:prstGeom prst="rect">
            <a:avLst/>
          </a:prstGeom>
          <a:ln w="12700">
            <a:miter lim="400000"/>
          </a:ln>
        </p:spPr>
        <p:txBody>
          <a:bodyPr lIns="50800" tIns="50800" rIns="50800" bIns="50800" anchor="ctr">
            <a:spAutoFit/>
          </a:bodyPr>
          <a:lstStyle>
            <a:lvl1pPr algn="l">
              <a:defRPr sz="13000" b="0">
                <a:solidFill>
                  <a:srgbClr val="31333D"/>
                </a:solidFill>
                <a:latin typeface="Maven Pro Medium"/>
                <a:ea typeface="Maven Pro Medium"/>
                <a:cs typeface="Maven Pro Medium"/>
                <a:sym typeface="Maven Pro Medium"/>
              </a:defRPr>
            </a:lvl1pPr>
          </a:lstStyle>
          <a:p>
            <a:pPr algn="ctr"/>
            <a:r>
              <a:rPr lang="en-US" altLang="zh-CN" sz="22400">
                <a:latin typeface="Century Gothic" panose="020B0502020202020204" charset="0"/>
                <a:ea typeface="Microsoft YaHei Light" panose="020B0502040204020203" charset="-122"/>
                <a:cs typeface="Century Gothic" panose="020B0502020202020204" charset="0"/>
              </a:rPr>
              <a:t>0</a:t>
            </a:r>
            <a:r>
              <a:rPr lang="ru-RU" altLang="en-US" sz="22400">
                <a:latin typeface="Century Gothic" panose="020B0502020202020204" charset="0"/>
                <a:ea typeface="Microsoft YaHei Light" panose="020B0502040204020203" charset="-122"/>
                <a:cs typeface="Century Gothic" panose="020B0502020202020204" charset="0"/>
              </a:rPr>
              <a:t>2</a:t>
            </a:r>
            <a:endParaRPr lang="ru-RU" altLang="en-US" sz="22400">
              <a:latin typeface="Century Gothic" panose="020B0502020202020204" charset="0"/>
              <a:ea typeface="Microsoft YaHei Light" panose="020B0502040204020203" charset="-122"/>
              <a:cs typeface="Century Gothic" panose="020B0502020202020204" charset="0"/>
            </a:endParaRPr>
          </a:p>
        </p:txBody>
      </p:sp>
      <p:grpSp>
        <p:nvGrpSpPr>
          <p:cNvPr id="56" name="Группа"/>
          <p:cNvGrpSpPr/>
          <p:nvPr/>
        </p:nvGrpSpPr>
        <p:grpSpPr>
          <a:xfrm>
            <a:off x="5684440" y="8884840"/>
            <a:ext cx="1026320" cy="1026320"/>
            <a:chOff x="0" y="0"/>
            <a:chExt cx="1026318" cy="1026318"/>
          </a:xfrm>
        </p:grpSpPr>
        <p:sp>
          <p:nvSpPr>
            <p:cNvPr id="54" name="Кружок"/>
            <p:cNvSpPr/>
            <p:nvPr/>
          </p:nvSpPr>
          <p:spPr>
            <a:xfrm>
              <a:off x="0" y="0"/>
              <a:ext cx="1026319" cy="1026319"/>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000">
                <a:latin typeface="Century Gothic" panose="020B0502020202020204" charset="0"/>
                <a:ea typeface="Calibri" panose="020F0502020204030204" charset="0"/>
                <a:cs typeface="Century Gothic" panose="020B0502020202020204" charset="0"/>
              </a:endParaRPr>
            </a:p>
          </p:txBody>
        </p:sp>
        <p:sp>
          <p:nvSpPr>
            <p:cNvPr id="55" name="Freeform 11"/>
            <p:cNvSpPr/>
            <p:nvPr/>
          </p:nvSpPr>
          <p:spPr>
            <a:xfrm rot="10800000">
              <a:off x="357656" y="356535"/>
              <a:ext cx="311006" cy="313248"/>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sz="3000">
                <a:latin typeface="Century Gothic" panose="020B0502020202020204" charset="0"/>
                <a:ea typeface="Calibri" panose="020F0502020204030204" charset="0"/>
                <a:cs typeface="Century Gothic" panose="020B0502020202020204" charset="0"/>
              </a:endParaRPr>
            </a:p>
          </p:txBody>
        </p:sp>
      </p:grpSp>
      <p:grpSp>
        <p:nvGrpSpPr>
          <p:cNvPr id="76" name="Группа"/>
          <p:cNvGrpSpPr/>
          <p:nvPr/>
        </p:nvGrpSpPr>
        <p:grpSpPr>
          <a:xfrm>
            <a:off x="12924155" y="5478763"/>
            <a:ext cx="11113770" cy="2260632"/>
            <a:chOff x="0" y="-18431"/>
            <a:chExt cx="9714862" cy="2260689"/>
          </a:xfrm>
        </p:grpSpPr>
        <p:sp>
          <p:nvSpPr>
            <p:cNvPr id="74" name="Title text slide"/>
            <p:cNvSpPr txBox="1"/>
            <p:nvPr/>
          </p:nvSpPr>
          <p:spPr>
            <a:xfrm>
              <a:off x="0" y="-18431"/>
              <a:ext cx="9714862" cy="1332264"/>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a:latin typeface="Century Gothic" panose="020B0502020202020204" charset="0"/>
                  <a:ea typeface="Calibri" panose="020F0502020204030204" charset="0"/>
                  <a:cs typeface="Century Gothic" panose="020B0502020202020204" charset="0"/>
                </a:rPr>
                <a:t>План реализации</a:t>
              </a:r>
              <a:endParaRPr lang="ru-RU">
                <a:latin typeface="Century Gothic" panose="020B0502020202020204" charset="0"/>
                <a:ea typeface="Calibri" panose="020F0502020204030204" charset="0"/>
                <a:cs typeface="Century Gothic" panose="020B0502020202020204" charset="0"/>
              </a:endParaRPr>
            </a:p>
          </p:txBody>
        </p:sp>
        <p:sp>
          <p:nvSpPr>
            <p:cNvPr id="75" name="Lorem ipsum dolor sit amet, consectetur adipisg elit, sed do eiusmod tempor incididunt ut labore et dolore magna aliqua. Ut enim ad minim vem, quis nostrud exercitation ullamco laboris nisi ut aliquip ex ea commo consequat. Duis aute irure dolor in reprehenderit in voluptate in velit esse cillum dolore eu fugiat nulla pariatur. Excepteur sint occaecat cupidatat non proident, sunt in culpa qui officia deserunt qui mollit anim id est natus error sit voluptatem accusantium doloue"/>
            <p:cNvSpPr txBox="1"/>
            <p:nvPr/>
          </p:nvSpPr>
          <p:spPr>
            <a:xfrm>
              <a:off x="56804" y="1661218"/>
              <a:ext cx="7611387" cy="581040"/>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algn="just"/>
              <a:r>
                <a:rPr lang="ru-RU">
                  <a:latin typeface="Century Gothic" panose="020B0502020202020204" charset="0"/>
                  <a:ea typeface="Calibri" panose="020F0502020204030204" charset="0"/>
                  <a:cs typeface="Century Gothic" panose="020B0502020202020204" charset="0"/>
                </a:rPr>
                <a:t>Ход выполнения работы по проекту</a:t>
              </a:r>
              <a:endParaRPr lang="ru-RU">
                <a:latin typeface="Century Gothic" panose="020B0502020202020204" charset="0"/>
                <a:ea typeface="Calibri" panose="020F0502020204030204" charset="0"/>
                <a:cs typeface="Century Gothic" panose="020B0502020202020204" charset="0"/>
              </a:endParaRPr>
            </a:p>
          </p:txBody>
        </p:sp>
      </p:grpSp>
      <p:sp>
        <p:nvSpPr>
          <p:cNvPr id="4" name="Title text slide"/>
          <p:cNvSpPr txBox="1"/>
          <p:nvPr/>
        </p:nvSpPr>
        <p:spPr>
          <a:xfrm>
            <a:off x="0" y="13183870"/>
            <a:ext cx="868172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Кузнецова Л. Ю., 2022</a:t>
            </a:r>
            <a:endParaRPr lang="ru-RU" altLang="ru-RU" sz="2800">
              <a:latin typeface="Century Gothic" panose="020B0502020202020204" charset="0"/>
              <a:ea typeface="Calibri" panose="020F0502020204030204" charset="0"/>
              <a:cs typeface="Century Gothic" panose="020B0502020202020204" charset="0"/>
            </a:endParaRPr>
          </a:p>
        </p:txBody>
      </p:sp>
      <p:sp>
        <p:nvSpPr>
          <p:cNvPr id="5" name="Замещающий номер слайда 3"/>
          <p:cNvSpPr>
            <a:spLocks noGrp="1"/>
          </p:cNvSpPr>
          <p:nvPr/>
        </p:nvSpPr>
        <p:spPr>
          <a:xfrm>
            <a:off x="23991570" y="13183870"/>
            <a:ext cx="298450" cy="532130"/>
          </a:xfrm>
          <a:prstGeom prst="rect">
            <a:avLst/>
          </a:prstGeom>
          <a:ln w="12700">
            <a:miter lim="400000"/>
          </a:ln>
        </p:spPr>
        <p:txBody>
          <a:bodyPr wrap="none" lIns="50800" tIns="50800" rIns="50800" bIns="50800">
            <a:spAutoFit/>
          </a:bodyPr>
          <a:lst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Calibri" panose="020F0502020204030204" charset="0"/>
                <a:ea typeface="Calibri" panose="020F0502020204030204" charset="0"/>
                <a:cs typeface="Calibri" panose="020F0502020204030204" charset="0"/>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a:lstStyle>
          <a:p>
            <a:fld id="{86CB4B4D-7CA3-9044-876B-883B54F8677D}" type="slidenum">
              <a:rPr sz="2800">
                <a:latin typeface="Century Gothic" panose="020B0502020202020204" charset="0"/>
                <a:cs typeface="Century Gothic" panose="020B0502020202020204" charset="0"/>
              </a:rPr>
            </a:fld>
            <a:endParaRPr sz="2800">
              <a:latin typeface="Century Gothic" panose="020B0502020202020204" charset="0"/>
              <a:cs typeface="Century Gothic" panose="020B0502020202020204"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96" name="Закругленный прямоугольник"/>
          <p:cNvSpPr/>
          <p:nvPr/>
        </p:nvSpPr>
        <p:spPr>
          <a:xfrm>
            <a:off x="2106295" y="5126990"/>
            <a:ext cx="6543040" cy="7454900"/>
          </a:xfrm>
          <a:prstGeom prst="roundRect">
            <a:avLst>
              <a:gd name="adj" fmla="val 3496"/>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197" name="Subtitle text"/>
          <p:cNvSpPr txBox="1"/>
          <p:nvPr/>
        </p:nvSpPr>
        <p:spPr>
          <a:xfrm>
            <a:off x="2710180" y="6924675"/>
            <a:ext cx="5595620" cy="1332230"/>
          </a:xfrm>
          <a:prstGeom prst="rect">
            <a:avLst/>
          </a:prstGeom>
          <a:noFill/>
          <a:ln w="12700" cap="flat">
            <a:noFill/>
            <a:miter lim="400000"/>
          </a:ln>
          <a:effec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rPr lang="ru-RU" sz="4000">
                <a:latin typeface="Calibri" panose="020F0502020204030204" charset="0"/>
                <a:ea typeface="Calibri" panose="020F0502020204030204" charset="0"/>
                <a:cs typeface="Calibri" panose="020F0502020204030204" charset="0"/>
              </a:rPr>
              <a:t>Подготовка и преобразование данных</a:t>
            </a:r>
            <a:endParaRPr lang="ru-RU" sz="4000">
              <a:latin typeface="Calibri" panose="020F0502020204030204" charset="0"/>
              <a:ea typeface="Calibri" panose="020F0502020204030204" charset="0"/>
              <a:cs typeface="Calibri" panose="020F0502020204030204" charset="0"/>
            </a:endParaRPr>
          </a:p>
        </p:txBody>
      </p:sp>
      <p:sp>
        <p:nvSpPr>
          <p:cNvPr id="198" name="Lorem ipsum sed dolor sit sed amet, consectetur adipiscing elit, sed do eiusmod tempor incididunt ut labore et dolore minim veniam, laboris quis nostrud exercitation ullamco"/>
          <p:cNvSpPr txBox="1"/>
          <p:nvPr/>
        </p:nvSpPr>
        <p:spPr>
          <a:xfrm>
            <a:off x="2797175" y="8568690"/>
            <a:ext cx="5368290" cy="3491865"/>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algn="just"/>
            <a:r>
              <a:rPr>
                <a:latin typeface="Calibri" panose="020F0502020204030204" charset="0"/>
                <a:ea typeface="Calibri" panose="020F0502020204030204" charset="0"/>
                <a:cs typeface="Calibri" panose="020F0502020204030204" charset="0"/>
              </a:rPr>
              <a:t>Преобразование входных данных </a:t>
            </a:r>
            <a:r>
              <a:rPr lang="ru-RU">
                <a:latin typeface="Calibri" panose="020F0502020204030204" charset="0"/>
                <a:ea typeface="Calibri" panose="020F0502020204030204" charset="0"/>
                <a:cs typeface="Calibri" panose="020F0502020204030204" charset="0"/>
              </a:rPr>
              <a:t>(</a:t>
            </a:r>
            <a:r>
              <a:rPr>
                <a:latin typeface="Calibri" panose="020F0502020204030204" charset="0"/>
                <a:ea typeface="Calibri" panose="020F0502020204030204" charset="0"/>
                <a:cs typeface="Calibri" panose="020F0502020204030204" charset="0"/>
              </a:rPr>
              <a:t>csv</a:t>
            </a:r>
            <a:r>
              <a:rPr lang="ru-RU">
                <a:latin typeface="Calibri" panose="020F0502020204030204" charset="0"/>
                <a:ea typeface="Calibri" panose="020F0502020204030204" charset="0"/>
                <a:cs typeface="Calibri" panose="020F0502020204030204" charset="0"/>
              </a:rPr>
              <a:t> в </a:t>
            </a:r>
            <a:r>
              <a:rPr lang="en-US">
                <a:latin typeface="Calibri" panose="020F0502020204030204" charset="0"/>
                <a:ea typeface="Calibri" panose="020F0502020204030204" charset="0"/>
                <a:cs typeface="Calibri" panose="020F0502020204030204" charset="0"/>
              </a:rPr>
              <a:t>DataFrame)</a:t>
            </a:r>
            <a:r>
              <a:rPr lang="ru-RU" altLang="en-US">
                <a:latin typeface="Calibri" panose="020F0502020204030204" charset="0"/>
                <a:ea typeface="Calibri" panose="020F0502020204030204" charset="0"/>
                <a:cs typeface="Calibri" panose="020F0502020204030204" charset="0"/>
              </a:rPr>
              <a:t>.</a:t>
            </a:r>
            <a:endParaRPr lang="ru-RU" altLang="en-US">
              <a:latin typeface="Calibri" panose="020F0502020204030204" charset="0"/>
              <a:ea typeface="Calibri" panose="020F0502020204030204" charset="0"/>
              <a:cs typeface="Calibri" panose="020F0502020204030204" charset="0"/>
            </a:endParaRPr>
          </a:p>
          <a:p>
            <a:pPr algn="just"/>
            <a:r>
              <a:rPr lang="ru-RU" altLang="en-US">
                <a:latin typeface="Calibri" panose="020F0502020204030204" charset="0"/>
                <a:ea typeface="Calibri" panose="020F0502020204030204" charset="0"/>
                <a:cs typeface="Calibri" panose="020F0502020204030204" charset="0"/>
              </a:rPr>
              <a:t>Создание необходимых промежуточных таблиц.</a:t>
            </a:r>
            <a:endParaRPr lang="ru-RU" altLang="en-US">
              <a:latin typeface="Calibri" panose="020F0502020204030204" charset="0"/>
              <a:ea typeface="Calibri" panose="020F0502020204030204" charset="0"/>
              <a:cs typeface="Calibri" panose="020F0502020204030204" charset="0"/>
            </a:endParaRPr>
          </a:p>
          <a:p>
            <a:pPr algn="just"/>
            <a:r>
              <a:rPr lang="ru-RU" altLang="en-US">
                <a:latin typeface="Calibri" panose="020F0502020204030204" charset="0"/>
                <a:ea typeface="Calibri" panose="020F0502020204030204" charset="0"/>
                <a:cs typeface="Calibri" panose="020F0502020204030204" charset="0"/>
              </a:rPr>
              <a:t>Объединение и преобразование  таблиц.</a:t>
            </a:r>
            <a:endParaRPr lang="ru-RU">
              <a:latin typeface="Calibri" panose="020F0502020204030204" charset="0"/>
              <a:ea typeface="Calibri" panose="020F0502020204030204" charset="0"/>
              <a:cs typeface="Calibri" panose="020F0502020204030204" charset="0"/>
            </a:endParaRPr>
          </a:p>
        </p:txBody>
      </p:sp>
      <p:sp>
        <p:nvSpPr>
          <p:cNvPr id="199" name="01"/>
          <p:cNvSpPr txBox="1"/>
          <p:nvPr/>
        </p:nvSpPr>
        <p:spPr>
          <a:xfrm>
            <a:off x="2633959" y="5641242"/>
            <a:ext cx="2167657" cy="133369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a:solidFill>
                  <a:schemeClr val="accent1"/>
                </a:solidFill>
                <a:latin typeface="Calibri" panose="020F0502020204030204" charset="0"/>
                <a:ea typeface="Calibri" panose="020F0502020204030204" charset="0"/>
                <a:cs typeface="Calibri" panose="020F0502020204030204" charset="0"/>
              </a:rPr>
              <a:t>01</a:t>
            </a:r>
            <a:endParaRPr>
              <a:solidFill>
                <a:schemeClr val="accent1"/>
              </a:solidFill>
              <a:latin typeface="Calibri" panose="020F0502020204030204" charset="0"/>
              <a:ea typeface="Calibri" panose="020F0502020204030204" charset="0"/>
              <a:cs typeface="Calibri" panose="020F0502020204030204" charset="0"/>
            </a:endParaRPr>
          </a:p>
        </p:txBody>
      </p:sp>
      <p:sp>
        <p:nvSpPr>
          <p:cNvPr id="203" name="Закругленный прямоугольник"/>
          <p:cNvSpPr/>
          <p:nvPr/>
        </p:nvSpPr>
        <p:spPr>
          <a:xfrm>
            <a:off x="9116060" y="5181600"/>
            <a:ext cx="6544800" cy="7455600"/>
          </a:xfrm>
          <a:prstGeom prst="roundRect">
            <a:avLst>
              <a:gd name="adj" fmla="val 3496"/>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204" name="Subtitle text"/>
          <p:cNvSpPr txBox="1"/>
          <p:nvPr/>
        </p:nvSpPr>
        <p:spPr>
          <a:xfrm>
            <a:off x="9659599" y="7287577"/>
            <a:ext cx="5021822" cy="716915"/>
          </a:xfrm>
          <a:prstGeom prst="rect">
            <a:avLst/>
          </a:prstGeom>
          <a:noFill/>
          <a:ln w="12700" cap="flat">
            <a:noFill/>
            <a:miter lim="400000"/>
          </a:ln>
          <a:effec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rPr lang="ru-RU" sz="4000">
                <a:latin typeface="Calibri" panose="020F0502020204030204" charset="0"/>
                <a:ea typeface="Calibri" panose="020F0502020204030204" charset="0"/>
                <a:cs typeface="Calibri" panose="020F0502020204030204" charset="0"/>
              </a:rPr>
              <a:t>Построение витрины</a:t>
            </a:r>
            <a:endParaRPr lang="ru-RU" sz="4000">
              <a:latin typeface="Calibri" panose="020F0502020204030204" charset="0"/>
              <a:ea typeface="Calibri" panose="020F0502020204030204" charset="0"/>
              <a:cs typeface="Calibri" panose="020F0502020204030204" charset="0"/>
            </a:endParaRPr>
          </a:p>
        </p:txBody>
      </p:sp>
      <p:sp>
        <p:nvSpPr>
          <p:cNvPr id="205" name="Lorem ipsum sed dolor sit sed amet, consectetur adipiscing elit, sed do eiusmod tempor incididunt ut labore et dolore minim veniam, laboris quis nostrud exercitation ullamco"/>
          <p:cNvSpPr txBox="1"/>
          <p:nvPr/>
        </p:nvSpPr>
        <p:spPr>
          <a:xfrm>
            <a:off x="9766935" y="8623935"/>
            <a:ext cx="5304790" cy="1316990"/>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algn="just"/>
            <a:r>
              <a:rPr lang="ru-RU">
                <a:latin typeface="Calibri" panose="020F0502020204030204" charset="0"/>
                <a:ea typeface="Calibri" panose="020F0502020204030204" charset="0"/>
                <a:cs typeface="Calibri" panose="020F0502020204030204" charset="0"/>
              </a:rPr>
              <a:t>Построение витрины данных.</a:t>
            </a:r>
            <a:endParaRPr>
              <a:latin typeface="Calibri" panose="020F0502020204030204" charset="0"/>
              <a:ea typeface="Calibri" panose="020F0502020204030204" charset="0"/>
              <a:cs typeface="Calibri" panose="020F0502020204030204" charset="0"/>
            </a:endParaRPr>
          </a:p>
          <a:p>
            <a:pPr algn="just"/>
            <a:r>
              <a:rPr lang="ru-RU">
                <a:latin typeface="Calibri" panose="020F0502020204030204" charset="0"/>
                <a:ea typeface="Calibri" panose="020F0502020204030204" charset="0"/>
                <a:cs typeface="Calibri" panose="020F0502020204030204" charset="0"/>
              </a:rPr>
              <a:t>Экспорт </a:t>
            </a:r>
            <a:r>
              <a:rPr>
                <a:latin typeface="Calibri" panose="020F0502020204030204" charset="0"/>
                <a:ea typeface="Calibri" panose="020F0502020204030204" charset="0"/>
                <a:cs typeface="Calibri" panose="020F0502020204030204" charset="0"/>
              </a:rPr>
              <a:t>витрины данных в parquet</a:t>
            </a:r>
            <a:r>
              <a:rPr lang="ru-RU">
                <a:latin typeface="Calibri" panose="020F0502020204030204" charset="0"/>
                <a:ea typeface="Calibri" panose="020F0502020204030204" charset="0"/>
                <a:cs typeface="Calibri" panose="020F0502020204030204" charset="0"/>
              </a:rPr>
              <a:t>.</a:t>
            </a:r>
            <a:endParaRPr lang="ru-RU">
              <a:latin typeface="Calibri" panose="020F0502020204030204" charset="0"/>
              <a:ea typeface="Calibri" panose="020F0502020204030204" charset="0"/>
              <a:cs typeface="Calibri" panose="020F0502020204030204" charset="0"/>
            </a:endParaRPr>
          </a:p>
        </p:txBody>
      </p:sp>
      <p:sp>
        <p:nvSpPr>
          <p:cNvPr id="206" name="02"/>
          <p:cNvSpPr txBox="1"/>
          <p:nvPr/>
        </p:nvSpPr>
        <p:spPr>
          <a:xfrm>
            <a:off x="9583399" y="5696487"/>
            <a:ext cx="2167657" cy="133369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a:solidFill>
                  <a:schemeClr val="accent1"/>
                </a:solidFill>
                <a:latin typeface="Calibri" panose="020F0502020204030204" charset="0"/>
                <a:ea typeface="Calibri" panose="020F0502020204030204" charset="0"/>
                <a:cs typeface="Calibri" panose="020F0502020204030204" charset="0"/>
              </a:rPr>
              <a:t>02</a:t>
            </a:r>
            <a:endParaRPr>
              <a:solidFill>
                <a:schemeClr val="accent1"/>
              </a:solidFill>
              <a:latin typeface="Calibri" panose="020F0502020204030204" charset="0"/>
              <a:ea typeface="Calibri" panose="020F0502020204030204" charset="0"/>
              <a:cs typeface="Calibri" panose="020F0502020204030204" charset="0"/>
            </a:endParaRPr>
          </a:p>
        </p:txBody>
      </p:sp>
      <p:sp>
        <p:nvSpPr>
          <p:cNvPr id="210" name="Закругленный прямоугольник"/>
          <p:cNvSpPr/>
          <p:nvPr/>
        </p:nvSpPr>
        <p:spPr>
          <a:xfrm>
            <a:off x="16164560" y="5181600"/>
            <a:ext cx="6544800" cy="7455600"/>
          </a:xfrm>
          <a:prstGeom prst="roundRect">
            <a:avLst>
              <a:gd name="adj" fmla="val 3496"/>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Calibri" panose="020F0502020204030204" charset="0"/>
              <a:ea typeface="Calibri" panose="020F0502020204030204" charset="0"/>
              <a:cs typeface="Calibri" panose="020F0502020204030204" charset="0"/>
            </a:endParaRPr>
          </a:p>
        </p:txBody>
      </p:sp>
      <p:sp>
        <p:nvSpPr>
          <p:cNvPr id="211" name="Subtitle text"/>
          <p:cNvSpPr txBox="1"/>
          <p:nvPr/>
        </p:nvSpPr>
        <p:spPr>
          <a:xfrm>
            <a:off x="16728418" y="7019925"/>
            <a:ext cx="5021822" cy="1332230"/>
          </a:xfrm>
          <a:prstGeom prst="rect">
            <a:avLst/>
          </a:prstGeom>
          <a:noFill/>
          <a:ln w="12700" cap="flat">
            <a:noFill/>
            <a:miter lim="400000"/>
          </a:ln>
          <a:effectLst/>
        </p:spPr>
        <p:txBody>
          <a:bodyPr wrap="square" lIns="50800" tIns="50800" rIns="50800" bIns="50800" numCol="1" anchor="ctr">
            <a:spAutoFit/>
          </a:bodyPr>
          <a:lstStyle>
            <a:lvl1pPr algn="l">
              <a:defRPr sz="6000" b="0">
                <a:solidFill>
                  <a:srgbClr val="31333D"/>
                </a:solidFill>
                <a:latin typeface="Maven Pro Medium"/>
                <a:ea typeface="Maven Pro Medium"/>
                <a:cs typeface="Maven Pro Medium"/>
                <a:sym typeface="Maven Pro Medium"/>
              </a:defRPr>
            </a:lvl1pPr>
          </a:lstStyle>
          <a:p>
            <a:r>
              <a:rPr lang="ru-RU" sz="4000">
                <a:latin typeface="Calibri" panose="020F0502020204030204" charset="0"/>
                <a:ea typeface="Calibri" panose="020F0502020204030204" charset="0"/>
                <a:cs typeface="Calibri" panose="020F0502020204030204" charset="0"/>
              </a:rPr>
              <a:t>Анализ данных и построение графиков</a:t>
            </a:r>
            <a:endParaRPr lang="ru-RU" sz="4000">
              <a:latin typeface="Calibri" panose="020F0502020204030204" charset="0"/>
              <a:ea typeface="Calibri" panose="020F0502020204030204" charset="0"/>
              <a:cs typeface="Calibri" panose="020F0502020204030204" charset="0"/>
            </a:endParaRPr>
          </a:p>
        </p:txBody>
      </p:sp>
      <p:sp>
        <p:nvSpPr>
          <p:cNvPr id="212" name="Lorem ipsum sed dolor sit sed amet, consectetur adipiscing elit, sed do eiusmod tempor incididunt ut labore et dolore minim veniam, laboris quis nostrud exercitation ullamco"/>
          <p:cNvSpPr txBox="1"/>
          <p:nvPr/>
        </p:nvSpPr>
        <p:spPr>
          <a:xfrm>
            <a:off x="16835755" y="8663305"/>
            <a:ext cx="5430520" cy="2276475"/>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pPr algn="just"/>
            <a:r>
              <a:rPr lang="ru-RU">
                <a:latin typeface="Calibri" panose="020F0502020204030204" charset="0"/>
                <a:ea typeface="Calibri" panose="020F0502020204030204" charset="0"/>
                <a:cs typeface="Calibri" panose="020F0502020204030204" charset="0"/>
              </a:rPr>
              <a:t>Чтение </a:t>
            </a:r>
            <a:r>
              <a:rPr lang="en-US">
                <a:latin typeface="Calibri" panose="020F0502020204030204" charset="0"/>
                <a:ea typeface="Calibri" panose="020F0502020204030204" charset="0"/>
                <a:cs typeface="Calibri" panose="020F0502020204030204" charset="0"/>
              </a:rPr>
              <a:t>csv-</a:t>
            </a:r>
            <a:r>
              <a:rPr lang="ru-RU">
                <a:latin typeface="Calibri" panose="020F0502020204030204" charset="0"/>
                <a:ea typeface="Calibri" panose="020F0502020204030204" charset="0"/>
                <a:cs typeface="Calibri" panose="020F0502020204030204" charset="0"/>
              </a:rPr>
              <a:t>файла в </a:t>
            </a:r>
            <a:r>
              <a:rPr lang="en-US">
                <a:latin typeface="Calibri" panose="020F0502020204030204" charset="0"/>
                <a:ea typeface="Calibri" panose="020F0502020204030204" charset="0"/>
                <a:cs typeface="Calibri" panose="020F0502020204030204" charset="0"/>
              </a:rPr>
              <a:t>DataFrame.</a:t>
            </a:r>
            <a:endParaRPr lang="en-US">
              <a:latin typeface="Calibri" panose="020F0502020204030204" charset="0"/>
              <a:ea typeface="Calibri" panose="020F0502020204030204" charset="0"/>
              <a:cs typeface="Calibri" panose="020F0502020204030204" charset="0"/>
            </a:endParaRPr>
          </a:p>
          <a:p>
            <a:pPr algn="just"/>
            <a:r>
              <a:rPr lang="ru-RU" altLang="en-US">
                <a:latin typeface="Calibri" panose="020F0502020204030204" charset="0"/>
                <a:ea typeface="Calibri" panose="020F0502020204030204" charset="0"/>
                <a:cs typeface="Calibri" panose="020F0502020204030204" charset="0"/>
              </a:rPr>
              <a:t>Построение графиков на основе имеющихся данных для ответа на указанные вопросы.</a:t>
            </a:r>
            <a:endParaRPr lang="ru-RU" altLang="en-US">
              <a:latin typeface="Calibri" panose="020F0502020204030204" charset="0"/>
              <a:ea typeface="Calibri" panose="020F0502020204030204" charset="0"/>
              <a:cs typeface="Calibri" panose="020F0502020204030204" charset="0"/>
            </a:endParaRPr>
          </a:p>
        </p:txBody>
      </p:sp>
      <p:sp>
        <p:nvSpPr>
          <p:cNvPr id="213" name="03"/>
          <p:cNvSpPr txBox="1"/>
          <p:nvPr/>
        </p:nvSpPr>
        <p:spPr>
          <a:xfrm>
            <a:off x="16692858" y="5696487"/>
            <a:ext cx="2167657" cy="133369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6881DC"/>
                </a:solidFill>
                <a:latin typeface="Maven Pro Medium"/>
                <a:ea typeface="Maven Pro Medium"/>
                <a:cs typeface="Maven Pro Medium"/>
                <a:sym typeface="Maven Pro Medium"/>
              </a:defRPr>
            </a:lvl1pPr>
          </a:lstStyle>
          <a:p>
            <a:r>
              <a:rPr dirty="0">
                <a:solidFill>
                  <a:schemeClr val="accent1"/>
                </a:solidFill>
                <a:latin typeface="Calibri" panose="020F0502020204030204" charset="0"/>
                <a:ea typeface="Calibri" panose="020F0502020204030204" charset="0"/>
                <a:cs typeface="Calibri" panose="020F0502020204030204" charset="0"/>
              </a:rPr>
              <a:t>03</a:t>
            </a:r>
            <a:endParaRPr dirty="0">
              <a:solidFill>
                <a:schemeClr val="accent1"/>
              </a:solidFill>
              <a:latin typeface="Calibri" panose="020F0502020204030204" charset="0"/>
              <a:ea typeface="Calibri" panose="020F0502020204030204" charset="0"/>
              <a:cs typeface="Calibri" panose="020F0502020204030204" charset="0"/>
            </a:endParaRPr>
          </a:p>
        </p:txBody>
      </p:sp>
      <p:sp>
        <p:nvSpPr>
          <p:cNvPr id="4" name="Title text slide"/>
          <p:cNvSpPr txBox="1"/>
          <p:nvPr/>
        </p:nvSpPr>
        <p:spPr>
          <a:xfrm>
            <a:off x="0" y="13183870"/>
            <a:ext cx="868172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Кузнецова Л. Ю., 2022</a:t>
            </a:r>
            <a:endParaRPr lang="ru-RU" altLang="ru-RU" sz="2800">
              <a:latin typeface="Century Gothic" panose="020B0502020202020204" charset="0"/>
              <a:ea typeface="Calibri" panose="020F0502020204030204" charset="0"/>
              <a:cs typeface="Century Gothic" panose="020B0502020202020204" charset="0"/>
            </a:endParaRPr>
          </a:p>
        </p:txBody>
      </p:sp>
      <p:sp>
        <p:nvSpPr>
          <p:cNvPr id="5" name="Замещающий номер слайда 3"/>
          <p:cNvSpPr>
            <a:spLocks noGrp="1"/>
          </p:cNvSpPr>
          <p:nvPr/>
        </p:nvSpPr>
        <p:spPr>
          <a:xfrm>
            <a:off x="23991570" y="13183870"/>
            <a:ext cx="298450" cy="532130"/>
          </a:xfrm>
          <a:prstGeom prst="rect">
            <a:avLst/>
          </a:prstGeom>
          <a:ln w="12700">
            <a:miter lim="400000"/>
          </a:ln>
        </p:spPr>
        <p:txBody>
          <a:bodyPr wrap="none" lIns="50800" tIns="50800" rIns="50800" bIns="50800">
            <a:spAutoFit/>
          </a:bodyPr>
          <a:lst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Calibri" panose="020F0502020204030204" charset="0"/>
                <a:ea typeface="Calibri" panose="020F0502020204030204" charset="0"/>
                <a:cs typeface="Calibri" panose="020F0502020204030204" charset="0"/>
                <a:sym typeface="Helvetica Neue Light"/>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a:defRPr>
            </a:lvl9pPr>
          </a:lstStyle>
          <a:p>
            <a:fld id="{86CB4B4D-7CA3-9044-876B-883B54F8677D}" type="slidenum">
              <a:rPr sz="2800">
                <a:latin typeface="Century Gothic" panose="020B0502020202020204" charset="0"/>
                <a:cs typeface="Century Gothic" panose="020B0502020202020204" charset="0"/>
              </a:rPr>
            </a:fld>
            <a:endParaRPr sz="2800">
              <a:latin typeface="Century Gothic" panose="020B0502020202020204" charset="0"/>
              <a:cs typeface="Century Gothic" panose="020B0502020202020204" charset="0"/>
            </a:endParaRPr>
          </a:p>
        </p:txBody>
      </p:sp>
      <p:sp>
        <p:nvSpPr>
          <p:cNvPr id="6" name="Title text slide"/>
          <p:cNvSpPr txBox="1"/>
          <p:nvPr/>
        </p:nvSpPr>
        <p:spPr>
          <a:xfrm>
            <a:off x="2382520" y="2066608"/>
            <a:ext cx="1400048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a:latin typeface="Century Gothic" panose="020B0502020202020204" charset="0"/>
                <a:ea typeface="Calibri" panose="020F0502020204030204" charset="0"/>
                <a:cs typeface="Century Gothic" panose="020B0502020202020204" charset="0"/>
              </a:rPr>
              <a:t>План реализации</a:t>
            </a:r>
            <a:r>
              <a:rPr>
                <a:latin typeface="Century Gothic" panose="020B0502020202020204" charset="0"/>
                <a:ea typeface="Calibri" panose="020F0502020204030204" charset="0"/>
                <a:cs typeface="Century Gothic" panose="020B0502020202020204" charset="0"/>
              </a:rPr>
              <a:t>  </a:t>
            </a:r>
            <a:endParaRPr lang="zh-CN" sz="3600">
              <a:latin typeface="Century Gothic" panose="020B0502020202020204" charset="0"/>
              <a:ea typeface="Calibri" panose="020F0502020204030204" charset="0"/>
              <a:cs typeface="Century Gothic" panose="020B050202020202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p>
            <a:pPr>
              <a:defRPr sz="3200" b="0">
                <a:solidFill>
                  <a:srgbClr val="FFFFFF"/>
                </a:solidFill>
                <a:latin typeface="+mn-lt"/>
                <a:ea typeface="+mn-ea"/>
                <a:cs typeface="+mn-cs"/>
                <a:sym typeface="Helvetica Neue Medium"/>
              </a:defRPr>
            </a:pPr>
            <a:endParaRPr sz="3000">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608"/>
            <a:ext cx="1483233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a:latin typeface="Century Gothic" panose="020B0502020202020204" charset="0"/>
                <a:ea typeface="Calibri" panose="020F0502020204030204" charset="0"/>
                <a:cs typeface="Century Gothic" panose="020B0502020202020204" charset="0"/>
              </a:rPr>
              <a:t>План реализации</a:t>
            </a:r>
            <a:r>
              <a:rPr>
                <a:latin typeface="Century Gothic" panose="020B0502020202020204" charset="0"/>
                <a:ea typeface="Calibri" panose="020F0502020204030204" charset="0"/>
                <a:cs typeface="Century Gothic" panose="020B0502020202020204" charset="0"/>
              </a:rPr>
              <a:t>  </a:t>
            </a:r>
            <a:endParaRPr lang="zh-CN" sz="3600">
              <a:latin typeface="Century Gothic" panose="020B0502020202020204" charset="0"/>
              <a:ea typeface="Calibri" panose="020F0502020204030204" charset="0"/>
              <a:cs typeface="Century Gothic" panose="020B050202020202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369" y="5003800"/>
            <a:ext cx="19227669" cy="7623175"/>
          </a:xfrm>
          <a:prstGeom prst="rect">
            <a:avLst/>
          </a:prstGeom>
          <a:ln w="12700">
            <a:miter lim="400000"/>
          </a:ln>
        </p:spPr>
        <p:txBody>
          <a:bodyPr lIns="50800" tIns="50800" rIns="50800" bIns="50800">
            <a:spAutoFit/>
          </a:bodyPr>
          <a:lstStyle/>
          <a:p>
            <a:pPr algn="just">
              <a:lnSpc>
                <a:spcPct val="120000"/>
              </a:lnSpc>
              <a:spcBef>
                <a:spcPts val="2000"/>
              </a:spcBef>
              <a:defRPr sz="2600" b="0">
                <a:solidFill>
                  <a:srgbClr val="646979"/>
                </a:solidFill>
                <a:latin typeface="Open Sans"/>
                <a:ea typeface="Open Sans"/>
                <a:cs typeface="Open Sans"/>
                <a:sym typeface="Open Sans"/>
              </a:defRPr>
            </a:pPr>
            <a:r>
              <a:rPr lang="ru-RU" sz="3200" b="1" u="sng">
                <a:latin typeface="Century Gothic" panose="020B0502020202020204" charset="0"/>
                <a:ea typeface="Calibri" panose="020F0502020204030204" charset="0"/>
                <a:cs typeface="Century Gothic" panose="020B0502020202020204" charset="0"/>
              </a:rPr>
              <a:t>Решение основной задачи (вариант 1):</a:t>
            </a:r>
            <a:r>
              <a:rPr sz="3200">
                <a:latin typeface="Century Gothic" panose="020B0502020202020204" charset="0"/>
                <a:ea typeface="Calibri" panose="020F0502020204030204" charset="0"/>
                <a:cs typeface="Century Gothic" panose="020B0502020202020204" charset="0"/>
              </a:rPr>
              <a:t> </a:t>
            </a:r>
            <a:endParaRPr sz="32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en-US" sz="3200">
                <a:latin typeface="Century Gothic" panose="020B0502020202020204" charset="0"/>
                <a:ea typeface="Calibri" panose="020F0502020204030204" charset="0"/>
                <a:cs typeface="Century Gothic" panose="020B0502020202020204" charset="0"/>
              </a:rPr>
              <a:t>- отдельно сгруппировать данные по дате в зависимости от 5 групп пассажиров (по количеству), найти для каждой группы количество поездок, сумму самой дорогой и сумму самой дешевой поездок в рассматриваемый день;</a:t>
            </a:r>
            <a:endParaRPr lang="en-US" sz="32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en-US" sz="3200">
                <a:latin typeface="Century Gothic" panose="020B0502020202020204" charset="0"/>
                <a:ea typeface="Calibri" panose="020F0502020204030204" charset="0"/>
                <a:cs typeface="Century Gothic" panose="020B0502020202020204" charset="0"/>
              </a:rPr>
              <a:t>- отдельно сгруппировать данные по дате, найти общее количество поездок в день;</a:t>
            </a:r>
            <a:endParaRPr lang="en-US" sz="32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en-US" sz="3200">
                <a:latin typeface="Century Gothic" panose="020B0502020202020204" charset="0"/>
                <a:ea typeface="Calibri" panose="020F0502020204030204" charset="0"/>
                <a:cs typeface="Century Gothic" panose="020B0502020202020204" charset="0"/>
              </a:rPr>
              <a:t>- объединить полученные наборы по дате, найти процент поездок по количеству человек в машине для каждого рассматриваемого дня;</a:t>
            </a:r>
            <a:endParaRPr lang="en-US" sz="32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en-US" sz="3200">
                <a:latin typeface="Century Gothic" panose="020B0502020202020204" charset="0"/>
                <a:ea typeface="Calibri" panose="020F0502020204030204" charset="0"/>
                <a:cs typeface="Century Gothic" panose="020B0502020202020204" charset="0"/>
              </a:rPr>
              <a:t>- транспонировать таблицу (преобразовать строки с группами пассажиров в столбцы, добавить столбцы с суммами самой дорогой и самой дешевой поездкой (в исходном наборе данных выбран столбец fare_amount - Стоимость поездки) для каждой выделенной группы пассажиров).</a:t>
            </a:r>
            <a:endParaRPr lang="en-US" sz="3200">
              <a:latin typeface="Century Gothic" panose="020B0502020202020204" charset="0"/>
              <a:ea typeface="Calibri" panose="020F0502020204030204" charset="0"/>
              <a:cs typeface="Century Gothic" panose="020B050202020202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alibri" panose="020F0502020204030204" charset="0"/>
              <a:ea typeface="Calibri" panose="020F0502020204030204" charset="0"/>
              <a:cs typeface="Calibri" panose="020F0502020204030204" charset="0"/>
            </a:endParaRPr>
          </a:p>
        </p:txBody>
      </p:sp>
      <p:sp>
        <p:nvSpPr>
          <p:cNvPr id="3" name="Title text slide"/>
          <p:cNvSpPr txBox="1"/>
          <p:nvPr/>
        </p:nvSpPr>
        <p:spPr>
          <a:xfrm>
            <a:off x="0" y="13183870"/>
            <a:ext cx="868172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Кузнецова Л. Ю., 2022</a:t>
            </a:r>
            <a:endParaRPr lang="ru-RU" altLang="ru-RU" sz="2800">
              <a:latin typeface="Century Gothic" panose="020B0502020202020204" charset="0"/>
              <a:ea typeface="Calibri" panose="020F0502020204030204" charset="0"/>
              <a:cs typeface="Century Gothic" panose="020B0502020202020204" charset="0"/>
            </a:endParaRPr>
          </a:p>
        </p:txBody>
      </p:sp>
      <p:sp>
        <p:nvSpPr>
          <p:cNvPr id="4" name="Замещающий номер слайда 3"/>
          <p:cNvSpPr>
            <a:spLocks noGrp="1"/>
          </p:cNvSpPr>
          <p:nvPr>
            <p:ph type="sldNum" sz="quarter" idx="2"/>
          </p:nvPr>
        </p:nvSpPr>
        <p:spPr>
          <a:xfrm>
            <a:off x="23991570" y="13183870"/>
            <a:ext cx="298450" cy="532130"/>
          </a:xfrm>
        </p:spPr>
        <p:txBody>
          <a:bodyPr/>
          <a:p>
            <a:fld id="{86CB4B4D-7CA3-9044-876B-883B54F8677D}" type="slidenum">
              <a:rPr sz="2800">
                <a:latin typeface="Century Gothic" panose="020B0502020202020204" charset="0"/>
                <a:cs typeface="Century Gothic" panose="020B0502020202020204" charset="0"/>
              </a:rPr>
            </a:fld>
            <a:endParaRPr sz="2800">
              <a:latin typeface="Century Gothic" panose="020B0502020202020204" charset="0"/>
              <a:cs typeface="Century Gothic" panose="020B0502020202020204"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608"/>
            <a:ext cx="1483233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a:latin typeface="Century Gothic" panose="020B0502020202020204" charset="0"/>
                <a:ea typeface="Calibri" panose="020F0502020204030204" charset="0"/>
                <a:cs typeface="Century Gothic" panose="020B0502020202020204" charset="0"/>
              </a:rPr>
              <a:t>План реализации</a:t>
            </a:r>
            <a:r>
              <a:rPr>
                <a:latin typeface="Century Gothic" panose="020B0502020202020204" charset="0"/>
                <a:ea typeface="Calibri" panose="020F0502020204030204" charset="0"/>
                <a:cs typeface="Century Gothic" panose="020B0502020202020204" charset="0"/>
              </a:rPr>
              <a:t>  </a:t>
            </a:r>
            <a:endParaRPr lang="zh-CN" sz="3600">
              <a:latin typeface="Century Gothic" panose="020B0502020202020204" charset="0"/>
              <a:ea typeface="Calibri" panose="020F0502020204030204" charset="0"/>
              <a:cs typeface="Century Gothic" panose="020B050202020202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369" y="5003800"/>
            <a:ext cx="19227669" cy="8100060"/>
          </a:xfrm>
          <a:prstGeom prst="rect">
            <a:avLst/>
          </a:prstGeom>
          <a:ln w="12700">
            <a:miter lim="400000"/>
          </a:ln>
        </p:spPr>
        <p:txBody>
          <a:bodyPr lIns="50800" tIns="50800" rIns="50800" bIns="50800">
            <a:spAutoFit/>
          </a:bodyPr>
          <a:lstStyle/>
          <a:p>
            <a:pPr algn="just">
              <a:lnSpc>
                <a:spcPct val="120000"/>
              </a:lnSpc>
              <a:spcBef>
                <a:spcPts val="2000"/>
              </a:spcBef>
              <a:defRPr sz="2600" b="0">
                <a:solidFill>
                  <a:srgbClr val="646979"/>
                </a:solidFill>
                <a:latin typeface="Open Sans"/>
                <a:ea typeface="Open Sans"/>
                <a:cs typeface="Open Sans"/>
                <a:sym typeface="Open Sans"/>
              </a:defRPr>
            </a:pPr>
            <a:r>
              <a:rPr lang="ru-RU" sz="2400" b="1" u="sng">
                <a:latin typeface="Century Gothic" panose="020B0502020202020204" charset="0"/>
                <a:ea typeface="Calibri" panose="020F0502020204030204" charset="0"/>
                <a:cs typeface="Century Gothic" panose="020B0502020202020204" charset="0"/>
              </a:rPr>
              <a:t>Решение основной задачи (вариант 2):</a:t>
            </a:r>
            <a:r>
              <a:rPr sz="2400">
                <a:latin typeface="Century Gothic" panose="020B0502020202020204" charset="0"/>
                <a:ea typeface="Calibri" panose="020F0502020204030204" charset="0"/>
                <a:cs typeface="Century Gothic" panose="020B0502020202020204" charset="0"/>
              </a:rPr>
              <a:t> </a:t>
            </a:r>
            <a:endParaRPr sz="24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en-US" sz="2400">
                <a:latin typeface="Century Gothic" panose="020B0502020202020204" charset="0"/>
                <a:ea typeface="Calibri" panose="020F0502020204030204" charset="0"/>
                <a:cs typeface="Century Gothic" panose="020B0502020202020204" charset="0"/>
              </a:rPr>
              <a:t>- отдельно сгруппировать данные по дате в зависимости от 5 групп пассажиров (по кол- отдельно сгруппировать данные по дате в зависимости от 5 групп пассажиров (по количеству), найти для каждой группы количество поездок в рассматриваемый день;</a:t>
            </a:r>
            <a:endParaRPr lang="en-US" sz="24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en-US" sz="2400">
                <a:latin typeface="Century Gothic" panose="020B0502020202020204" charset="0"/>
                <a:ea typeface="Calibri" panose="020F0502020204030204" charset="0"/>
                <a:cs typeface="Century Gothic" panose="020B0502020202020204" charset="0"/>
              </a:rPr>
              <a:t>- отдельно сгруппировать данные по дате, найти общее количество поездок в день;</a:t>
            </a:r>
            <a:endParaRPr lang="en-US" sz="24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en-US" sz="2400">
                <a:latin typeface="Century Gothic" panose="020B0502020202020204" charset="0"/>
                <a:ea typeface="Calibri" panose="020F0502020204030204" charset="0"/>
                <a:cs typeface="Century Gothic" panose="020B0502020202020204" charset="0"/>
              </a:rPr>
              <a:t>- объединить полученные наборы по дате, найти процент поездок по количеству человек в машине для каждого рассматриваемого дня;</a:t>
            </a:r>
            <a:endParaRPr lang="en-US" sz="24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en-US" sz="2400">
                <a:latin typeface="Century Gothic" panose="020B0502020202020204" charset="0"/>
                <a:ea typeface="Calibri" panose="020F0502020204030204" charset="0"/>
                <a:cs typeface="Century Gothic" panose="020B0502020202020204" charset="0"/>
              </a:rPr>
              <a:t>- транспонировать таблицу (преобразовать строки с группами пассажиров в столбцы);</a:t>
            </a:r>
            <a:endParaRPr lang="en-US" sz="24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en-US" sz="2400">
                <a:latin typeface="Century Gothic" panose="020B0502020202020204" charset="0"/>
                <a:ea typeface="Calibri" panose="020F0502020204030204" charset="0"/>
                <a:cs typeface="Century Gothic" panose="020B0502020202020204" charset="0"/>
              </a:rPr>
              <a:t>- сгруппировать данные по дате в зависимости от 5 групп пассажиров (по количеству), найти сумму самой дорогой и сумму самой дешевой поездки (в исходном наборе данных выбран столбец fare_amount - Стоимость поездки) по группам в рассматриваемый день;</a:t>
            </a:r>
            <a:endParaRPr lang="en-US" sz="24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en-US" sz="2400">
                <a:latin typeface="Century Gothic" panose="020B0502020202020204" charset="0"/>
                <a:ea typeface="Calibri" panose="020F0502020204030204" charset="0"/>
                <a:cs typeface="Century Gothic" panose="020B0502020202020204" charset="0"/>
              </a:rPr>
              <a:t>- транспонировать таблицу (преобразовать строки с группами пассажиров в столбцы с суммами самой дорогой и самой дешевой поездкой для каждой выделенной группы пассажиров);</a:t>
            </a:r>
            <a:endParaRPr lang="en-US" sz="24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en-US" sz="2400">
                <a:latin typeface="Century Gothic" panose="020B0502020202020204" charset="0"/>
                <a:ea typeface="Calibri" panose="020F0502020204030204" charset="0"/>
                <a:cs typeface="Century Gothic" panose="020B0502020202020204" charset="0"/>
              </a:rPr>
              <a:t>- объединить полученные транспонированные наборы по дате..</a:t>
            </a:r>
            <a:endParaRPr lang="en-US" sz="2400">
              <a:latin typeface="Century Gothic" panose="020B0502020202020204" charset="0"/>
              <a:ea typeface="Calibri" panose="020F0502020204030204" charset="0"/>
              <a:cs typeface="Century Gothic" panose="020B050202020202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alibri" panose="020F0502020204030204" charset="0"/>
              <a:ea typeface="Calibri" panose="020F0502020204030204" charset="0"/>
              <a:cs typeface="Calibri" panose="020F0502020204030204" charset="0"/>
            </a:endParaRPr>
          </a:p>
        </p:txBody>
      </p:sp>
      <p:sp>
        <p:nvSpPr>
          <p:cNvPr id="3" name="Title text slide"/>
          <p:cNvSpPr txBox="1"/>
          <p:nvPr/>
        </p:nvSpPr>
        <p:spPr>
          <a:xfrm>
            <a:off x="0" y="13183870"/>
            <a:ext cx="868172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Кузнецова Л. Ю., 2022</a:t>
            </a:r>
            <a:endParaRPr lang="ru-RU" altLang="ru-RU" sz="2800">
              <a:latin typeface="Century Gothic" panose="020B0502020202020204" charset="0"/>
              <a:ea typeface="Calibri" panose="020F0502020204030204" charset="0"/>
              <a:cs typeface="Century Gothic" panose="020B0502020202020204" charset="0"/>
            </a:endParaRPr>
          </a:p>
        </p:txBody>
      </p:sp>
      <p:sp>
        <p:nvSpPr>
          <p:cNvPr id="4" name="Замещающий номер слайда 3"/>
          <p:cNvSpPr>
            <a:spLocks noGrp="1"/>
          </p:cNvSpPr>
          <p:nvPr>
            <p:ph type="sldNum" sz="quarter" idx="2"/>
          </p:nvPr>
        </p:nvSpPr>
        <p:spPr>
          <a:xfrm>
            <a:off x="23991570" y="13183870"/>
            <a:ext cx="298450" cy="532130"/>
          </a:xfrm>
        </p:spPr>
        <p:txBody>
          <a:bodyPr/>
          <a:p>
            <a:fld id="{86CB4B4D-7CA3-9044-876B-883B54F8677D}" type="slidenum">
              <a:rPr sz="2800">
                <a:latin typeface="Century Gothic" panose="020B0502020202020204" charset="0"/>
                <a:cs typeface="Century Gothic" panose="020B0502020202020204" charset="0"/>
              </a:rPr>
            </a:fld>
            <a:endParaRPr sz="2800">
              <a:latin typeface="Century Gothic" panose="020B0502020202020204" charset="0"/>
              <a:cs typeface="Century Gothic" panose="020B0502020202020204"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608"/>
            <a:ext cx="1483233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ru-RU">
                <a:latin typeface="Century Gothic" panose="020B0502020202020204" charset="0"/>
                <a:ea typeface="Calibri" panose="020F0502020204030204" charset="0"/>
                <a:cs typeface="Century Gothic" panose="020B0502020202020204" charset="0"/>
              </a:rPr>
              <a:t>План реализации</a:t>
            </a:r>
            <a:r>
              <a:rPr>
                <a:latin typeface="Century Gothic" panose="020B0502020202020204" charset="0"/>
                <a:ea typeface="Calibri" panose="020F0502020204030204" charset="0"/>
                <a:cs typeface="Century Gothic" panose="020B0502020202020204" charset="0"/>
              </a:rPr>
              <a:t>  </a:t>
            </a:r>
            <a:endParaRPr lang="zh-CN" sz="3600">
              <a:latin typeface="Century Gothic" panose="020B0502020202020204" charset="0"/>
              <a:ea typeface="Calibri" panose="020F0502020204030204" charset="0"/>
              <a:cs typeface="Century Gothic" panose="020B050202020202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369" y="5003800"/>
            <a:ext cx="19227669" cy="5339080"/>
          </a:xfrm>
          <a:prstGeom prst="rect">
            <a:avLst/>
          </a:prstGeom>
          <a:ln w="12700">
            <a:miter lim="400000"/>
          </a:ln>
        </p:spPr>
        <p:txBody>
          <a:bodyPr lIns="50800" tIns="50800" rIns="50800" bIns="50800">
            <a:spAutoFit/>
          </a:bodyPr>
          <a:lstStyle/>
          <a:p>
            <a:pPr algn="just">
              <a:lnSpc>
                <a:spcPct val="120000"/>
              </a:lnSpc>
              <a:spcBef>
                <a:spcPts val="2000"/>
              </a:spcBef>
              <a:defRPr sz="2600" b="0">
                <a:solidFill>
                  <a:srgbClr val="646979"/>
                </a:solidFill>
                <a:latin typeface="Open Sans"/>
                <a:ea typeface="Open Sans"/>
                <a:cs typeface="Open Sans"/>
                <a:sym typeface="Open Sans"/>
              </a:defRPr>
            </a:pPr>
            <a:r>
              <a:rPr lang="ru-RU" sz="3200" b="1" u="sng">
                <a:latin typeface="Century Gothic" panose="020B0502020202020204" charset="0"/>
                <a:ea typeface="Calibri" panose="020F0502020204030204" charset="0"/>
                <a:cs typeface="Century Gothic" panose="020B0502020202020204" charset="0"/>
              </a:rPr>
              <a:t>Решение дополнительной задачи:</a:t>
            </a:r>
            <a:r>
              <a:rPr sz="3200">
                <a:latin typeface="Century Gothic" panose="020B0502020202020204" charset="0"/>
                <a:ea typeface="Calibri" panose="020F0502020204030204" charset="0"/>
                <a:cs typeface="Century Gothic" panose="020B0502020202020204" charset="0"/>
              </a:rPr>
              <a:t> </a:t>
            </a:r>
            <a:endParaRPr sz="32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en-US" sz="3200">
                <a:latin typeface="Century Gothic" panose="020B0502020202020204" charset="0"/>
                <a:ea typeface="Calibri" panose="020F0502020204030204" charset="0"/>
                <a:cs typeface="Century Gothic" panose="020B0502020202020204" charset="0"/>
              </a:rPr>
              <a:t>- построить график зависимости чаевых от количества пассажиров, для этого сгруппировать данные по количеству пассажиров и найти среднее значение чаевых для каждой группы;</a:t>
            </a:r>
            <a:endParaRPr lang="en-US" sz="3200">
              <a:latin typeface="Century Gothic" panose="020B0502020202020204" charset="0"/>
              <a:ea typeface="Calibri" panose="020F0502020204030204" charset="0"/>
              <a:cs typeface="Century Gothic" panose="020B0502020202020204" charset="0"/>
            </a:endParaRPr>
          </a:p>
          <a:p>
            <a:pPr algn="just">
              <a:lnSpc>
                <a:spcPct val="120000"/>
              </a:lnSpc>
              <a:spcBef>
                <a:spcPts val="2000"/>
              </a:spcBef>
              <a:defRPr sz="2600" b="0">
                <a:solidFill>
                  <a:srgbClr val="646979"/>
                </a:solidFill>
                <a:latin typeface="Open Sans"/>
                <a:ea typeface="Open Sans"/>
                <a:cs typeface="Open Sans"/>
                <a:sym typeface="Open Sans"/>
              </a:defRPr>
            </a:pPr>
            <a:r>
              <a:rPr lang="en-US" sz="3200">
                <a:latin typeface="Century Gothic" panose="020B0502020202020204" charset="0"/>
                <a:ea typeface="Calibri" panose="020F0502020204030204" charset="0"/>
                <a:cs typeface="Century Gothic" panose="020B0502020202020204" charset="0"/>
              </a:rPr>
              <a:t>- построить график зависимости чаевых от пройденного расстояния, для этого непрерывную переменную "пройденное расстояние" разбить на интервалы и сгруппировать данные по выделенным интервалам, найти среднее значение чаевых для каждого интервала.</a:t>
            </a:r>
            <a:endParaRPr lang="en-US" sz="3200">
              <a:latin typeface="Century Gothic" panose="020B0502020202020204" charset="0"/>
              <a:ea typeface="Calibri" panose="020F0502020204030204" charset="0"/>
              <a:cs typeface="Century Gothic" panose="020B050202020202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000">
              <a:latin typeface="Calibri" panose="020F0502020204030204" charset="0"/>
              <a:ea typeface="Calibri" panose="020F0502020204030204" charset="0"/>
              <a:cs typeface="Calibri" panose="020F0502020204030204" charset="0"/>
            </a:endParaRPr>
          </a:p>
        </p:txBody>
      </p:sp>
      <p:sp>
        <p:nvSpPr>
          <p:cNvPr id="3" name="Title text slide"/>
          <p:cNvSpPr txBox="1"/>
          <p:nvPr/>
        </p:nvSpPr>
        <p:spPr>
          <a:xfrm>
            <a:off x="0" y="13183870"/>
            <a:ext cx="8681720" cy="5321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pPr algn="l"/>
            <a:r>
              <a:rPr lang="ru-RU" altLang="ru-RU" sz="2800">
                <a:latin typeface="Century Gothic" panose="020B0502020202020204" charset="0"/>
                <a:ea typeface="Calibri" panose="020F0502020204030204" charset="0"/>
                <a:cs typeface="Century Gothic" panose="020B0502020202020204" charset="0"/>
              </a:rPr>
              <a:t>Кузнецова Л. Ю., 2022</a:t>
            </a:r>
            <a:endParaRPr lang="ru-RU" altLang="ru-RU" sz="2800">
              <a:latin typeface="Century Gothic" panose="020B0502020202020204" charset="0"/>
              <a:ea typeface="Calibri" panose="020F0502020204030204" charset="0"/>
              <a:cs typeface="Century Gothic" panose="020B0502020202020204" charset="0"/>
            </a:endParaRPr>
          </a:p>
        </p:txBody>
      </p:sp>
      <p:sp>
        <p:nvSpPr>
          <p:cNvPr id="4" name="Замещающий номер слайда 3"/>
          <p:cNvSpPr>
            <a:spLocks noGrp="1"/>
          </p:cNvSpPr>
          <p:nvPr>
            <p:ph type="sldNum" sz="quarter" idx="2"/>
          </p:nvPr>
        </p:nvSpPr>
        <p:spPr>
          <a:xfrm>
            <a:off x="23991570" y="13183870"/>
            <a:ext cx="298450" cy="532130"/>
          </a:xfrm>
        </p:spPr>
        <p:txBody>
          <a:bodyPr/>
          <a:p>
            <a:fld id="{86CB4B4D-7CA3-9044-876B-883B54F8677D}" type="slidenum">
              <a:rPr sz="2800">
                <a:latin typeface="Century Gothic" panose="020B0502020202020204" charset="0"/>
                <a:cs typeface="Century Gothic" panose="020B0502020202020204" charset="0"/>
              </a:rPr>
            </a:fld>
            <a:endParaRPr sz="2800">
              <a:latin typeface="Century Gothic" panose="020B0502020202020204" charset="0"/>
              <a:cs typeface="Century Gothic" panose="020B0502020202020204" charset="0"/>
            </a:endParaRPr>
          </a:p>
        </p:txBody>
      </p:sp>
    </p:spTree>
  </p:cSld>
  <p:clrMapOvr>
    <a:masterClrMapping/>
  </p:clrMapOvr>
  <p:transition spd="med"/>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6695</Words>
  <Application>WPS Presentation</Application>
  <PresentationFormat>Произвольный</PresentationFormat>
  <Paragraphs>260</Paragraphs>
  <Slides>20</Slides>
  <Notes>0</Notes>
  <HiddenSlides>0</HiddenSlides>
  <MMClips>0</MMClips>
  <ScaleCrop>false</ScaleCrop>
  <HeadingPairs>
    <vt:vector size="6" baseType="variant">
      <vt:variant>
        <vt:lpstr>已用的字体</vt:lpstr>
      </vt:variant>
      <vt:variant>
        <vt:i4>33</vt:i4>
      </vt:variant>
      <vt:variant>
        <vt:lpstr>主题</vt:lpstr>
      </vt:variant>
      <vt:variant>
        <vt:i4>1</vt:i4>
      </vt:variant>
      <vt:variant>
        <vt:lpstr>幻灯片标题</vt:lpstr>
      </vt:variant>
      <vt:variant>
        <vt:i4>20</vt:i4>
      </vt:variant>
    </vt:vector>
  </HeadingPairs>
  <TitlesOfParts>
    <vt:vector size="54" baseType="lpstr">
      <vt:lpstr>Arial</vt:lpstr>
      <vt:lpstr>SimSun</vt:lpstr>
      <vt:lpstr>Wingdings</vt:lpstr>
      <vt:lpstr>Helvetica Neue</vt:lpstr>
      <vt:lpstr>Helvetica Neue Medium</vt:lpstr>
      <vt:lpstr>Calibri</vt:lpstr>
      <vt:lpstr>Helvetica Neue Light</vt:lpstr>
      <vt:lpstr>Open Sans</vt:lpstr>
      <vt:lpstr>Segoe Print</vt:lpstr>
      <vt:lpstr>Maven Pro Bold</vt:lpstr>
      <vt:lpstr>OpenSans-Regular</vt:lpstr>
      <vt:lpstr>OpenSans-Bold</vt:lpstr>
      <vt:lpstr>Maven Pro Medium</vt:lpstr>
      <vt:lpstr>Microsoft YaHei Light</vt:lpstr>
      <vt:lpstr>Roboto</vt:lpstr>
      <vt:lpstr>Microsoft YaHei</vt:lpstr>
      <vt:lpstr>Arial Unicode MS</vt:lpstr>
      <vt:lpstr>Helvetica Neue Medium</vt:lpstr>
      <vt:lpstr>Cambria Math</vt:lpstr>
      <vt:lpstr>Candara</vt:lpstr>
      <vt:lpstr>Cascadia Code</vt:lpstr>
      <vt:lpstr>Cascadia Code SemiBold</vt:lpstr>
      <vt:lpstr>Cascadia Mono Light</vt:lpstr>
      <vt:lpstr>Cascadia Mono SemiLight</vt:lpstr>
      <vt:lpstr>Century Gothic</vt:lpstr>
      <vt:lpstr>Bahnschrift Light Condensed</vt:lpstr>
      <vt:lpstr>Bahnschrift Condensed</vt:lpstr>
      <vt:lpstr>Bahnschrift SemiBold</vt:lpstr>
      <vt:lpstr>Bahnschrift SemiBold SemiCondensed</vt:lpstr>
      <vt:lpstr>Bahnschrift Light</vt:lpstr>
      <vt:lpstr>Arial Black</vt:lpstr>
      <vt:lpstr>Noto Sans</vt:lpstr>
      <vt:lpstr>Arial Narrow</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laris</cp:lastModifiedBy>
  <cp:revision>22</cp:revision>
  <dcterms:created xsi:type="dcterms:W3CDTF">2019-05-16T01:42:00Z</dcterms:created>
  <dcterms:modified xsi:type="dcterms:W3CDTF">2022-12-31T11:24:57Z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1049-11.2.0.11214</vt:lpwstr>
  </property>
  <property fmtid="{D5CDD505-2E9C-101B-9397-08002B2CF9AE}" pid="3" name="ICV">
    <vt:lpwstr>4D475D10EAF74029ACC63A97C80F4097</vt:lpwstr>
  </property>
</Properties>
</file>