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photoAlbum layout="1pic" frame="frameStyle2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65441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05FBCE8-DB32-4FFA-BFF3-002434CB0299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E65DFD7-D4D6-4C7A-A8BE-D5FE5C14B9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531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5DFD7-D4D6-4C7A-A8BE-D5FE5C14B9E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6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6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89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3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2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5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5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3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7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4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30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6D43-7A7C-4194-B749-3B4DBAB70597}" type="datetimeFigureOut">
              <a:rPr lang="he-IL" smtClean="0"/>
              <a:t>ז'/חשון/תשע"ה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EB35-1CBC-4379-8FC1-25649FA5D7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87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shloha.co.i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65" y="1653578"/>
            <a:ext cx="3096344" cy="1152129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364088" y="936070"/>
            <a:ext cx="2258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4000" b="1" cap="all" dirty="0" smtClean="0">
                <a:solidFill>
                  <a:prstClr val="black"/>
                </a:solidFill>
                <a:cs typeface="Times New Roman"/>
              </a:rPr>
              <a:t>בר סלטים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553" y="366683"/>
            <a:ext cx="172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dirty="0">
                <a:solidFill>
                  <a:prstClr val="black"/>
                </a:solidFill>
              </a:rPr>
              <a:t>מספר </a:t>
            </a:r>
            <a:r>
              <a:rPr lang="he-IL" dirty="0" smtClean="0">
                <a:solidFill>
                  <a:prstClr val="black"/>
                </a:solidFill>
              </a:rPr>
              <a:t>פלאפון</a:t>
            </a:r>
          </a:p>
          <a:p>
            <a:pPr lvl="0"/>
            <a:r>
              <a:rPr lang="he-IL" dirty="0" smtClean="0">
                <a:solidFill>
                  <a:prstClr val="black"/>
                </a:solidFill>
              </a:rPr>
              <a:t>כתובת של בר</a:t>
            </a:r>
          </a:p>
          <a:p>
            <a:pPr lvl="0"/>
            <a:r>
              <a:rPr lang="he-IL" dirty="0" smtClean="0">
                <a:solidFill>
                  <a:prstClr val="black"/>
                </a:solidFill>
              </a:rPr>
              <a:t>שעות פעילות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9591" y="5923647"/>
            <a:ext cx="171690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he-IL" dirty="0">
                <a:solidFill>
                  <a:prstClr val="black"/>
                </a:solidFill>
              </a:rPr>
              <a:t>דף רקע יהיה מזון מבר </a:t>
            </a:r>
            <a:r>
              <a:rPr lang="he-IL" dirty="0">
                <a:solidFill>
                  <a:prstClr val="black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9992" y="3499633"/>
            <a:ext cx="1656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שם משתמש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9992" y="3973706"/>
            <a:ext cx="1656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סיסמה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499992" y="4395838"/>
            <a:ext cx="165618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 smtClean="0"/>
              <a:t>שכחת סיסמה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9672" y="3499633"/>
            <a:ext cx="18722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משתמש חדש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9535" y="4960928"/>
            <a:ext cx="1800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כניסה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1" y="5526524"/>
            <a:ext cx="239982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Connect with </a:t>
            </a:r>
            <a:r>
              <a:rPr lang="en-US" dirty="0"/>
              <a:t>G</a:t>
            </a:r>
            <a:r>
              <a:rPr lang="en-US" dirty="0" smtClean="0"/>
              <a:t>mail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1" y="6062146"/>
            <a:ext cx="23998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Connect with </a:t>
            </a:r>
            <a:r>
              <a:rPr lang="en-US" dirty="0"/>
              <a:t>F</a:t>
            </a:r>
            <a:r>
              <a:rPr lang="en-US" dirty="0" smtClean="0"/>
              <a:t>acebook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617679" y="6300028"/>
            <a:ext cx="1001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צור קשר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98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39752" y="2807642"/>
            <a:ext cx="197054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/>
              <a:t>מחקתי את הדף כיוון שהתחלתי שאין בו צורך מה דעתכם?</a:t>
            </a:r>
            <a:endParaRPr 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5756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68952" cy="1143000"/>
          </a:xfrm>
        </p:spPr>
        <p:txBody>
          <a:bodyPr>
            <a:normAutofit/>
          </a:bodyPr>
          <a:lstStyle/>
          <a:p>
            <a:pPr algn="r"/>
            <a:r>
              <a:rPr lang="he-IL" sz="2000" b="1" i="1" dirty="0" smtClean="0"/>
              <a:t>שם משתמש  ברוך הבא לבר סלטים  </a:t>
            </a:r>
            <a:endParaRPr lang="he-IL" sz="20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08720"/>
            <a:ext cx="1323975" cy="504825"/>
          </a:xfrm>
        </p:spPr>
      </p:pic>
      <p:sp>
        <p:nvSpPr>
          <p:cNvPr id="7" name="Rounded Rectangle 6"/>
          <p:cNvSpPr/>
          <p:nvPr/>
        </p:nvSpPr>
        <p:spPr>
          <a:xfrm>
            <a:off x="395536" y="476672"/>
            <a:ext cx="1512168" cy="457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4066" y="1772816"/>
            <a:ext cx="189141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/>
              <a:t>מנת היום</a:t>
            </a:r>
            <a:endParaRPr lang="he-IL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72926"/>
            <a:ext cx="6624736" cy="3344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2492896"/>
            <a:ext cx="1656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תיאור של מנה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4499992" y="5949280"/>
            <a:ext cx="3888432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המשך תפריט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994122"/>
          </a:xfrm>
        </p:spPr>
        <p:txBody>
          <a:bodyPr>
            <a:normAutofit/>
          </a:bodyPr>
          <a:lstStyle/>
          <a:p>
            <a:pPr algn="r"/>
            <a:r>
              <a:rPr lang="he-IL" sz="2000" b="1" dirty="0" smtClean="0"/>
              <a:t>בר סלטים </a:t>
            </a:r>
            <a:endParaRPr lang="he-IL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48680"/>
            <a:ext cx="1323975" cy="504825"/>
          </a:xfrm>
        </p:spPr>
      </p:pic>
      <p:sp>
        <p:nvSpPr>
          <p:cNvPr id="12" name="Rounded Rectangle 11"/>
          <p:cNvSpPr/>
          <p:nvPr/>
        </p:nvSpPr>
        <p:spPr>
          <a:xfrm>
            <a:off x="6512237" y="1268760"/>
            <a:ext cx="172819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שווה בקצוצה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2237" y="2096852"/>
            <a:ext cx="172819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סנדוויצ'ים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92536" y="2924943"/>
            <a:ext cx="1728192" cy="53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סלטים בהרכבה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69276" y="3798168"/>
            <a:ext cx="1728192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טוסטים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69276" y="4615408"/>
            <a:ext cx="1728192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שתייה קלה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2021018"/>
            <a:ext cx="5071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מקום לתמונות עם מחירים למשל כמו באתר:</a:t>
            </a:r>
          </a:p>
          <a:p>
            <a:r>
              <a:rPr lang="en-US" dirty="0" smtClean="0"/>
              <a:t>https://joya.mishloha.co.il/online.php?rest_id=3188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3886036"/>
            <a:ext cx="23762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הערות כלליות להזמנה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5192530"/>
            <a:ext cx="820891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he-IL" u="sng" dirty="0" smtClean="0"/>
              <a:t>הערות למתכנת (זה לא צריך לרשום באתר):</a:t>
            </a:r>
          </a:p>
          <a:p>
            <a:r>
              <a:rPr lang="he-IL" dirty="0" smtClean="0"/>
              <a:t>כוונה שבלחיצת על כפטור יהיה ריפרש של דף כך שישתנה לתפריט הנדרשת.  תפריט עם כל ההסברים נמצא באתר של פרסום:  </a:t>
            </a:r>
            <a:r>
              <a:rPr lang="en-US" dirty="0" smtClean="0">
                <a:hlinkClick r:id="rId3"/>
              </a:rPr>
              <a:t>https://www.mishloha.co.il/</a:t>
            </a:r>
            <a:endParaRPr lang="he-IL" dirty="0" smtClean="0"/>
          </a:p>
          <a:p>
            <a:r>
              <a:rPr lang="he-IL" dirty="0" smtClean="0"/>
              <a:t>בשעות כאשר בר סגור ואין משלוחים נעשה הודעה שקופצת ואומרת שכרגע סגור ושעות פעילות.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4474676"/>
            <a:ext cx="23762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המשך לתשלום</a:t>
            </a:r>
          </a:p>
        </p:txBody>
      </p:sp>
    </p:spTree>
    <p:extLst>
      <p:ext uri="{BB962C8B-B14F-4D97-AF65-F5344CB8AC3E}">
        <p14:creationId xmlns:p14="http://schemas.microsoft.com/office/powerpoint/2010/main" val="12832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pPr algn="r"/>
            <a:r>
              <a:rPr lang="he-IL" sz="2000" b="1" dirty="0" smtClean="0"/>
              <a:t>בר סלטים </a:t>
            </a:r>
            <a:endParaRPr lang="he-IL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1323975" cy="504825"/>
          </a:xfrm>
        </p:spPr>
      </p:pic>
      <p:sp>
        <p:nvSpPr>
          <p:cNvPr id="5" name="TextBox 4"/>
          <p:cNvSpPr txBox="1"/>
          <p:nvPr/>
        </p:nvSpPr>
        <p:spPr>
          <a:xfrm>
            <a:off x="7092280" y="1340768"/>
            <a:ext cx="14808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קבלת הזמנה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5940152" y="1844824"/>
            <a:ext cx="2448273" cy="529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משלוח עד הבית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9792" y="1844824"/>
            <a:ext cx="2602251" cy="529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עיסוף עצמי (</a:t>
            </a:r>
            <a:r>
              <a:rPr lang="en-US" dirty="0" smtClean="0">
                <a:solidFill>
                  <a:schemeClr val="tx1"/>
                </a:solidFill>
              </a:rPr>
              <a:t>Take-Away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2717" y="2924944"/>
            <a:ext cx="7404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עיר: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7020272" y="2852936"/>
            <a:ext cx="1008112" cy="441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בחר עיר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8511325" y="3040436"/>
            <a:ext cx="123659" cy="10801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868144" y="296378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רחוב:</a:t>
            </a:r>
            <a:endParaRPr lang="he-IL" dirty="0"/>
          </a:p>
        </p:txBody>
      </p:sp>
      <p:sp>
        <p:nvSpPr>
          <p:cNvPr id="12" name="5-Point Star 11"/>
          <p:cNvSpPr/>
          <p:nvPr/>
        </p:nvSpPr>
        <p:spPr>
          <a:xfrm>
            <a:off x="6552324" y="3040435"/>
            <a:ext cx="71802" cy="8449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4644008" y="2907308"/>
            <a:ext cx="1152128" cy="3869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בחר רחוב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5856" y="2956764"/>
            <a:ext cx="864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מספר:</a:t>
            </a:r>
            <a:endParaRPr lang="he-IL" dirty="0"/>
          </a:p>
        </p:txBody>
      </p:sp>
      <p:sp>
        <p:nvSpPr>
          <p:cNvPr id="15" name="5-Point Star 14"/>
          <p:cNvSpPr/>
          <p:nvPr/>
        </p:nvSpPr>
        <p:spPr>
          <a:xfrm>
            <a:off x="4140444" y="3022792"/>
            <a:ext cx="108012" cy="86818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2878882" y="2907308"/>
            <a:ext cx="504055" cy="3869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4000917" y="379767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קומה: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2878882" y="3789040"/>
            <a:ext cx="881448" cy="3865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624126" y="3834829"/>
            <a:ext cx="22683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דירה</a:t>
            </a:r>
            <a:r>
              <a:rPr lang="en-US" dirty="0" smtClean="0"/>
              <a:t>/</a:t>
            </a:r>
            <a:r>
              <a:rPr lang="he-IL" dirty="0" smtClean="0"/>
              <a:t> שם מסרד: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4932040" y="3789040"/>
            <a:ext cx="1692086" cy="4151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7092280" y="4941168"/>
            <a:ext cx="16037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הערות לכתובת:</a:t>
            </a:r>
            <a:endParaRPr lang="he-IL" dirty="0"/>
          </a:p>
        </p:txBody>
      </p:sp>
      <p:sp>
        <p:nvSpPr>
          <p:cNvPr id="22" name="Rounded Rectangle 21"/>
          <p:cNvSpPr/>
          <p:nvPr/>
        </p:nvSpPr>
        <p:spPr>
          <a:xfrm>
            <a:off x="2699792" y="4668634"/>
            <a:ext cx="4392487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467544" y="2852936"/>
            <a:ext cx="1418456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המשך</a:t>
            </a:r>
            <a:endParaRPr lang="he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בר סלטים </a:t>
            </a:r>
            <a:endParaRPr lang="he-IL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2656"/>
            <a:ext cx="1323975" cy="504825"/>
          </a:xfrm>
        </p:spPr>
      </p:pic>
      <p:sp>
        <p:nvSpPr>
          <p:cNvPr id="5" name="Flowchart: Process 4"/>
          <p:cNvSpPr/>
          <p:nvPr/>
        </p:nvSpPr>
        <p:spPr>
          <a:xfrm>
            <a:off x="899592" y="1412776"/>
            <a:ext cx="7416824" cy="122413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 smtClean="0"/>
              <a:t>פה אמורים להיות כתובת, שם ומספר טלפון של לקוח שמופיעים במערכת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306896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עדיפות לתשלום:</a:t>
            </a:r>
            <a:endParaRPr lang="he-IL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516216" y="3717032"/>
            <a:ext cx="1621145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מזומן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50804" y="3734342"/>
            <a:ext cx="1645332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כרטיס אשראי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59632" y="5176604"/>
            <a:ext cx="1368152" cy="9166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tx1"/>
                </a:solidFill>
              </a:rPr>
              <a:t>המשך</a:t>
            </a:r>
            <a:endParaRPr lang="he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בר סלטים</a:t>
            </a:r>
            <a:endParaRPr lang="he-IL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4664"/>
            <a:ext cx="1323975" cy="504825"/>
          </a:xfrm>
        </p:spPr>
      </p:pic>
      <p:sp>
        <p:nvSpPr>
          <p:cNvPr id="6" name="TextBox 5"/>
          <p:cNvSpPr txBox="1"/>
          <p:nvPr/>
        </p:nvSpPr>
        <p:spPr>
          <a:xfrm>
            <a:off x="6588224" y="1239102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במקרה מזומן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988840"/>
            <a:ext cx="64087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מומלץ! בחירת סיסמה תאפשר את שמירת פרטיך להזמנה הבאה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068960"/>
            <a:ext cx="9048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סיסמה: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652120" y="3068960"/>
            <a:ext cx="2016224" cy="369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259632" y="4293096"/>
            <a:ext cx="1490464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tx1"/>
                </a:solidFill>
              </a:rPr>
              <a:t>המשך</a:t>
            </a:r>
            <a:endParaRPr lang="he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בר סלטים </a:t>
            </a:r>
            <a:endParaRPr lang="he-IL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2656"/>
            <a:ext cx="1323975" cy="504825"/>
          </a:xfrm>
        </p:spPr>
      </p:pic>
      <p:sp>
        <p:nvSpPr>
          <p:cNvPr id="5" name="TextBox 4"/>
          <p:cNvSpPr txBox="1"/>
          <p:nvPr/>
        </p:nvSpPr>
        <p:spPr>
          <a:xfrm>
            <a:off x="6516364" y="1228110"/>
            <a:ext cx="2215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במקרה כרטיס אשראי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983468"/>
            <a:ext cx="14955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כרטיס:</a:t>
            </a:r>
            <a:endParaRPr lang="he-IL" dirty="0"/>
          </a:p>
        </p:txBody>
      </p:sp>
      <p:sp>
        <p:nvSpPr>
          <p:cNvPr id="8" name="5-Point Star 7"/>
          <p:cNvSpPr/>
          <p:nvPr/>
        </p:nvSpPr>
        <p:spPr>
          <a:xfrm>
            <a:off x="8715018" y="2114128"/>
            <a:ext cx="72008" cy="10801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5148064" y="1983468"/>
            <a:ext cx="2120615" cy="369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3923928" y="1983468"/>
            <a:ext cx="7216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חודש: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2699792" y="1983468"/>
            <a:ext cx="1008112" cy="369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01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699792" y="2041957"/>
            <a:ext cx="262200" cy="3108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619672" y="1983468"/>
            <a:ext cx="687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שנה: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395536" y="1983468"/>
            <a:ext cx="1224136" cy="369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2014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11751" y="2037474"/>
            <a:ext cx="242316" cy="3153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7452320" y="2780928"/>
            <a:ext cx="12626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ת.ז.:</a:t>
            </a:r>
            <a:endParaRPr lang="he-IL" dirty="0"/>
          </a:p>
        </p:txBody>
      </p:sp>
      <p:sp>
        <p:nvSpPr>
          <p:cNvPr id="18" name="5-Point Star 17"/>
          <p:cNvSpPr/>
          <p:nvPr/>
        </p:nvSpPr>
        <p:spPr>
          <a:xfrm>
            <a:off x="8695548" y="2923733"/>
            <a:ext cx="110947" cy="8372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ounded Rectangle 18"/>
          <p:cNvSpPr/>
          <p:nvPr/>
        </p:nvSpPr>
        <p:spPr>
          <a:xfrm>
            <a:off x="5148064" y="2780928"/>
            <a:ext cx="212061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830892" y="2780928"/>
            <a:ext cx="1453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בעל כ.א.: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2780929"/>
            <a:ext cx="230425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6516364" y="3563724"/>
            <a:ext cx="2179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3 ספרות בגב הכרטיס:</a:t>
            </a:r>
            <a:endParaRPr lang="he-IL" dirty="0"/>
          </a:p>
        </p:txBody>
      </p:sp>
      <p:sp>
        <p:nvSpPr>
          <p:cNvPr id="23" name="5-Point Star 22"/>
          <p:cNvSpPr/>
          <p:nvPr/>
        </p:nvSpPr>
        <p:spPr>
          <a:xfrm>
            <a:off x="4219214" y="2870787"/>
            <a:ext cx="131100" cy="9480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5-Point Star 23"/>
          <p:cNvSpPr/>
          <p:nvPr/>
        </p:nvSpPr>
        <p:spPr>
          <a:xfrm>
            <a:off x="8659072" y="3651230"/>
            <a:ext cx="127954" cy="9716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ounded Rectangle 24"/>
          <p:cNvSpPr/>
          <p:nvPr/>
        </p:nvSpPr>
        <p:spPr>
          <a:xfrm>
            <a:off x="3707904" y="3563724"/>
            <a:ext cx="2736304" cy="441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ounded Rectangle 25"/>
          <p:cNvSpPr/>
          <p:nvPr/>
        </p:nvSpPr>
        <p:spPr>
          <a:xfrm>
            <a:off x="1187624" y="4797152"/>
            <a:ext cx="1512168" cy="11521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chemeClr val="tx1"/>
                </a:solidFill>
              </a:rPr>
              <a:t>המשך</a:t>
            </a:r>
            <a:endParaRPr lang="he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בר סלטים</a:t>
            </a:r>
            <a:endParaRPr lang="he-IL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4664"/>
            <a:ext cx="1323975" cy="504825"/>
          </a:xfrm>
        </p:spPr>
      </p:pic>
      <p:sp>
        <p:nvSpPr>
          <p:cNvPr id="5" name="TextBox 4"/>
          <p:cNvSpPr txBox="1"/>
          <p:nvPr/>
        </p:nvSpPr>
        <p:spPr>
          <a:xfrm>
            <a:off x="6660232" y="1268760"/>
            <a:ext cx="18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משלוח עד הבית: 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2267744" y="1196752"/>
            <a:ext cx="4392488" cy="513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7212168" y="2204864"/>
            <a:ext cx="12482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פרטי קשר: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6084168" y="2924944"/>
            <a:ext cx="175213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836299" y="2968878"/>
            <a:ext cx="6241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שם: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3012812"/>
            <a:ext cx="13301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טלפון: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403648" y="2924944"/>
            <a:ext cx="2664296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7452321" y="3933056"/>
            <a:ext cx="10081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תשלום: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4211961" y="4526664"/>
            <a:ext cx="324036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7560333" y="4534272"/>
            <a:ext cx="9000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אשראי: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5661248"/>
            <a:ext cx="187220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שלח הזמנתך לבר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73604" y="3933056"/>
            <a:ext cx="3390284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he-IL" u="sng" dirty="0" smtClean="0"/>
              <a:t>הערות למתכנת (זה לא צריך לרשום באתר).</a:t>
            </a:r>
          </a:p>
          <a:p>
            <a:r>
              <a:rPr lang="he-IL" dirty="0" smtClean="0"/>
              <a:t>אחרי לחיצה על הכפטור "שלח הזמנה" תהיה קפיצת הודעות כמו "בודק פרטי הזמנה", "מבצע תקשורת עם בר", "שליחת הזמנה לבר"... ובמקרה שבר סגור קופצת עוד הודעה אחת "בר כרגע סגור"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92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303</Words>
  <Application>Microsoft Office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שם משתמש  ברוך הבא לבר סלטים  </vt:lpstr>
      <vt:lpstr>בר סלטים </vt:lpstr>
      <vt:lpstr>בר סלטים </vt:lpstr>
      <vt:lpstr>בר סלטים </vt:lpstr>
      <vt:lpstr>בר סלטים</vt:lpstr>
      <vt:lpstr>בר סלטים </vt:lpstr>
      <vt:lpstr>בר סלטים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ju</dc:creator>
  <cp:lastModifiedBy>ju</cp:lastModifiedBy>
  <cp:revision>62</cp:revision>
  <dcterms:created xsi:type="dcterms:W3CDTF">2014-09-16T18:01:32Z</dcterms:created>
  <dcterms:modified xsi:type="dcterms:W3CDTF">2014-10-31T21:38:46Z</dcterms:modified>
</cp:coreProperties>
</file>