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6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Bitter" panose="020B0604020202020204" charset="0"/>
      <p:regular r:id="rId13"/>
      <p:bold r:id="rId14"/>
      <p: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f8d9d986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3f8d9d986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f8d9d986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3f8d9d986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ebc7e7f1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3ebc7e7f1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with Subtitle and Bullets">
  <p:cSld name="One line Title with Subtitle and Bulle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1" y="495298"/>
            <a:ext cx="8229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00935" y="1333607"/>
            <a:ext cx="8229600" cy="31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57200" y="892293"/>
            <a:ext cx="82374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C5C7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C4C5C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370155" y="4729163"/>
            <a:ext cx="6387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>
  <p:cSld name="Tylko tytuł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>
  <p:cSld name="Tylko tytuł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6553201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jp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rvelapp.com/33ff992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arissa-fabiana.github.io/filmsounds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2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30"/>
          <p:cNvPicPr preferRelativeResize="0"/>
          <p:nvPr/>
        </p:nvPicPr>
        <p:blipFill rotWithShape="1">
          <a:blip r:embed="rId5">
            <a:alphaModFix/>
          </a:blip>
          <a:srcRect l="17931"/>
          <a:stretch/>
        </p:blipFill>
        <p:spPr>
          <a:xfrm>
            <a:off x="1" y="9305"/>
            <a:ext cx="1950149" cy="1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0"/>
          <p:cNvSpPr txBox="1"/>
          <p:nvPr/>
        </p:nvSpPr>
        <p:spPr>
          <a:xfrm>
            <a:off x="268625" y="4176050"/>
            <a:ext cx="7033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4000">
                <a:latin typeface="Bitter"/>
                <a:ea typeface="Bitter"/>
                <a:cs typeface="Bitter"/>
                <a:sym typeface="Bitter"/>
              </a:rPr>
              <a:t>Magic Sound</a:t>
            </a:r>
            <a:endParaRPr sz="6000" b="0" i="0" u="none" strike="noStrike" cap="non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09" name="Google Shape;109;p30"/>
          <p:cNvPicPr preferRelativeResize="0"/>
          <p:nvPr/>
        </p:nvPicPr>
        <p:blipFill rotWithShape="1">
          <a:blip r:embed="rId6">
            <a:alphaModFix/>
          </a:blip>
          <a:srcRect l="12467" r="11870"/>
          <a:stretch/>
        </p:blipFill>
        <p:spPr>
          <a:xfrm>
            <a:off x="8476922" y="4606154"/>
            <a:ext cx="458250" cy="3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0"/>
          <p:cNvSpPr txBox="1"/>
          <p:nvPr/>
        </p:nvSpPr>
        <p:spPr>
          <a:xfrm>
            <a:off x="3874675" y="4396250"/>
            <a:ext cx="43011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1800">
                <a:latin typeface="Bitter"/>
                <a:ea typeface="Bitter"/>
                <a:cs typeface="Bitter"/>
                <a:sym typeface="Bitter"/>
              </a:rPr>
              <a:t>A magia dos filmes no seu dia a dia!</a:t>
            </a:r>
            <a:endParaRPr sz="1800" b="0" i="0" u="none" strike="noStrike" cap="non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11" name="Google Shape;111;p30"/>
          <p:cNvPicPr preferRelativeResize="0"/>
          <p:nvPr/>
        </p:nvPicPr>
        <p:blipFill rotWithShape="1">
          <a:blip r:embed="rId7">
            <a:alphaModFix/>
          </a:blip>
          <a:srcRect l="11277" t="7136" r="10241" b="21567"/>
          <a:stretch/>
        </p:blipFill>
        <p:spPr>
          <a:xfrm>
            <a:off x="2323136" y="271350"/>
            <a:ext cx="6153788" cy="390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bertura Castelo Disney">
            <a:hlinkClick r:id="" action="ppaction://media"/>
            <a:extLst>
              <a:ext uri="{FF2B5EF4-FFF2-40B4-BE49-F238E27FC236}">
                <a16:creationId xmlns:a16="http://schemas.microsoft.com/office/drawing/2014/main" id="{46D572D0-3CB1-49DB-9F6D-8475EEBDEC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670802" y="219062"/>
            <a:ext cx="458250" cy="45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45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/>
          <p:nvPr/>
        </p:nvSpPr>
        <p:spPr>
          <a:xfrm>
            <a:off x="0" y="0"/>
            <a:ext cx="4480800" cy="5143500"/>
          </a:xfrm>
          <a:prstGeom prst="rect">
            <a:avLst/>
          </a:prstGeom>
          <a:solidFill>
            <a:srgbClr val="FFE5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1"/>
          <p:cNvSpPr txBox="1"/>
          <p:nvPr/>
        </p:nvSpPr>
        <p:spPr>
          <a:xfrm>
            <a:off x="5332150" y="3039075"/>
            <a:ext cx="3328200" cy="1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Melhorar a experiência do usuário na busca das trilhas sonoras de filmes da Disney.</a:t>
            </a: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31"/>
          <p:cNvSpPr/>
          <p:nvPr/>
        </p:nvSpPr>
        <p:spPr>
          <a:xfrm>
            <a:off x="5283024" y="2505300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 desafio</a:t>
            </a:r>
            <a:endParaRPr sz="2400" b="1" i="0" u="none" strike="noStrike" cap="non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19" name="Google Shape;11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8351" y="205799"/>
            <a:ext cx="1930173" cy="13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0599" y="4593153"/>
            <a:ext cx="350050" cy="356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1"/>
          <p:cNvPicPr preferRelativeResize="0"/>
          <p:nvPr/>
        </p:nvPicPr>
        <p:blipFill rotWithShape="1">
          <a:blip r:embed="rId5">
            <a:alphaModFix/>
          </a:blip>
          <a:srcRect b="6985"/>
          <a:stretch/>
        </p:blipFill>
        <p:spPr>
          <a:xfrm>
            <a:off x="288925" y="191125"/>
            <a:ext cx="4480799" cy="476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/>
          <p:nvPr/>
        </p:nvSpPr>
        <p:spPr>
          <a:xfrm>
            <a:off x="0" y="0"/>
            <a:ext cx="4480800" cy="5143500"/>
          </a:xfrm>
          <a:prstGeom prst="rect">
            <a:avLst/>
          </a:prstGeom>
          <a:solidFill>
            <a:srgbClr val="FF00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2"/>
          <p:cNvSpPr txBox="1"/>
          <p:nvPr/>
        </p:nvSpPr>
        <p:spPr>
          <a:xfrm>
            <a:off x="5332150" y="3039075"/>
            <a:ext cx="3328200" cy="1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Utilizando o nome do filme o usuário poderá acessar toda a trilha sonora do mesmo.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32"/>
          <p:cNvSpPr/>
          <p:nvPr/>
        </p:nvSpPr>
        <p:spPr>
          <a:xfrm>
            <a:off x="5283024" y="2505300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 solução</a:t>
            </a:r>
            <a:endParaRPr sz="2400" b="1" i="0" u="none" strike="noStrike" cap="non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29" name="Google Shape;12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6780" y="304800"/>
            <a:ext cx="1682652" cy="1224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02957" y="4581600"/>
            <a:ext cx="367000" cy="3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925" y="1059475"/>
            <a:ext cx="4480800" cy="3024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F89A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3"/>
          <p:cNvSpPr/>
          <p:nvPr/>
        </p:nvSpPr>
        <p:spPr>
          <a:xfrm>
            <a:off x="304501" y="278095"/>
            <a:ext cx="3822000" cy="45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3"/>
          <p:cNvSpPr txBox="1"/>
          <p:nvPr/>
        </p:nvSpPr>
        <p:spPr>
          <a:xfrm>
            <a:off x="4417090" y="2130325"/>
            <a:ext cx="4320300" cy="20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4800">
                <a:latin typeface="Bitter"/>
                <a:ea typeface="Bitter"/>
                <a:cs typeface="Bitter"/>
                <a:sym typeface="Bitter"/>
              </a:rPr>
              <a:t>Protótipo Navegável - </a:t>
            </a:r>
            <a:r>
              <a:rPr lang="en" sz="3500">
                <a:latin typeface="Bitter"/>
                <a:ea typeface="Bitter"/>
                <a:cs typeface="Bitter"/>
                <a:sym typeface="Bitter"/>
              </a:rPr>
              <a:t>Marvel</a:t>
            </a:r>
            <a:endParaRPr sz="3500" b="0" i="0" u="none" strike="noStrike" cap="non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38" name="Google Shape;13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591" y="1334537"/>
            <a:ext cx="2476724" cy="247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3"/>
          <p:cNvPicPr preferRelativeResize="0"/>
          <p:nvPr/>
        </p:nvPicPr>
        <p:blipFill rotWithShape="1">
          <a:blip r:embed="rId4">
            <a:alphaModFix/>
          </a:blip>
          <a:srcRect t="27891"/>
          <a:stretch/>
        </p:blipFill>
        <p:spPr>
          <a:xfrm>
            <a:off x="5620000" y="0"/>
            <a:ext cx="3347051" cy="174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3"/>
          <p:cNvPicPr preferRelativeResize="0"/>
          <p:nvPr/>
        </p:nvPicPr>
        <p:blipFill rotWithShape="1">
          <a:blip r:embed="rId5">
            <a:alphaModFix/>
          </a:blip>
          <a:srcRect b="27641"/>
          <a:stretch/>
        </p:blipFill>
        <p:spPr>
          <a:xfrm>
            <a:off x="-3850" y="4257152"/>
            <a:ext cx="1842400" cy="88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500" y="133550"/>
            <a:ext cx="3822001" cy="491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F89A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304501" y="278095"/>
            <a:ext cx="3822000" cy="45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/>
          <p:nvPr/>
        </p:nvSpPr>
        <p:spPr>
          <a:xfrm>
            <a:off x="4417090" y="2130325"/>
            <a:ext cx="4320300" cy="20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4800">
                <a:latin typeface="Bitter"/>
                <a:ea typeface="Bitter"/>
                <a:cs typeface="Bitter"/>
                <a:sym typeface="Bitter"/>
              </a:rPr>
              <a:t>MVP </a:t>
            </a:r>
            <a:endParaRPr sz="4800" b="0" i="0" u="none" strike="noStrike" cap="non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48" name="Google Shape;14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591" y="1334537"/>
            <a:ext cx="2476724" cy="247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4"/>
          <p:cNvPicPr preferRelativeResize="0"/>
          <p:nvPr/>
        </p:nvPicPr>
        <p:blipFill rotWithShape="1">
          <a:blip r:embed="rId4">
            <a:alphaModFix/>
          </a:blip>
          <a:srcRect t="27890"/>
          <a:stretch/>
        </p:blipFill>
        <p:spPr>
          <a:xfrm>
            <a:off x="5620000" y="0"/>
            <a:ext cx="3347051" cy="174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4"/>
          <p:cNvPicPr preferRelativeResize="0"/>
          <p:nvPr/>
        </p:nvPicPr>
        <p:blipFill rotWithShape="1">
          <a:blip r:embed="rId5">
            <a:alphaModFix/>
          </a:blip>
          <a:srcRect b="27640"/>
          <a:stretch/>
        </p:blipFill>
        <p:spPr>
          <a:xfrm>
            <a:off x="-3850" y="4257152"/>
            <a:ext cx="1842400" cy="88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500" y="144550"/>
            <a:ext cx="3822001" cy="48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/>
          <p:nvPr/>
        </p:nvSpPr>
        <p:spPr>
          <a:xfrm>
            <a:off x="184788" y="432550"/>
            <a:ext cx="87744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Magic Sound foi idealizado e desenvolvido por: </a:t>
            </a:r>
            <a:endParaRPr sz="2800" b="1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Modalzinho &amp; Chororô</a:t>
            </a:r>
            <a:endParaRPr sz="2800" b="1" i="0" u="none" strike="noStrike" cap="none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57" name="Google Shape;15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2957" y="4581600"/>
            <a:ext cx="367000" cy="3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632" y="263580"/>
            <a:ext cx="221193" cy="43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700" y="1281613"/>
            <a:ext cx="2011681" cy="251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66090" y="1281613"/>
            <a:ext cx="2011680" cy="251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5"/>
          <p:cNvPicPr preferRelativeResize="0"/>
          <p:nvPr/>
        </p:nvPicPr>
        <p:blipFill rotWithShape="1">
          <a:blip r:embed="rId7">
            <a:alphaModFix/>
          </a:blip>
          <a:srcRect l="20601" t="13383" r="15300" b="22735"/>
          <a:stretch/>
        </p:blipFill>
        <p:spPr>
          <a:xfrm>
            <a:off x="6463500" y="1283918"/>
            <a:ext cx="2011680" cy="25141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5"/>
          <p:cNvSpPr txBox="1"/>
          <p:nvPr/>
        </p:nvSpPr>
        <p:spPr>
          <a:xfrm>
            <a:off x="668700" y="3831325"/>
            <a:ext cx="2011800" cy="288300"/>
          </a:xfrm>
          <a:prstGeom prst="rect">
            <a:avLst/>
          </a:prstGeom>
          <a:noFill/>
          <a:ln w="9525" cap="flat" cmpd="sng">
            <a:solidFill>
              <a:srgbClr val="8C3F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 b="1">
                <a:latin typeface="Open Sans"/>
                <a:ea typeface="Open Sans"/>
                <a:cs typeface="Open Sans"/>
                <a:sym typeface="Open Sans"/>
              </a:rPr>
              <a:t>Andreia Trianon &amp; Jade</a:t>
            </a:r>
            <a:endParaRPr sz="1200" b="1" i="0" u="none" strike="noStrike" cap="non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35"/>
          <p:cNvSpPr txBox="1"/>
          <p:nvPr/>
        </p:nvSpPr>
        <p:spPr>
          <a:xfrm>
            <a:off x="6463500" y="3795775"/>
            <a:ext cx="2011800" cy="288300"/>
          </a:xfrm>
          <a:prstGeom prst="rect">
            <a:avLst/>
          </a:prstGeom>
          <a:noFill/>
          <a:ln w="9525" cap="flat" cmpd="sng">
            <a:solidFill>
              <a:srgbClr val="8C3F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Carolina Gonzalez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35"/>
          <p:cNvSpPr txBox="1"/>
          <p:nvPr/>
        </p:nvSpPr>
        <p:spPr>
          <a:xfrm>
            <a:off x="3566100" y="3813550"/>
            <a:ext cx="2011800" cy="288300"/>
          </a:xfrm>
          <a:prstGeom prst="rect">
            <a:avLst/>
          </a:prstGeom>
          <a:noFill/>
          <a:ln w="9525" cap="flat" cmpd="sng">
            <a:solidFill>
              <a:srgbClr val="8C3F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Bruna Vieira &amp; Duda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/>
        </p:nvSpPr>
        <p:spPr>
          <a:xfrm>
            <a:off x="211538" y="584950"/>
            <a:ext cx="87744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Magic Sound foi idealizado e desenvolvido por: </a:t>
            </a:r>
            <a:endParaRPr sz="2800" b="1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Modalzinho &amp; Chororô</a:t>
            </a:r>
            <a:endParaRPr sz="2800" b="1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70" name="Google Shape;17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2957" y="4581600"/>
            <a:ext cx="367000" cy="3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632" y="263580"/>
            <a:ext cx="221193" cy="43843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6"/>
          <p:cNvSpPr txBox="1"/>
          <p:nvPr/>
        </p:nvSpPr>
        <p:spPr>
          <a:xfrm>
            <a:off x="668700" y="3831325"/>
            <a:ext cx="2011800" cy="288300"/>
          </a:xfrm>
          <a:prstGeom prst="rect">
            <a:avLst/>
          </a:prstGeom>
          <a:noFill/>
          <a:ln w="9525" cap="flat" cmpd="sng">
            <a:solidFill>
              <a:srgbClr val="8C3F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300" b="1">
                <a:latin typeface="Open Sans"/>
                <a:ea typeface="Open Sans"/>
                <a:cs typeface="Open Sans"/>
                <a:sym typeface="Open Sans"/>
              </a:rPr>
              <a:t>Fernanda Gava &amp; Bud</a:t>
            </a:r>
            <a:endParaRPr sz="1300" b="1" i="0" u="none" strike="noStrike" cap="non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36"/>
          <p:cNvSpPr txBox="1"/>
          <p:nvPr/>
        </p:nvSpPr>
        <p:spPr>
          <a:xfrm>
            <a:off x="6463500" y="3795775"/>
            <a:ext cx="2011800" cy="288300"/>
          </a:xfrm>
          <a:prstGeom prst="rect">
            <a:avLst/>
          </a:prstGeom>
          <a:noFill/>
          <a:ln w="9525" cap="flat" cmpd="sng">
            <a:solidFill>
              <a:srgbClr val="8C3F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Paloma Araújo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36"/>
          <p:cNvSpPr txBox="1"/>
          <p:nvPr/>
        </p:nvSpPr>
        <p:spPr>
          <a:xfrm>
            <a:off x="3566100" y="3813550"/>
            <a:ext cx="2011800" cy="288300"/>
          </a:xfrm>
          <a:prstGeom prst="rect">
            <a:avLst/>
          </a:prstGeom>
          <a:noFill/>
          <a:ln w="9525" cap="flat" cmpd="sng">
            <a:solidFill>
              <a:srgbClr val="8C3F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Larissa Fabiana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700" y="1281400"/>
            <a:ext cx="201168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6"/>
          <p:cNvPicPr preferRelativeResize="0"/>
          <p:nvPr/>
        </p:nvPicPr>
        <p:blipFill rotWithShape="1">
          <a:blip r:embed="rId6">
            <a:alphaModFix/>
          </a:blip>
          <a:srcRect r="14828" b="11308"/>
          <a:stretch/>
        </p:blipFill>
        <p:spPr>
          <a:xfrm>
            <a:off x="3566100" y="1281388"/>
            <a:ext cx="201168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6"/>
          <p:cNvPicPr preferRelativeResize="0"/>
          <p:nvPr/>
        </p:nvPicPr>
        <p:blipFill rotWithShape="1">
          <a:blip r:embed="rId7">
            <a:alphaModFix/>
          </a:blip>
          <a:srcRect t="11769" r="12510"/>
          <a:stretch/>
        </p:blipFill>
        <p:spPr>
          <a:xfrm>
            <a:off x="6463488" y="1281400"/>
            <a:ext cx="2011679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2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7"/>
          <p:cNvPicPr preferRelativeResize="0"/>
          <p:nvPr/>
        </p:nvPicPr>
        <p:blipFill rotWithShape="1">
          <a:blip r:embed="rId3">
            <a:alphaModFix/>
          </a:blip>
          <a:srcRect l="17931"/>
          <a:stretch/>
        </p:blipFill>
        <p:spPr>
          <a:xfrm>
            <a:off x="1" y="9305"/>
            <a:ext cx="1950149" cy="1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7"/>
          <p:cNvSpPr txBox="1"/>
          <p:nvPr/>
        </p:nvSpPr>
        <p:spPr>
          <a:xfrm>
            <a:off x="2006975" y="342350"/>
            <a:ext cx="7033200" cy="1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3000">
                <a:latin typeface="Bitter"/>
                <a:ea typeface="Bitter"/>
                <a:cs typeface="Bitter"/>
                <a:sym typeface="Bitter"/>
              </a:rPr>
              <a:t>Quando a vida decepciona, qual é a solução? </a:t>
            </a:r>
            <a:endParaRPr sz="3000" b="0" i="0" u="none" strike="noStrike" cap="non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84" name="Google Shape;184;p37"/>
          <p:cNvPicPr preferRelativeResize="0"/>
          <p:nvPr/>
        </p:nvPicPr>
        <p:blipFill rotWithShape="1">
          <a:blip r:embed="rId4">
            <a:alphaModFix/>
          </a:blip>
          <a:srcRect l="12468" r="11871"/>
          <a:stretch/>
        </p:blipFill>
        <p:spPr>
          <a:xfrm>
            <a:off x="8476922" y="4606154"/>
            <a:ext cx="458250" cy="3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7"/>
          <p:cNvSpPr txBox="1"/>
          <p:nvPr/>
        </p:nvSpPr>
        <p:spPr>
          <a:xfrm>
            <a:off x="1055400" y="2380925"/>
            <a:ext cx="7033200" cy="19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3000" i="1">
                <a:latin typeface="Bitter"/>
                <a:ea typeface="Bitter"/>
                <a:cs typeface="Bitter"/>
                <a:sym typeface="Bitter"/>
              </a:rPr>
              <a:t>Magic Sound irá lhe ajudar!</a:t>
            </a:r>
            <a:endParaRPr sz="3000" i="1">
              <a:latin typeface="Bitter"/>
              <a:ea typeface="Bitter"/>
              <a:cs typeface="Bitter"/>
              <a:sym typeface="Bit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3000">
              <a:latin typeface="Bitter"/>
              <a:ea typeface="Bitter"/>
              <a:cs typeface="Bitter"/>
              <a:sym typeface="Bit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3000">
              <a:latin typeface="Bitter"/>
              <a:ea typeface="Bitter"/>
              <a:cs typeface="Bitter"/>
              <a:sym typeface="Bit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3000">
                <a:latin typeface="Bitter"/>
                <a:ea typeface="Bitter"/>
                <a:cs typeface="Bitter"/>
                <a:sym typeface="Bitter"/>
              </a:rPr>
              <a:t>Continue a nadar! Continue a nadar!</a:t>
            </a:r>
            <a:endParaRPr sz="3000" b="0" i="0" u="none" strike="noStrike" cap="non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Apresentação na tela (16:9)</PresentationFormat>
  <Paragraphs>23</Paragraphs>
  <Slides>8</Slides>
  <Notes>8</Notes>
  <HiddenSlides>0</HiddenSlides>
  <MMClips>1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Noto Sans Symbols</vt:lpstr>
      <vt:lpstr>Courier New</vt:lpstr>
      <vt:lpstr>Arial</vt:lpstr>
      <vt:lpstr>Open Sans</vt:lpstr>
      <vt:lpstr>Bitter</vt:lpstr>
      <vt:lpstr>Simple Light</vt:lpstr>
      <vt:lpstr>Simple Light</vt:lpstr>
      <vt:lpstr>Custom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Fernanda Gava</cp:lastModifiedBy>
  <cp:revision>2</cp:revision>
  <dcterms:modified xsi:type="dcterms:W3CDTF">2018-08-10T19:04:21Z</dcterms:modified>
</cp:coreProperties>
</file>