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6" r:id="rId4"/>
    <p:sldId id="260" r:id="rId5"/>
    <p:sldId id="261" r:id="rId6"/>
    <p:sldId id="259" r:id="rId7"/>
    <p:sldId id="262" r:id="rId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0"/>
    <a:srgbClr val="C00000"/>
    <a:srgbClr val="E8E6E4"/>
    <a:srgbClr val="FBD2D1"/>
    <a:srgbClr val="CC0000"/>
    <a:srgbClr val="800000"/>
    <a:srgbClr val="E20000"/>
    <a:srgbClr val="FF0000"/>
    <a:srgbClr val="FFC9C9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6" autoAdjust="0"/>
    <p:restoredTop sz="91111" autoAdjust="0"/>
  </p:normalViewPr>
  <p:slideViewPr>
    <p:cSldViewPr snapToGrid="0">
      <p:cViewPr>
        <p:scale>
          <a:sx n="75" d="100"/>
          <a:sy n="75" d="100"/>
        </p:scale>
        <p:origin x="55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093A2-8ADB-4E3C-95FE-F6C72B7288D1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08B13-CC7D-4493-AB50-DC64ED62D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5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08B13-CC7D-4493-AB50-DC64ED62D11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64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94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55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3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8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7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9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F4A49-4BA1-4B50-B397-1FD140BC09AA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C7617-C027-4CDB-BDF1-9DA9BBC5A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9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Forma Livre: Forma 1498">
            <a:extLst>
              <a:ext uri="{FF2B5EF4-FFF2-40B4-BE49-F238E27FC236}">
                <a16:creationId xmlns:a16="http://schemas.microsoft.com/office/drawing/2014/main" id="{87D04835-8E71-6742-9C9E-9567F2853FF8}"/>
              </a:ext>
            </a:extLst>
          </p:cNvPr>
          <p:cNvSpPr/>
          <p:nvPr/>
        </p:nvSpPr>
        <p:spPr>
          <a:xfrm>
            <a:off x="-144315" y="157134"/>
            <a:ext cx="9940934" cy="2449810"/>
          </a:xfrm>
          <a:custGeom>
            <a:avLst/>
            <a:gdLst>
              <a:gd name="connsiteX0" fmla="*/ 5424936 w 9940934"/>
              <a:gd name="connsiteY0" fmla="*/ 1216393 h 2449810"/>
              <a:gd name="connsiteX1" fmla="*/ 5411626 w 9940934"/>
              <a:gd name="connsiteY1" fmla="*/ 1258074 h 2449810"/>
              <a:gd name="connsiteX2" fmla="*/ 5468512 w 9940934"/>
              <a:gd name="connsiteY2" fmla="*/ 1234472 h 2449810"/>
              <a:gd name="connsiteX3" fmla="*/ 4414817 w 9940934"/>
              <a:gd name="connsiteY3" fmla="*/ 0 h 2449810"/>
              <a:gd name="connsiteX4" fmla="*/ 4925875 w 9940934"/>
              <a:gd name="connsiteY4" fmla="*/ 64944 h 2449810"/>
              <a:gd name="connsiteX5" fmla="*/ 5417622 w 9940934"/>
              <a:gd name="connsiteY5" fmla="*/ 2454 h 2449810"/>
              <a:gd name="connsiteX6" fmla="*/ 6166287 w 9940934"/>
              <a:gd name="connsiteY6" fmla="*/ 97592 h 2449810"/>
              <a:gd name="connsiteX7" fmla="*/ 5417622 w 9940934"/>
              <a:gd name="connsiteY7" fmla="*/ 192729 h 2449810"/>
              <a:gd name="connsiteX8" fmla="*/ 5085660 w 9940934"/>
              <a:gd name="connsiteY8" fmla="*/ 150545 h 2449810"/>
              <a:gd name="connsiteX9" fmla="*/ 5436331 w 9940934"/>
              <a:gd name="connsiteY9" fmla="*/ 318794 h 2449810"/>
              <a:gd name="connsiteX10" fmla="*/ 5774455 w 9940934"/>
              <a:gd name="connsiteY10" fmla="*/ 275826 h 2449810"/>
              <a:gd name="connsiteX11" fmla="*/ 5772925 w 9940934"/>
              <a:gd name="connsiteY11" fmla="*/ 275004 h 2449810"/>
              <a:gd name="connsiteX12" fmla="*/ 5776543 w 9940934"/>
              <a:gd name="connsiteY12" fmla="*/ 275560 h 2449810"/>
              <a:gd name="connsiteX13" fmla="*/ 6114728 w 9940934"/>
              <a:gd name="connsiteY13" fmla="*/ 232585 h 2449810"/>
              <a:gd name="connsiteX14" fmla="*/ 6863393 w 9940934"/>
              <a:gd name="connsiteY14" fmla="*/ 327723 h 2449810"/>
              <a:gd name="connsiteX15" fmla="*/ 6640021 w 9940934"/>
              <a:gd name="connsiteY15" fmla="*/ 356108 h 2449810"/>
              <a:gd name="connsiteX16" fmla="*/ 7374889 w 9940934"/>
              <a:gd name="connsiteY16" fmla="*/ 449493 h 2449810"/>
              <a:gd name="connsiteX17" fmla="*/ 6775545 w 9940934"/>
              <a:gd name="connsiteY17" fmla="*/ 525655 h 2449810"/>
              <a:gd name="connsiteX18" fmla="*/ 6988071 w 9940934"/>
              <a:gd name="connsiteY18" fmla="*/ 639755 h 2449810"/>
              <a:gd name="connsiteX19" fmla="*/ 6989133 w 9940934"/>
              <a:gd name="connsiteY19" fmla="*/ 639463 h 2449810"/>
              <a:gd name="connsiteX20" fmla="*/ 7409185 w 9940934"/>
              <a:gd name="connsiteY20" fmla="*/ 632968 h 2449810"/>
              <a:gd name="connsiteX21" fmla="*/ 7414895 w 9940934"/>
              <a:gd name="connsiteY21" fmla="*/ 629705 h 2449810"/>
              <a:gd name="connsiteX22" fmla="*/ 7440295 w 9940934"/>
              <a:gd name="connsiteY22" fmla="*/ 624625 h 2449810"/>
              <a:gd name="connsiteX23" fmla="*/ 7455535 w 9940934"/>
              <a:gd name="connsiteY23" fmla="*/ 619545 h 2449810"/>
              <a:gd name="connsiteX24" fmla="*/ 7513525 w 9940934"/>
              <a:gd name="connsiteY24" fmla="*/ 615499 h 2449810"/>
              <a:gd name="connsiteX25" fmla="*/ 7000576 w 9940934"/>
              <a:gd name="connsiteY25" fmla="*/ 550316 h 2449810"/>
              <a:gd name="connsiteX26" fmla="*/ 7749241 w 9940934"/>
              <a:gd name="connsiteY26" fmla="*/ 455178 h 2449810"/>
              <a:gd name="connsiteX27" fmla="*/ 8497907 w 9940934"/>
              <a:gd name="connsiteY27" fmla="*/ 550316 h 2449810"/>
              <a:gd name="connsiteX28" fmla="*/ 8320951 w 9940934"/>
              <a:gd name="connsiteY28" fmla="*/ 572803 h 2449810"/>
              <a:gd name="connsiteX29" fmla="*/ 8571151 w 9940934"/>
              <a:gd name="connsiteY29" fmla="*/ 633118 h 2449810"/>
              <a:gd name="connsiteX30" fmla="*/ 9033681 w 9940934"/>
              <a:gd name="connsiteY30" fmla="*/ 625603 h 2449810"/>
              <a:gd name="connsiteX31" fmla="*/ 8740263 w 9940934"/>
              <a:gd name="connsiteY31" fmla="*/ 554870 h 2449810"/>
              <a:gd name="connsiteX32" fmla="*/ 9494849 w 9940934"/>
              <a:gd name="connsiteY32" fmla="*/ 542610 h 2449810"/>
              <a:gd name="connsiteX33" fmla="*/ 9940934 w 9940934"/>
              <a:gd name="connsiteY33" fmla="*/ 650147 h 2449810"/>
              <a:gd name="connsiteX34" fmla="*/ 9940934 w 9940934"/>
              <a:gd name="connsiteY34" fmla="*/ 724146 h 2449810"/>
              <a:gd name="connsiteX35" fmla="*/ 9764883 w 9940934"/>
              <a:gd name="connsiteY35" fmla="*/ 727006 h 2449810"/>
              <a:gd name="connsiteX36" fmla="*/ 9940934 w 9940934"/>
              <a:gd name="connsiteY36" fmla="*/ 749378 h 2449810"/>
              <a:gd name="connsiteX37" fmla="*/ 9940934 w 9940934"/>
              <a:gd name="connsiteY37" fmla="*/ 1042238 h 2449810"/>
              <a:gd name="connsiteX38" fmla="*/ 9631515 w 9940934"/>
              <a:gd name="connsiteY38" fmla="*/ 1081558 h 2449810"/>
              <a:gd name="connsiteX39" fmla="*/ 9595615 w 9940934"/>
              <a:gd name="connsiteY39" fmla="*/ 1076996 h 2449810"/>
              <a:gd name="connsiteX40" fmla="*/ 9601267 w 9940934"/>
              <a:gd name="connsiteY40" fmla="*/ 1080532 h 2449810"/>
              <a:gd name="connsiteX41" fmla="*/ 9624695 w 9940934"/>
              <a:gd name="connsiteY41" fmla="*/ 1091985 h 2449810"/>
              <a:gd name="connsiteX42" fmla="*/ 9670415 w 9940934"/>
              <a:gd name="connsiteY42" fmla="*/ 1107225 h 2449810"/>
              <a:gd name="connsiteX43" fmla="*/ 9705975 w 9940934"/>
              <a:gd name="connsiteY43" fmla="*/ 1117385 h 2449810"/>
              <a:gd name="connsiteX44" fmla="*/ 9714833 w 9940934"/>
              <a:gd name="connsiteY44" fmla="*/ 1121815 h 2449810"/>
              <a:gd name="connsiteX45" fmla="*/ 9940934 w 9940934"/>
              <a:gd name="connsiteY45" fmla="*/ 1157229 h 2449810"/>
              <a:gd name="connsiteX46" fmla="*/ 9940934 w 9940934"/>
              <a:gd name="connsiteY46" fmla="*/ 1313346 h 2449810"/>
              <a:gd name="connsiteX47" fmla="*/ 9709603 w 9940934"/>
              <a:gd name="connsiteY47" fmla="*/ 1349579 h 2449810"/>
              <a:gd name="connsiteX48" fmla="*/ 9704033 w 9940934"/>
              <a:gd name="connsiteY48" fmla="*/ 1352364 h 2449810"/>
              <a:gd name="connsiteX49" fmla="*/ 9668473 w 9940934"/>
              <a:gd name="connsiteY49" fmla="*/ 1362524 h 2449810"/>
              <a:gd name="connsiteX50" fmla="*/ 9622753 w 9940934"/>
              <a:gd name="connsiteY50" fmla="*/ 1377764 h 2449810"/>
              <a:gd name="connsiteX51" fmla="*/ 9599325 w 9940934"/>
              <a:gd name="connsiteY51" fmla="*/ 1389217 h 2449810"/>
              <a:gd name="connsiteX52" fmla="*/ 9593673 w 9940934"/>
              <a:gd name="connsiteY52" fmla="*/ 1392753 h 2449810"/>
              <a:gd name="connsiteX53" fmla="*/ 9629575 w 9940934"/>
              <a:gd name="connsiteY53" fmla="*/ 1388191 h 2449810"/>
              <a:gd name="connsiteX54" fmla="*/ 9940934 w 9940934"/>
              <a:gd name="connsiteY54" fmla="*/ 1427757 h 2449810"/>
              <a:gd name="connsiteX55" fmla="*/ 9940934 w 9940934"/>
              <a:gd name="connsiteY55" fmla="*/ 1720125 h 2449810"/>
              <a:gd name="connsiteX56" fmla="*/ 9762943 w 9940934"/>
              <a:gd name="connsiteY56" fmla="*/ 1742743 h 2449810"/>
              <a:gd name="connsiteX57" fmla="*/ 9940934 w 9940934"/>
              <a:gd name="connsiteY57" fmla="*/ 1745635 h 2449810"/>
              <a:gd name="connsiteX58" fmla="*/ 9940934 w 9940934"/>
              <a:gd name="connsiteY58" fmla="*/ 1819134 h 2449810"/>
              <a:gd name="connsiteX59" fmla="*/ 9492907 w 9940934"/>
              <a:gd name="connsiteY59" fmla="*/ 1927138 h 2449810"/>
              <a:gd name="connsiteX60" fmla="*/ 8738321 w 9940934"/>
              <a:gd name="connsiteY60" fmla="*/ 1914879 h 2449810"/>
              <a:gd name="connsiteX61" fmla="*/ 9031739 w 9940934"/>
              <a:gd name="connsiteY61" fmla="*/ 1844146 h 2449810"/>
              <a:gd name="connsiteX62" fmla="*/ 8569207 w 9940934"/>
              <a:gd name="connsiteY62" fmla="*/ 1836631 h 2449810"/>
              <a:gd name="connsiteX63" fmla="*/ 8319007 w 9940934"/>
              <a:gd name="connsiteY63" fmla="*/ 1896946 h 2449810"/>
              <a:gd name="connsiteX64" fmla="*/ 8495963 w 9940934"/>
              <a:gd name="connsiteY64" fmla="*/ 1919433 h 2449810"/>
              <a:gd name="connsiteX65" fmla="*/ 7747299 w 9940934"/>
              <a:gd name="connsiteY65" fmla="*/ 2014571 h 2449810"/>
              <a:gd name="connsiteX66" fmla="*/ 6998634 w 9940934"/>
              <a:gd name="connsiteY66" fmla="*/ 1919433 h 2449810"/>
              <a:gd name="connsiteX67" fmla="*/ 7511583 w 9940934"/>
              <a:gd name="connsiteY67" fmla="*/ 1854250 h 2449810"/>
              <a:gd name="connsiteX68" fmla="*/ 7453593 w 9940934"/>
              <a:gd name="connsiteY68" fmla="*/ 1850204 h 2449810"/>
              <a:gd name="connsiteX69" fmla="*/ 7438353 w 9940934"/>
              <a:gd name="connsiteY69" fmla="*/ 1845124 h 2449810"/>
              <a:gd name="connsiteX70" fmla="*/ 7412953 w 9940934"/>
              <a:gd name="connsiteY70" fmla="*/ 1840044 h 2449810"/>
              <a:gd name="connsiteX71" fmla="*/ 7407243 w 9940934"/>
              <a:gd name="connsiteY71" fmla="*/ 1836781 h 2449810"/>
              <a:gd name="connsiteX72" fmla="*/ 6987191 w 9940934"/>
              <a:gd name="connsiteY72" fmla="*/ 1830286 h 2449810"/>
              <a:gd name="connsiteX73" fmla="*/ 6986129 w 9940934"/>
              <a:gd name="connsiteY73" fmla="*/ 1829994 h 2449810"/>
              <a:gd name="connsiteX74" fmla="*/ 6773603 w 9940934"/>
              <a:gd name="connsiteY74" fmla="*/ 1944094 h 2449810"/>
              <a:gd name="connsiteX75" fmla="*/ 7372947 w 9940934"/>
              <a:gd name="connsiteY75" fmla="*/ 2020256 h 2449810"/>
              <a:gd name="connsiteX76" fmla="*/ 6638079 w 9940934"/>
              <a:gd name="connsiteY76" fmla="*/ 2113641 h 2449810"/>
              <a:gd name="connsiteX77" fmla="*/ 6861451 w 9940934"/>
              <a:gd name="connsiteY77" fmla="*/ 2142026 h 2449810"/>
              <a:gd name="connsiteX78" fmla="*/ 6112786 w 9940934"/>
              <a:gd name="connsiteY78" fmla="*/ 2237164 h 2449810"/>
              <a:gd name="connsiteX79" fmla="*/ 5774601 w 9940934"/>
              <a:gd name="connsiteY79" fmla="*/ 2194188 h 2449810"/>
              <a:gd name="connsiteX80" fmla="*/ 5770983 w 9940934"/>
              <a:gd name="connsiteY80" fmla="*/ 2194745 h 2449810"/>
              <a:gd name="connsiteX81" fmla="*/ 5772513 w 9940934"/>
              <a:gd name="connsiteY81" fmla="*/ 2193923 h 2449810"/>
              <a:gd name="connsiteX82" fmla="*/ 5434389 w 9940934"/>
              <a:gd name="connsiteY82" fmla="*/ 2150955 h 2449810"/>
              <a:gd name="connsiteX83" fmla="*/ 5111913 w 9940934"/>
              <a:gd name="connsiteY83" fmla="*/ 2305676 h 2449810"/>
              <a:gd name="connsiteX84" fmla="*/ 5475014 w 9940934"/>
              <a:gd name="connsiteY84" fmla="*/ 2259535 h 2449810"/>
              <a:gd name="connsiteX85" fmla="*/ 6223679 w 9940934"/>
              <a:gd name="connsiteY85" fmla="*/ 2354672 h 2449810"/>
              <a:gd name="connsiteX86" fmla="*/ 5475014 w 9940934"/>
              <a:gd name="connsiteY86" fmla="*/ 2449810 h 2449810"/>
              <a:gd name="connsiteX87" fmla="*/ 4963956 w 9940934"/>
              <a:gd name="connsiteY87" fmla="*/ 2384866 h 2449810"/>
              <a:gd name="connsiteX88" fmla="*/ 4472210 w 9940934"/>
              <a:gd name="connsiteY88" fmla="*/ 2447356 h 2449810"/>
              <a:gd name="connsiteX89" fmla="*/ 3723545 w 9940934"/>
              <a:gd name="connsiteY89" fmla="*/ 2352218 h 2449810"/>
              <a:gd name="connsiteX90" fmla="*/ 4472210 w 9940934"/>
              <a:gd name="connsiteY90" fmla="*/ 2257081 h 2449810"/>
              <a:gd name="connsiteX91" fmla="*/ 4804172 w 9940934"/>
              <a:gd name="connsiteY91" fmla="*/ 2299265 h 2449810"/>
              <a:gd name="connsiteX92" fmla="*/ 4453501 w 9940934"/>
              <a:gd name="connsiteY92" fmla="*/ 2131016 h 2449810"/>
              <a:gd name="connsiteX93" fmla="*/ 4115377 w 9940934"/>
              <a:gd name="connsiteY93" fmla="*/ 2173984 h 2449810"/>
              <a:gd name="connsiteX94" fmla="*/ 4116907 w 9940934"/>
              <a:gd name="connsiteY94" fmla="*/ 2174806 h 2449810"/>
              <a:gd name="connsiteX95" fmla="*/ 4113289 w 9940934"/>
              <a:gd name="connsiteY95" fmla="*/ 2174250 h 2449810"/>
              <a:gd name="connsiteX96" fmla="*/ 3775104 w 9940934"/>
              <a:gd name="connsiteY96" fmla="*/ 2217225 h 2449810"/>
              <a:gd name="connsiteX97" fmla="*/ 3026439 w 9940934"/>
              <a:gd name="connsiteY97" fmla="*/ 2122087 h 2449810"/>
              <a:gd name="connsiteX98" fmla="*/ 3249811 w 9940934"/>
              <a:gd name="connsiteY98" fmla="*/ 2093702 h 2449810"/>
              <a:gd name="connsiteX99" fmla="*/ 2514942 w 9940934"/>
              <a:gd name="connsiteY99" fmla="*/ 2000317 h 2449810"/>
              <a:gd name="connsiteX100" fmla="*/ 3114286 w 9940934"/>
              <a:gd name="connsiteY100" fmla="*/ 1924155 h 2449810"/>
              <a:gd name="connsiteX101" fmla="*/ 2901761 w 9940934"/>
              <a:gd name="connsiteY101" fmla="*/ 1810055 h 2449810"/>
              <a:gd name="connsiteX102" fmla="*/ 2900699 w 9940934"/>
              <a:gd name="connsiteY102" fmla="*/ 1810347 h 2449810"/>
              <a:gd name="connsiteX103" fmla="*/ 2480647 w 9940934"/>
              <a:gd name="connsiteY103" fmla="*/ 1816842 h 2449810"/>
              <a:gd name="connsiteX104" fmla="*/ 2474937 w 9940934"/>
              <a:gd name="connsiteY104" fmla="*/ 1820105 h 2449810"/>
              <a:gd name="connsiteX105" fmla="*/ 2449537 w 9940934"/>
              <a:gd name="connsiteY105" fmla="*/ 1825185 h 2449810"/>
              <a:gd name="connsiteX106" fmla="*/ 2434297 w 9940934"/>
              <a:gd name="connsiteY106" fmla="*/ 1830265 h 2449810"/>
              <a:gd name="connsiteX107" fmla="*/ 2376306 w 9940934"/>
              <a:gd name="connsiteY107" fmla="*/ 1834311 h 2449810"/>
              <a:gd name="connsiteX108" fmla="*/ 2889255 w 9940934"/>
              <a:gd name="connsiteY108" fmla="*/ 1899494 h 2449810"/>
              <a:gd name="connsiteX109" fmla="*/ 2140591 w 9940934"/>
              <a:gd name="connsiteY109" fmla="*/ 1994632 h 2449810"/>
              <a:gd name="connsiteX110" fmla="*/ 1391924 w 9940934"/>
              <a:gd name="connsiteY110" fmla="*/ 1899494 h 2449810"/>
              <a:gd name="connsiteX111" fmla="*/ 1568880 w 9940934"/>
              <a:gd name="connsiteY111" fmla="*/ 1877007 h 2449810"/>
              <a:gd name="connsiteX112" fmla="*/ 1318680 w 9940934"/>
              <a:gd name="connsiteY112" fmla="*/ 1816692 h 2449810"/>
              <a:gd name="connsiteX113" fmla="*/ 856150 w 9940934"/>
              <a:gd name="connsiteY113" fmla="*/ 1824207 h 2449810"/>
              <a:gd name="connsiteX114" fmla="*/ 1149568 w 9940934"/>
              <a:gd name="connsiteY114" fmla="*/ 1894940 h 2449810"/>
              <a:gd name="connsiteX115" fmla="*/ 394982 w 9940934"/>
              <a:gd name="connsiteY115" fmla="*/ 1907200 h 2449810"/>
              <a:gd name="connsiteX116" fmla="*/ 0 w 9940934"/>
              <a:gd name="connsiteY116" fmla="*/ 1811982 h 2449810"/>
              <a:gd name="connsiteX117" fmla="*/ 0 w 9940934"/>
              <a:gd name="connsiteY117" fmla="*/ 1724834 h 2449810"/>
              <a:gd name="connsiteX118" fmla="*/ 124948 w 9940934"/>
              <a:gd name="connsiteY118" fmla="*/ 1722804 h 2449810"/>
              <a:gd name="connsiteX119" fmla="*/ 0 w 9940934"/>
              <a:gd name="connsiteY119" fmla="*/ 1706926 h 2449810"/>
              <a:gd name="connsiteX120" fmla="*/ 0 w 9940934"/>
              <a:gd name="connsiteY120" fmla="*/ 1401078 h 2449810"/>
              <a:gd name="connsiteX121" fmla="*/ 258316 w 9940934"/>
              <a:gd name="connsiteY121" fmla="*/ 1368252 h 2449810"/>
              <a:gd name="connsiteX122" fmla="*/ 294216 w 9940934"/>
              <a:gd name="connsiteY122" fmla="*/ 1372814 h 2449810"/>
              <a:gd name="connsiteX123" fmla="*/ 288564 w 9940934"/>
              <a:gd name="connsiteY123" fmla="*/ 1369278 h 2449810"/>
              <a:gd name="connsiteX124" fmla="*/ 265136 w 9940934"/>
              <a:gd name="connsiteY124" fmla="*/ 1357825 h 2449810"/>
              <a:gd name="connsiteX125" fmla="*/ 219416 w 9940934"/>
              <a:gd name="connsiteY125" fmla="*/ 1342585 h 2449810"/>
              <a:gd name="connsiteX126" fmla="*/ 183856 w 9940934"/>
              <a:gd name="connsiteY126" fmla="*/ 1332425 h 2449810"/>
              <a:gd name="connsiteX127" fmla="*/ 163536 w 9940934"/>
              <a:gd name="connsiteY127" fmla="*/ 1322265 h 2449810"/>
              <a:gd name="connsiteX128" fmla="*/ 159681 w 9940934"/>
              <a:gd name="connsiteY128" fmla="*/ 1310701 h 2449810"/>
              <a:gd name="connsiteX129" fmla="*/ 0 w 9940934"/>
              <a:gd name="connsiteY129" fmla="*/ 1285690 h 2449810"/>
              <a:gd name="connsiteX130" fmla="*/ 0 w 9940934"/>
              <a:gd name="connsiteY130" fmla="*/ 1141436 h 2449810"/>
              <a:gd name="connsiteX131" fmla="*/ 162696 w 9940934"/>
              <a:gd name="connsiteY131" fmla="*/ 1115953 h 2449810"/>
              <a:gd name="connsiteX132" fmla="*/ 165478 w 9940934"/>
              <a:gd name="connsiteY132" fmla="*/ 1107606 h 2449810"/>
              <a:gd name="connsiteX133" fmla="*/ 185798 w 9940934"/>
              <a:gd name="connsiteY133" fmla="*/ 1097446 h 2449810"/>
              <a:gd name="connsiteX134" fmla="*/ 221358 w 9940934"/>
              <a:gd name="connsiteY134" fmla="*/ 1087286 h 2449810"/>
              <a:gd name="connsiteX135" fmla="*/ 267078 w 9940934"/>
              <a:gd name="connsiteY135" fmla="*/ 1072046 h 2449810"/>
              <a:gd name="connsiteX136" fmla="*/ 290506 w 9940934"/>
              <a:gd name="connsiteY136" fmla="*/ 1060593 h 2449810"/>
              <a:gd name="connsiteX137" fmla="*/ 296158 w 9940934"/>
              <a:gd name="connsiteY137" fmla="*/ 1057057 h 2449810"/>
              <a:gd name="connsiteX138" fmla="*/ 260256 w 9940934"/>
              <a:gd name="connsiteY138" fmla="*/ 1061619 h 2449810"/>
              <a:gd name="connsiteX139" fmla="*/ 0 w 9940934"/>
              <a:gd name="connsiteY139" fmla="*/ 1028547 h 2449810"/>
              <a:gd name="connsiteX140" fmla="*/ 0 w 9940934"/>
              <a:gd name="connsiteY140" fmla="*/ 723192 h 2449810"/>
              <a:gd name="connsiteX141" fmla="*/ 126888 w 9940934"/>
              <a:gd name="connsiteY141" fmla="*/ 707067 h 2449810"/>
              <a:gd name="connsiteX142" fmla="*/ 0 w 9940934"/>
              <a:gd name="connsiteY142" fmla="*/ 705006 h 2449810"/>
              <a:gd name="connsiteX143" fmla="*/ 0 w 9940934"/>
              <a:gd name="connsiteY143" fmla="*/ 618358 h 2449810"/>
              <a:gd name="connsiteX144" fmla="*/ 396924 w 9940934"/>
              <a:gd name="connsiteY144" fmla="*/ 522672 h 2449810"/>
              <a:gd name="connsiteX145" fmla="*/ 1151511 w 9940934"/>
              <a:gd name="connsiteY145" fmla="*/ 534931 h 2449810"/>
              <a:gd name="connsiteX146" fmla="*/ 858092 w 9940934"/>
              <a:gd name="connsiteY146" fmla="*/ 605664 h 2449810"/>
              <a:gd name="connsiteX147" fmla="*/ 1320623 w 9940934"/>
              <a:gd name="connsiteY147" fmla="*/ 613179 h 2449810"/>
              <a:gd name="connsiteX148" fmla="*/ 1570823 w 9940934"/>
              <a:gd name="connsiteY148" fmla="*/ 552864 h 2449810"/>
              <a:gd name="connsiteX149" fmla="*/ 1393867 w 9940934"/>
              <a:gd name="connsiteY149" fmla="*/ 530377 h 2449810"/>
              <a:gd name="connsiteX150" fmla="*/ 2142532 w 9940934"/>
              <a:gd name="connsiteY150" fmla="*/ 435239 h 2449810"/>
              <a:gd name="connsiteX151" fmla="*/ 2891198 w 9940934"/>
              <a:gd name="connsiteY151" fmla="*/ 530377 h 2449810"/>
              <a:gd name="connsiteX152" fmla="*/ 2378249 w 9940934"/>
              <a:gd name="connsiteY152" fmla="*/ 595560 h 2449810"/>
              <a:gd name="connsiteX153" fmla="*/ 2436238 w 9940934"/>
              <a:gd name="connsiteY153" fmla="*/ 599606 h 2449810"/>
              <a:gd name="connsiteX154" fmla="*/ 2451479 w 9940934"/>
              <a:gd name="connsiteY154" fmla="*/ 604686 h 2449810"/>
              <a:gd name="connsiteX155" fmla="*/ 2476878 w 9940934"/>
              <a:gd name="connsiteY155" fmla="*/ 609766 h 2449810"/>
              <a:gd name="connsiteX156" fmla="*/ 2482588 w 9940934"/>
              <a:gd name="connsiteY156" fmla="*/ 613029 h 2449810"/>
              <a:gd name="connsiteX157" fmla="*/ 2902640 w 9940934"/>
              <a:gd name="connsiteY157" fmla="*/ 619524 h 2449810"/>
              <a:gd name="connsiteX158" fmla="*/ 2903703 w 9940934"/>
              <a:gd name="connsiteY158" fmla="*/ 619816 h 2449810"/>
              <a:gd name="connsiteX159" fmla="*/ 3116229 w 9940934"/>
              <a:gd name="connsiteY159" fmla="*/ 505716 h 2449810"/>
              <a:gd name="connsiteX160" fmla="*/ 2516885 w 9940934"/>
              <a:gd name="connsiteY160" fmla="*/ 429554 h 2449810"/>
              <a:gd name="connsiteX161" fmla="*/ 3251753 w 9940934"/>
              <a:gd name="connsiteY161" fmla="*/ 336169 h 2449810"/>
              <a:gd name="connsiteX162" fmla="*/ 3028380 w 9940934"/>
              <a:gd name="connsiteY162" fmla="*/ 307784 h 2449810"/>
              <a:gd name="connsiteX163" fmla="*/ 3777046 w 9940934"/>
              <a:gd name="connsiteY163" fmla="*/ 212646 h 2449810"/>
              <a:gd name="connsiteX164" fmla="*/ 4115231 w 9940934"/>
              <a:gd name="connsiteY164" fmla="*/ 255622 h 2449810"/>
              <a:gd name="connsiteX165" fmla="*/ 4118849 w 9940934"/>
              <a:gd name="connsiteY165" fmla="*/ 255065 h 2449810"/>
              <a:gd name="connsiteX166" fmla="*/ 4117319 w 9940934"/>
              <a:gd name="connsiteY166" fmla="*/ 255887 h 2449810"/>
              <a:gd name="connsiteX167" fmla="*/ 4455442 w 9940934"/>
              <a:gd name="connsiteY167" fmla="*/ 298855 h 2449810"/>
              <a:gd name="connsiteX168" fmla="*/ 4777918 w 9940934"/>
              <a:gd name="connsiteY168" fmla="*/ 144134 h 2449810"/>
              <a:gd name="connsiteX169" fmla="*/ 4414817 w 9940934"/>
              <a:gd name="connsiteY169" fmla="*/ 190275 h 2449810"/>
              <a:gd name="connsiteX170" fmla="*/ 3666152 w 9940934"/>
              <a:gd name="connsiteY170" fmla="*/ 95138 h 244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9940934" h="2449810">
                <a:moveTo>
                  <a:pt x="5424936" y="1216393"/>
                </a:moveTo>
                <a:lnTo>
                  <a:pt x="5411626" y="1258074"/>
                </a:lnTo>
                <a:lnTo>
                  <a:pt x="5468512" y="1234472"/>
                </a:lnTo>
                <a:close/>
                <a:moveTo>
                  <a:pt x="4414817" y="0"/>
                </a:moveTo>
                <a:lnTo>
                  <a:pt x="4925875" y="64944"/>
                </a:lnTo>
                <a:lnTo>
                  <a:pt x="5417622" y="2454"/>
                </a:lnTo>
                <a:lnTo>
                  <a:pt x="6166287" y="97592"/>
                </a:lnTo>
                <a:lnTo>
                  <a:pt x="5417622" y="192729"/>
                </a:lnTo>
                <a:lnTo>
                  <a:pt x="5085660" y="150545"/>
                </a:lnTo>
                <a:lnTo>
                  <a:pt x="5436331" y="318794"/>
                </a:lnTo>
                <a:lnTo>
                  <a:pt x="5774455" y="275826"/>
                </a:lnTo>
                <a:lnTo>
                  <a:pt x="5772925" y="275004"/>
                </a:lnTo>
                <a:lnTo>
                  <a:pt x="5776543" y="275560"/>
                </a:lnTo>
                <a:lnTo>
                  <a:pt x="6114728" y="232585"/>
                </a:lnTo>
                <a:lnTo>
                  <a:pt x="6863393" y="327723"/>
                </a:lnTo>
                <a:lnTo>
                  <a:pt x="6640021" y="356108"/>
                </a:lnTo>
                <a:lnTo>
                  <a:pt x="7374889" y="449493"/>
                </a:lnTo>
                <a:lnTo>
                  <a:pt x="6775545" y="525655"/>
                </a:lnTo>
                <a:lnTo>
                  <a:pt x="6988071" y="639755"/>
                </a:lnTo>
                <a:lnTo>
                  <a:pt x="6989133" y="639463"/>
                </a:lnTo>
                <a:lnTo>
                  <a:pt x="7409185" y="632968"/>
                </a:lnTo>
                <a:lnTo>
                  <a:pt x="7414895" y="629705"/>
                </a:lnTo>
                <a:cubicBezTo>
                  <a:pt x="7422865" y="626384"/>
                  <a:pt x="7431918" y="626719"/>
                  <a:pt x="7440295" y="624625"/>
                </a:cubicBezTo>
                <a:cubicBezTo>
                  <a:pt x="7445490" y="623326"/>
                  <a:pt x="7450211" y="620115"/>
                  <a:pt x="7455535" y="619545"/>
                </a:cubicBezTo>
                <a:lnTo>
                  <a:pt x="7513525" y="615499"/>
                </a:lnTo>
                <a:lnTo>
                  <a:pt x="7000576" y="550316"/>
                </a:lnTo>
                <a:lnTo>
                  <a:pt x="7749241" y="455178"/>
                </a:lnTo>
                <a:lnTo>
                  <a:pt x="8497907" y="550316"/>
                </a:lnTo>
                <a:lnTo>
                  <a:pt x="8320951" y="572803"/>
                </a:lnTo>
                <a:lnTo>
                  <a:pt x="8571151" y="633118"/>
                </a:lnTo>
                <a:lnTo>
                  <a:pt x="9033681" y="625603"/>
                </a:lnTo>
                <a:lnTo>
                  <a:pt x="8740263" y="554870"/>
                </a:lnTo>
                <a:lnTo>
                  <a:pt x="9494849" y="542610"/>
                </a:lnTo>
                <a:lnTo>
                  <a:pt x="9940934" y="650147"/>
                </a:lnTo>
                <a:lnTo>
                  <a:pt x="9940934" y="724146"/>
                </a:lnTo>
                <a:lnTo>
                  <a:pt x="9764883" y="727006"/>
                </a:lnTo>
                <a:lnTo>
                  <a:pt x="9940934" y="749378"/>
                </a:lnTo>
                <a:lnTo>
                  <a:pt x="9940934" y="1042238"/>
                </a:lnTo>
                <a:lnTo>
                  <a:pt x="9631515" y="1081558"/>
                </a:lnTo>
                <a:lnTo>
                  <a:pt x="9595615" y="1076996"/>
                </a:lnTo>
                <a:lnTo>
                  <a:pt x="9601267" y="1080532"/>
                </a:lnTo>
                <a:cubicBezTo>
                  <a:pt x="9608753" y="1085088"/>
                  <a:pt x="9616425" y="1089229"/>
                  <a:pt x="9624695" y="1091985"/>
                </a:cubicBezTo>
                <a:cubicBezTo>
                  <a:pt x="9639935" y="1097065"/>
                  <a:pt x="9655083" y="1102433"/>
                  <a:pt x="9670415" y="1107225"/>
                </a:cubicBezTo>
                <a:cubicBezTo>
                  <a:pt x="9682181" y="1110902"/>
                  <a:pt x="9694391" y="1113172"/>
                  <a:pt x="9705975" y="1117385"/>
                </a:cubicBezTo>
                <a:lnTo>
                  <a:pt x="9714833" y="1121815"/>
                </a:lnTo>
                <a:lnTo>
                  <a:pt x="9940934" y="1157229"/>
                </a:lnTo>
                <a:lnTo>
                  <a:pt x="9940934" y="1313346"/>
                </a:lnTo>
                <a:lnTo>
                  <a:pt x="9709603" y="1349579"/>
                </a:lnTo>
                <a:lnTo>
                  <a:pt x="9704033" y="1352364"/>
                </a:lnTo>
                <a:cubicBezTo>
                  <a:pt x="9692447" y="1356577"/>
                  <a:pt x="9680239" y="1358847"/>
                  <a:pt x="9668473" y="1362524"/>
                </a:cubicBezTo>
                <a:cubicBezTo>
                  <a:pt x="9653139" y="1367316"/>
                  <a:pt x="9637993" y="1372684"/>
                  <a:pt x="9622753" y="1377764"/>
                </a:cubicBezTo>
                <a:cubicBezTo>
                  <a:pt x="9614483" y="1380520"/>
                  <a:pt x="9606811" y="1384661"/>
                  <a:pt x="9599325" y="1389217"/>
                </a:cubicBezTo>
                <a:lnTo>
                  <a:pt x="9593673" y="1392753"/>
                </a:lnTo>
                <a:lnTo>
                  <a:pt x="9629575" y="1388191"/>
                </a:lnTo>
                <a:lnTo>
                  <a:pt x="9940934" y="1427757"/>
                </a:lnTo>
                <a:lnTo>
                  <a:pt x="9940934" y="1720125"/>
                </a:lnTo>
                <a:lnTo>
                  <a:pt x="9762943" y="1742743"/>
                </a:lnTo>
                <a:lnTo>
                  <a:pt x="9940934" y="1745635"/>
                </a:lnTo>
                <a:lnTo>
                  <a:pt x="9940934" y="1819134"/>
                </a:lnTo>
                <a:lnTo>
                  <a:pt x="9492907" y="1927138"/>
                </a:lnTo>
                <a:lnTo>
                  <a:pt x="8738321" y="1914879"/>
                </a:lnTo>
                <a:lnTo>
                  <a:pt x="9031739" y="1844146"/>
                </a:lnTo>
                <a:lnTo>
                  <a:pt x="8569207" y="1836631"/>
                </a:lnTo>
                <a:lnTo>
                  <a:pt x="8319007" y="1896946"/>
                </a:lnTo>
                <a:lnTo>
                  <a:pt x="8495963" y="1919433"/>
                </a:lnTo>
                <a:lnTo>
                  <a:pt x="7747299" y="2014571"/>
                </a:lnTo>
                <a:lnTo>
                  <a:pt x="6998634" y="1919433"/>
                </a:lnTo>
                <a:lnTo>
                  <a:pt x="7511583" y="1854250"/>
                </a:lnTo>
                <a:lnTo>
                  <a:pt x="7453593" y="1850204"/>
                </a:lnTo>
                <a:cubicBezTo>
                  <a:pt x="7448269" y="1849634"/>
                  <a:pt x="7443548" y="1846423"/>
                  <a:pt x="7438353" y="1845124"/>
                </a:cubicBezTo>
                <a:cubicBezTo>
                  <a:pt x="7429976" y="1843030"/>
                  <a:pt x="7420923" y="1843365"/>
                  <a:pt x="7412953" y="1840044"/>
                </a:cubicBezTo>
                <a:lnTo>
                  <a:pt x="7407243" y="1836781"/>
                </a:lnTo>
                <a:lnTo>
                  <a:pt x="6987191" y="1830286"/>
                </a:lnTo>
                <a:lnTo>
                  <a:pt x="6986129" y="1829994"/>
                </a:lnTo>
                <a:lnTo>
                  <a:pt x="6773603" y="1944094"/>
                </a:lnTo>
                <a:lnTo>
                  <a:pt x="7372947" y="2020256"/>
                </a:lnTo>
                <a:lnTo>
                  <a:pt x="6638079" y="2113641"/>
                </a:lnTo>
                <a:lnTo>
                  <a:pt x="6861451" y="2142026"/>
                </a:lnTo>
                <a:lnTo>
                  <a:pt x="6112786" y="2237164"/>
                </a:lnTo>
                <a:lnTo>
                  <a:pt x="5774601" y="2194188"/>
                </a:lnTo>
                <a:lnTo>
                  <a:pt x="5770983" y="2194745"/>
                </a:lnTo>
                <a:lnTo>
                  <a:pt x="5772513" y="2193923"/>
                </a:lnTo>
                <a:lnTo>
                  <a:pt x="5434389" y="2150955"/>
                </a:lnTo>
                <a:lnTo>
                  <a:pt x="5111913" y="2305676"/>
                </a:lnTo>
                <a:lnTo>
                  <a:pt x="5475014" y="2259535"/>
                </a:lnTo>
                <a:lnTo>
                  <a:pt x="6223679" y="2354672"/>
                </a:lnTo>
                <a:lnTo>
                  <a:pt x="5475014" y="2449810"/>
                </a:lnTo>
                <a:lnTo>
                  <a:pt x="4963956" y="2384866"/>
                </a:lnTo>
                <a:lnTo>
                  <a:pt x="4472210" y="2447356"/>
                </a:lnTo>
                <a:lnTo>
                  <a:pt x="3723545" y="2352218"/>
                </a:lnTo>
                <a:lnTo>
                  <a:pt x="4472210" y="2257081"/>
                </a:lnTo>
                <a:lnTo>
                  <a:pt x="4804172" y="2299265"/>
                </a:lnTo>
                <a:lnTo>
                  <a:pt x="4453501" y="2131016"/>
                </a:lnTo>
                <a:lnTo>
                  <a:pt x="4115377" y="2173984"/>
                </a:lnTo>
                <a:lnTo>
                  <a:pt x="4116907" y="2174806"/>
                </a:lnTo>
                <a:lnTo>
                  <a:pt x="4113289" y="2174250"/>
                </a:lnTo>
                <a:lnTo>
                  <a:pt x="3775104" y="2217225"/>
                </a:lnTo>
                <a:lnTo>
                  <a:pt x="3026439" y="2122087"/>
                </a:lnTo>
                <a:lnTo>
                  <a:pt x="3249811" y="2093702"/>
                </a:lnTo>
                <a:lnTo>
                  <a:pt x="2514942" y="2000317"/>
                </a:lnTo>
                <a:lnTo>
                  <a:pt x="3114286" y="1924155"/>
                </a:lnTo>
                <a:lnTo>
                  <a:pt x="2901761" y="1810055"/>
                </a:lnTo>
                <a:lnTo>
                  <a:pt x="2900699" y="1810347"/>
                </a:lnTo>
                <a:lnTo>
                  <a:pt x="2480647" y="1816842"/>
                </a:lnTo>
                <a:lnTo>
                  <a:pt x="2474937" y="1820105"/>
                </a:lnTo>
                <a:cubicBezTo>
                  <a:pt x="2466967" y="1823426"/>
                  <a:pt x="2457914" y="1823091"/>
                  <a:pt x="2449537" y="1825185"/>
                </a:cubicBezTo>
                <a:cubicBezTo>
                  <a:pt x="2444342" y="1826484"/>
                  <a:pt x="2439621" y="1829695"/>
                  <a:pt x="2434297" y="1830265"/>
                </a:cubicBezTo>
                <a:lnTo>
                  <a:pt x="2376306" y="1834311"/>
                </a:lnTo>
                <a:lnTo>
                  <a:pt x="2889255" y="1899494"/>
                </a:lnTo>
                <a:lnTo>
                  <a:pt x="2140591" y="1994632"/>
                </a:lnTo>
                <a:lnTo>
                  <a:pt x="1391924" y="1899494"/>
                </a:lnTo>
                <a:lnTo>
                  <a:pt x="1568880" y="1877007"/>
                </a:lnTo>
                <a:lnTo>
                  <a:pt x="1318680" y="1816692"/>
                </a:lnTo>
                <a:lnTo>
                  <a:pt x="856150" y="1824207"/>
                </a:lnTo>
                <a:lnTo>
                  <a:pt x="1149568" y="1894940"/>
                </a:lnTo>
                <a:lnTo>
                  <a:pt x="394982" y="1907200"/>
                </a:lnTo>
                <a:lnTo>
                  <a:pt x="0" y="1811982"/>
                </a:lnTo>
                <a:lnTo>
                  <a:pt x="0" y="1724834"/>
                </a:lnTo>
                <a:lnTo>
                  <a:pt x="124948" y="1722804"/>
                </a:lnTo>
                <a:lnTo>
                  <a:pt x="0" y="1706926"/>
                </a:lnTo>
                <a:lnTo>
                  <a:pt x="0" y="1401078"/>
                </a:lnTo>
                <a:lnTo>
                  <a:pt x="258316" y="1368252"/>
                </a:lnTo>
                <a:lnTo>
                  <a:pt x="294216" y="1372814"/>
                </a:lnTo>
                <a:lnTo>
                  <a:pt x="288564" y="1369278"/>
                </a:lnTo>
                <a:cubicBezTo>
                  <a:pt x="281078" y="1364722"/>
                  <a:pt x="273406" y="1360581"/>
                  <a:pt x="265136" y="1357825"/>
                </a:cubicBezTo>
                <a:cubicBezTo>
                  <a:pt x="249896" y="1352745"/>
                  <a:pt x="234748" y="1347377"/>
                  <a:pt x="219416" y="1342585"/>
                </a:cubicBezTo>
                <a:cubicBezTo>
                  <a:pt x="207650" y="1338908"/>
                  <a:pt x="195440" y="1336638"/>
                  <a:pt x="183856" y="1332425"/>
                </a:cubicBezTo>
                <a:cubicBezTo>
                  <a:pt x="176740" y="1329837"/>
                  <a:pt x="170308" y="1325652"/>
                  <a:pt x="163536" y="1322265"/>
                </a:cubicBezTo>
                <a:lnTo>
                  <a:pt x="159681" y="1310701"/>
                </a:lnTo>
                <a:lnTo>
                  <a:pt x="0" y="1285690"/>
                </a:lnTo>
                <a:lnTo>
                  <a:pt x="0" y="1141436"/>
                </a:lnTo>
                <a:lnTo>
                  <a:pt x="162696" y="1115953"/>
                </a:lnTo>
                <a:lnTo>
                  <a:pt x="165478" y="1107606"/>
                </a:lnTo>
                <a:cubicBezTo>
                  <a:pt x="172252" y="1104219"/>
                  <a:pt x="178680" y="1100034"/>
                  <a:pt x="185798" y="1097446"/>
                </a:cubicBezTo>
                <a:cubicBezTo>
                  <a:pt x="197384" y="1093233"/>
                  <a:pt x="209592" y="1090963"/>
                  <a:pt x="221358" y="1087286"/>
                </a:cubicBezTo>
                <a:cubicBezTo>
                  <a:pt x="236692" y="1082494"/>
                  <a:pt x="251838" y="1077126"/>
                  <a:pt x="267078" y="1072046"/>
                </a:cubicBezTo>
                <a:cubicBezTo>
                  <a:pt x="275349" y="1069290"/>
                  <a:pt x="283020" y="1065149"/>
                  <a:pt x="290506" y="1060593"/>
                </a:cubicBezTo>
                <a:lnTo>
                  <a:pt x="296158" y="1057057"/>
                </a:lnTo>
                <a:lnTo>
                  <a:pt x="260256" y="1061619"/>
                </a:lnTo>
                <a:lnTo>
                  <a:pt x="0" y="1028547"/>
                </a:lnTo>
                <a:lnTo>
                  <a:pt x="0" y="723192"/>
                </a:lnTo>
                <a:lnTo>
                  <a:pt x="126888" y="707067"/>
                </a:lnTo>
                <a:lnTo>
                  <a:pt x="0" y="705006"/>
                </a:lnTo>
                <a:lnTo>
                  <a:pt x="0" y="618358"/>
                </a:lnTo>
                <a:lnTo>
                  <a:pt x="396924" y="522672"/>
                </a:lnTo>
                <a:lnTo>
                  <a:pt x="1151511" y="534931"/>
                </a:lnTo>
                <a:lnTo>
                  <a:pt x="858092" y="605664"/>
                </a:lnTo>
                <a:lnTo>
                  <a:pt x="1320623" y="613179"/>
                </a:lnTo>
                <a:lnTo>
                  <a:pt x="1570823" y="552864"/>
                </a:lnTo>
                <a:lnTo>
                  <a:pt x="1393867" y="530377"/>
                </a:lnTo>
                <a:lnTo>
                  <a:pt x="2142532" y="435239"/>
                </a:lnTo>
                <a:lnTo>
                  <a:pt x="2891198" y="530377"/>
                </a:lnTo>
                <a:lnTo>
                  <a:pt x="2378249" y="595560"/>
                </a:lnTo>
                <a:lnTo>
                  <a:pt x="2436238" y="599606"/>
                </a:lnTo>
                <a:cubicBezTo>
                  <a:pt x="2441563" y="600176"/>
                  <a:pt x="2446284" y="603387"/>
                  <a:pt x="2451479" y="604686"/>
                </a:cubicBezTo>
                <a:cubicBezTo>
                  <a:pt x="2459855" y="606780"/>
                  <a:pt x="2468909" y="606445"/>
                  <a:pt x="2476878" y="609766"/>
                </a:cubicBezTo>
                <a:lnTo>
                  <a:pt x="2482588" y="613029"/>
                </a:lnTo>
                <a:lnTo>
                  <a:pt x="2902640" y="619524"/>
                </a:lnTo>
                <a:lnTo>
                  <a:pt x="2903703" y="619816"/>
                </a:lnTo>
                <a:lnTo>
                  <a:pt x="3116229" y="505716"/>
                </a:lnTo>
                <a:lnTo>
                  <a:pt x="2516885" y="429554"/>
                </a:lnTo>
                <a:lnTo>
                  <a:pt x="3251753" y="336169"/>
                </a:lnTo>
                <a:lnTo>
                  <a:pt x="3028380" y="307784"/>
                </a:lnTo>
                <a:lnTo>
                  <a:pt x="3777046" y="212646"/>
                </a:lnTo>
                <a:lnTo>
                  <a:pt x="4115231" y="255622"/>
                </a:lnTo>
                <a:lnTo>
                  <a:pt x="4118849" y="255065"/>
                </a:lnTo>
                <a:lnTo>
                  <a:pt x="4117319" y="255887"/>
                </a:lnTo>
                <a:lnTo>
                  <a:pt x="4455442" y="298855"/>
                </a:lnTo>
                <a:lnTo>
                  <a:pt x="4777918" y="144134"/>
                </a:lnTo>
                <a:lnTo>
                  <a:pt x="4414817" y="190275"/>
                </a:lnTo>
                <a:lnTo>
                  <a:pt x="3666152" y="951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236" name="Agrupar 2235">
            <a:extLst>
              <a:ext uri="{FF2B5EF4-FFF2-40B4-BE49-F238E27FC236}">
                <a16:creationId xmlns:a16="http://schemas.microsoft.com/office/drawing/2014/main" id="{22B06E49-9B7B-EA65-AB2B-39DE18332FD6}"/>
              </a:ext>
            </a:extLst>
          </p:cNvPr>
          <p:cNvGrpSpPr/>
          <p:nvPr/>
        </p:nvGrpSpPr>
        <p:grpSpPr>
          <a:xfrm>
            <a:off x="162044" y="2437295"/>
            <a:ext cx="2108687" cy="806928"/>
            <a:chOff x="6470969" y="1111165"/>
            <a:chExt cx="1245600" cy="476652"/>
          </a:xfrm>
          <a:solidFill>
            <a:schemeClr val="bg1"/>
          </a:solidFill>
        </p:grpSpPr>
        <p:sp>
          <p:nvSpPr>
            <p:cNvPr id="2235" name="Forma Livre: Forma 2234">
              <a:extLst>
                <a:ext uri="{FF2B5EF4-FFF2-40B4-BE49-F238E27FC236}">
                  <a16:creationId xmlns:a16="http://schemas.microsoft.com/office/drawing/2014/main" id="{AB10DEFB-46E6-35EF-1E74-387708B9FB4C}"/>
                </a:ext>
              </a:extLst>
            </p:cNvPr>
            <p:cNvSpPr/>
            <p:nvPr/>
          </p:nvSpPr>
          <p:spPr>
            <a:xfrm>
              <a:off x="6470969" y="1111165"/>
              <a:ext cx="1245600" cy="476652"/>
            </a:xfrm>
            <a:custGeom>
              <a:avLst/>
              <a:gdLst>
                <a:gd name="connsiteX0" fmla="*/ 37162 w 1245600"/>
                <a:gd name="connsiteY0" fmla="*/ 0 h 476652"/>
                <a:gd name="connsiteX1" fmla="*/ 1207589 w 1245600"/>
                <a:gd name="connsiteY1" fmla="*/ 0 h 476652"/>
                <a:gd name="connsiteX2" fmla="*/ 1213632 w 1245600"/>
                <a:gd name="connsiteY2" fmla="*/ 13426 h 476652"/>
                <a:gd name="connsiteX3" fmla="*/ 1229421 w 1245600"/>
                <a:gd name="connsiteY3" fmla="*/ 23224 h 476652"/>
                <a:gd name="connsiteX4" fmla="*/ 1245600 w 1245600"/>
                <a:gd name="connsiteY4" fmla="*/ 26229 h 476652"/>
                <a:gd name="connsiteX5" fmla="*/ 1245600 w 1245600"/>
                <a:gd name="connsiteY5" fmla="*/ 446434 h 476652"/>
                <a:gd name="connsiteX6" fmla="*/ 1222638 w 1245600"/>
                <a:gd name="connsiteY6" fmla="*/ 455928 h 476652"/>
                <a:gd name="connsiteX7" fmla="*/ 1214038 w 1245600"/>
                <a:gd name="connsiteY7" fmla="*/ 476652 h 476652"/>
                <a:gd name="connsiteX8" fmla="*/ 36117 w 1245600"/>
                <a:gd name="connsiteY8" fmla="*/ 476652 h 476652"/>
                <a:gd name="connsiteX9" fmla="*/ 27517 w 1245600"/>
                <a:gd name="connsiteY9" fmla="*/ 455928 h 476652"/>
                <a:gd name="connsiteX10" fmla="*/ 0 w 1245600"/>
                <a:gd name="connsiteY10" fmla="*/ 444551 h 476652"/>
                <a:gd name="connsiteX11" fmla="*/ 0 w 1245600"/>
                <a:gd name="connsiteY11" fmla="*/ 26072 h 476652"/>
                <a:gd name="connsiteX12" fmla="*/ 15330 w 1245600"/>
                <a:gd name="connsiteY12" fmla="*/ 23224 h 476652"/>
                <a:gd name="connsiteX13" fmla="*/ 31120 w 1245600"/>
                <a:gd name="connsiteY13" fmla="*/ 13426 h 47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5600" h="476652">
                  <a:moveTo>
                    <a:pt x="37162" y="0"/>
                  </a:moveTo>
                  <a:lnTo>
                    <a:pt x="1207589" y="0"/>
                  </a:lnTo>
                  <a:lnTo>
                    <a:pt x="1213632" y="13426"/>
                  </a:lnTo>
                  <a:cubicBezTo>
                    <a:pt x="1218127" y="17562"/>
                    <a:pt x="1223478" y="20910"/>
                    <a:pt x="1229421" y="23224"/>
                  </a:cubicBezTo>
                  <a:lnTo>
                    <a:pt x="1245600" y="26229"/>
                  </a:lnTo>
                  <a:lnTo>
                    <a:pt x="1245600" y="446434"/>
                  </a:lnTo>
                  <a:lnTo>
                    <a:pt x="1222638" y="455928"/>
                  </a:lnTo>
                  <a:lnTo>
                    <a:pt x="1214038" y="476652"/>
                  </a:lnTo>
                  <a:lnTo>
                    <a:pt x="36117" y="476652"/>
                  </a:lnTo>
                  <a:lnTo>
                    <a:pt x="27517" y="455928"/>
                  </a:lnTo>
                  <a:cubicBezTo>
                    <a:pt x="20475" y="448899"/>
                    <a:pt x="10746" y="444551"/>
                    <a:pt x="0" y="444551"/>
                  </a:cubicBezTo>
                  <a:lnTo>
                    <a:pt x="0" y="26072"/>
                  </a:lnTo>
                  <a:lnTo>
                    <a:pt x="15330" y="23224"/>
                  </a:lnTo>
                  <a:cubicBezTo>
                    <a:pt x="21273" y="20910"/>
                    <a:pt x="26625" y="17562"/>
                    <a:pt x="31120" y="13426"/>
                  </a:cubicBezTo>
                  <a:close/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226" name="Forma Livre: Forma 2225">
              <a:extLst>
                <a:ext uri="{FF2B5EF4-FFF2-40B4-BE49-F238E27FC236}">
                  <a16:creationId xmlns:a16="http://schemas.microsoft.com/office/drawing/2014/main" id="{F853A927-A913-C3E0-C8D4-5D0EFA913127}"/>
                </a:ext>
              </a:extLst>
            </p:cNvPr>
            <p:cNvSpPr/>
            <p:nvPr/>
          </p:nvSpPr>
          <p:spPr>
            <a:xfrm>
              <a:off x="6483151" y="1113112"/>
              <a:ext cx="1221237" cy="474705"/>
            </a:xfrm>
            <a:custGeom>
              <a:avLst/>
              <a:gdLst>
                <a:gd name="connsiteX0" fmla="*/ 265827 w 3312997"/>
                <a:gd name="connsiteY0" fmla="*/ 0 h 1252416"/>
                <a:gd name="connsiteX1" fmla="*/ 3036293 w 3312997"/>
                <a:gd name="connsiteY1" fmla="*/ 0 h 1252416"/>
                <a:gd name="connsiteX2" fmla="*/ 3294153 w 3312997"/>
                <a:gd name="connsiteY2" fmla="*/ 170921 h 1252416"/>
                <a:gd name="connsiteX3" fmla="*/ 3312997 w 3312997"/>
                <a:gd name="connsiteY3" fmla="*/ 264260 h 1252416"/>
                <a:gd name="connsiteX4" fmla="*/ 3300283 w 3312997"/>
                <a:gd name="connsiteY4" fmla="*/ 330260 h 1252416"/>
                <a:gd name="connsiteX5" fmla="*/ 3279175 w 3312997"/>
                <a:gd name="connsiteY5" fmla="*/ 626209 h 1252416"/>
                <a:gd name="connsiteX6" fmla="*/ 3300283 w 3312997"/>
                <a:gd name="connsiteY6" fmla="*/ 922159 h 1252416"/>
                <a:gd name="connsiteX7" fmla="*/ 3312997 w 3312997"/>
                <a:gd name="connsiteY7" fmla="*/ 988157 h 1252416"/>
                <a:gd name="connsiteX8" fmla="*/ 3294153 w 3312997"/>
                <a:gd name="connsiteY8" fmla="*/ 1081495 h 1252416"/>
                <a:gd name="connsiteX9" fmla="*/ 3036293 w 3312997"/>
                <a:gd name="connsiteY9" fmla="*/ 1252416 h 1252416"/>
                <a:gd name="connsiteX10" fmla="*/ 265827 w 3312997"/>
                <a:gd name="connsiteY10" fmla="*/ 1252416 h 1252416"/>
                <a:gd name="connsiteX11" fmla="*/ 7967 w 3312997"/>
                <a:gd name="connsiteY11" fmla="*/ 1081495 h 1252416"/>
                <a:gd name="connsiteX12" fmla="*/ 0 w 3312997"/>
                <a:gd name="connsiteY12" fmla="*/ 1042033 h 1252416"/>
                <a:gd name="connsiteX13" fmla="*/ 11755 w 3312997"/>
                <a:gd name="connsiteY13" fmla="*/ 1000497 h 1252416"/>
                <a:gd name="connsiteX14" fmla="*/ 47954 w 3312997"/>
                <a:gd name="connsiteY14" fmla="*/ 626209 h 1252416"/>
                <a:gd name="connsiteX15" fmla="*/ 11755 w 3312997"/>
                <a:gd name="connsiteY15" fmla="*/ 251921 h 1252416"/>
                <a:gd name="connsiteX16" fmla="*/ 0 w 3312997"/>
                <a:gd name="connsiteY16" fmla="*/ 210384 h 1252416"/>
                <a:gd name="connsiteX17" fmla="*/ 7967 w 3312997"/>
                <a:gd name="connsiteY17" fmla="*/ 170921 h 1252416"/>
                <a:gd name="connsiteX18" fmla="*/ 265827 w 3312997"/>
                <a:gd name="connsiteY18" fmla="*/ 0 h 12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12997" h="1252416">
                  <a:moveTo>
                    <a:pt x="265827" y="0"/>
                  </a:moveTo>
                  <a:lnTo>
                    <a:pt x="3036293" y="0"/>
                  </a:lnTo>
                  <a:cubicBezTo>
                    <a:pt x="3152212" y="0"/>
                    <a:pt x="3251669" y="70478"/>
                    <a:pt x="3294153" y="170921"/>
                  </a:cubicBezTo>
                  <a:lnTo>
                    <a:pt x="3312997" y="264260"/>
                  </a:lnTo>
                  <a:lnTo>
                    <a:pt x="3300283" y="330260"/>
                  </a:lnTo>
                  <a:cubicBezTo>
                    <a:pt x="3286956" y="414740"/>
                    <a:pt x="3279175" y="516583"/>
                    <a:pt x="3279175" y="626209"/>
                  </a:cubicBezTo>
                  <a:cubicBezTo>
                    <a:pt x="3279175" y="735835"/>
                    <a:pt x="3286956" y="837678"/>
                    <a:pt x="3300283" y="922159"/>
                  </a:cubicBezTo>
                  <a:lnTo>
                    <a:pt x="3312997" y="988157"/>
                  </a:lnTo>
                  <a:lnTo>
                    <a:pt x="3294153" y="1081495"/>
                  </a:lnTo>
                  <a:cubicBezTo>
                    <a:pt x="3251669" y="1181938"/>
                    <a:pt x="3152212" y="1252416"/>
                    <a:pt x="3036293" y="1252416"/>
                  </a:cubicBezTo>
                  <a:lnTo>
                    <a:pt x="265827" y="1252416"/>
                  </a:lnTo>
                  <a:cubicBezTo>
                    <a:pt x="149909" y="1252416"/>
                    <a:pt x="50451" y="1181938"/>
                    <a:pt x="7967" y="1081495"/>
                  </a:cubicBezTo>
                  <a:lnTo>
                    <a:pt x="0" y="1042033"/>
                  </a:lnTo>
                  <a:lnTo>
                    <a:pt x="11755" y="1000497"/>
                  </a:lnTo>
                  <a:cubicBezTo>
                    <a:pt x="34121" y="904708"/>
                    <a:pt x="47954" y="772378"/>
                    <a:pt x="47954" y="626209"/>
                  </a:cubicBezTo>
                  <a:cubicBezTo>
                    <a:pt x="47954" y="480041"/>
                    <a:pt x="34121" y="347710"/>
                    <a:pt x="11755" y="251921"/>
                  </a:cubicBezTo>
                  <a:lnTo>
                    <a:pt x="0" y="210384"/>
                  </a:lnTo>
                  <a:lnTo>
                    <a:pt x="7967" y="170921"/>
                  </a:lnTo>
                  <a:cubicBezTo>
                    <a:pt x="50451" y="70478"/>
                    <a:pt x="149909" y="0"/>
                    <a:pt x="265827" y="0"/>
                  </a:cubicBezTo>
                  <a:close/>
                </a:path>
              </a:pathLst>
            </a:cu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1501" name="Agrupar 1500">
            <a:extLst>
              <a:ext uri="{FF2B5EF4-FFF2-40B4-BE49-F238E27FC236}">
                <a16:creationId xmlns:a16="http://schemas.microsoft.com/office/drawing/2014/main" id="{3A352395-CEEB-4AED-BB9E-7F3DF994375F}"/>
              </a:ext>
            </a:extLst>
          </p:cNvPr>
          <p:cNvGrpSpPr/>
          <p:nvPr/>
        </p:nvGrpSpPr>
        <p:grpSpPr>
          <a:xfrm>
            <a:off x="-7579415" y="-257663"/>
            <a:ext cx="1285424" cy="9430180"/>
            <a:chOff x="294656" y="4002396"/>
            <a:chExt cx="1285424" cy="9430180"/>
          </a:xfrm>
          <a:solidFill>
            <a:srgbClr val="FF0000"/>
          </a:solidFill>
        </p:grpSpPr>
        <p:grpSp>
          <p:nvGrpSpPr>
            <p:cNvPr id="1502" name="Agrupar 1501">
              <a:extLst>
                <a:ext uri="{FF2B5EF4-FFF2-40B4-BE49-F238E27FC236}">
                  <a16:creationId xmlns:a16="http://schemas.microsoft.com/office/drawing/2014/main" id="{6AF4635D-05A2-8D78-D4D3-40E105F36F9D}"/>
                </a:ext>
              </a:extLst>
            </p:cNvPr>
            <p:cNvGrpSpPr/>
            <p:nvPr/>
          </p:nvGrpSpPr>
          <p:grpSpPr>
            <a:xfrm>
              <a:off x="294656" y="4002396"/>
              <a:ext cx="1281696" cy="1381533"/>
              <a:chOff x="3023033" y="4645887"/>
              <a:chExt cx="1281696" cy="1381533"/>
            </a:xfrm>
            <a:grpFill/>
          </p:grpSpPr>
          <p:sp>
            <p:nvSpPr>
              <p:cNvPr id="1585" name="Forma Livre: Forma 1584">
                <a:extLst>
                  <a:ext uri="{FF2B5EF4-FFF2-40B4-BE49-F238E27FC236}">
                    <a16:creationId xmlns:a16="http://schemas.microsoft.com/office/drawing/2014/main" id="{36887A22-B770-36E7-350C-2D69B634746A}"/>
                  </a:ext>
                </a:extLst>
              </p:cNvPr>
              <p:cNvSpPr/>
              <p:nvPr/>
            </p:nvSpPr>
            <p:spPr>
              <a:xfrm>
                <a:off x="3033326" y="4865370"/>
                <a:ext cx="1264920" cy="1162050"/>
              </a:xfrm>
              <a:custGeom>
                <a:avLst/>
                <a:gdLst>
                  <a:gd name="connsiteX0" fmla="*/ 203007 w 1264920"/>
                  <a:gd name="connsiteY0" fmla="*/ 0 h 1162050"/>
                  <a:gd name="connsiteX1" fmla="*/ 349193 w 1264920"/>
                  <a:gd name="connsiteY1" fmla="*/ 0 h 1162050"/>
                  <a:gd name="connsiteX2" fmla="*/ 378319 w 1264920"/>
                  <a:gd name="connsiteY2" fmla="*/ 28066 h 1162050"/>
                  <a:gd name="connsiteX3" fmla="*/ 632460 w 1264920"/>
                  <a:gd name="connsiteY3" fmla="*/ 111760 h 1162050"/>
                  <a:gd name="connsiteX4" fmla="*/ 886601 w 1264920"/>
                  <a:gd name="connsiteY4" fmla="*/ 28066 h 1162050"/>
                  <a:gd name="connsiteX5" fmla="*/ 915727 w 1264920"/>
                  <a:gd name="connsiteY5" fmla="*/ 0 h 1162050"/>
                  <a:gd name="connsiteX6" fmla="*/ 1061913 w 1264920"/>
                  <a:gd name="connsiteY6" fmla="*/ 0 h 1162050"/>
                  <a:gd name="connsiteX7" fmla="*/ 1248967 w 1264920"/>
                  <a:gd name="connsiteY7" fmla="*/ 121000 h 1162050"/>
                  <a:gd name="connsiteX8" fmla="*/ 1255111 w 1264920"/>
                  <a:gd name="connsiteY8" fmla="*/ 140315 h 1162050"/>
                  <a:gd name="connsiteX9" fmla="*/ 1247703 w 1264920"/>
                  <a:gd name="connsiteY9" fmla="*/ 162625 h 1162050"/>
                  <a:gd name="connsiteX10" fmla="*/ 1237941 w 1264920"/>
                  <a:gd name="connsiteY10" fmla="*/ 215301 h 1162050"/>
                  <a:gd name="connsiteX11" fmla="*/ 1263607 w 1264920"/>
                  <a:gd name="connsiteY11" fmla="*/ 314919 h 1162050"/>
                  <a:gd name="connsiteX12" fmla="*/ 1264920 w 1264920"/>
                  <a:gd name="connsiteY12" fmla="*/ 317591 h 1162050"/>
                  <a:gd name="connsiteX13" fmla="*/ 1264920 w 1264920"/>
                  <a:gd name="connsiteY13" fmla="*/ 1162050 h 1162050"/>
                  <a:gd name="connsiteX14" fmla="*/ 0 w 1264920"/>
                  <a:gd name="connsiteY14" fmla="*/ 1162050 h 1162050"/>
                  <a:gd name="connsiteX15" fmla="*/ 0 w 1264920"/>
                  <a:gd name="connsiteY15" fmla="*/ 331351 h 1162050"/>
                  <a:gd name="connsiteX16" fmla="*/ 8073 w 1264920"/>
                  <a:gd name="connsiteY16" fmla="*/ 314919 h 1162050"/>
                  <a:gd name="connsiteX17" fmla="*/ 33740 w 1264920"/>
                  <a:gd name="connsiteY17" fmla="*/ 215301 h 1162050"/>
                  <a:gd name="connsiteX18" fmla="*/ 23977 w 1264920"/>
                  <a:gd name="connsiteY18" fmla="*/ 162625 h 1162050"/>
                  <a:gd name="connsiteX19" fmla="*/ 13117 w 1264920"/>
                  <a:gd name="connsiteY19" fmla="*/ 129916 h 1162050"/>
                  <a:gd name="connsiteX20" fmla="*/ 15953 w 1264920"/>
                  <a:gd name="connsiteY20" fmla="*/ 121000 h 1162050"/>
                  <a:gd name="connsiteX21" fmla="*/ 203007 w 1264920"/>
                  <a:gd name="connsiteY21" fmla="*/ 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64920" h="1162050">
                    <a:moveTo>
                      <a:pt x="203007" y="0"/>
                    </a:moveTo>
                    <a:lnTo>
                      <a:pt x="349193" y="0"/>
                    </a:lnTo>
                    <a:lnTo>
                      <a:pt x="378319" y="28066"/>
                    </a:lnTo>
                    <a:cubicBezTo>
                      <a:pt x="443359" y="79777"/>
                      <a:pt x="533212" y="111760"/>
                      <a:pt x="632460" y="111760"/>
                    </a:cubicBezTo>
                    <a:cubicBezTo>
                      <a:pt x="731709" y="111760"/>
                      <a:pt x="821561" y="79777"/>
                      <a:pt x="886601" y="28066"/>
                    </a:cubicBezTo>
                    <a:lnTo>
                      <a:pt x="915727" y="0"/>
                    </a:lnTo>
                    <a:lnTo>
                      <a:pt x="1061913" y="0"/>
                    </a:lnTo>
                    <a:cubicBezTo>
                      <a:pt x="1146002" y="0"/>
                      <a:pt x="1218149" y="49893"/>
                      <a:pt x="1248967" y="121000"/>
                    </a:cubicBezTo>
                    <a:lnTo>
                      <a:pt x="1255111" y="140315"/>
                    </a:lnTo>
                    <a:lnTo>
                      <a:pt x="1247703" y="162625"/>
                    </a:lnTo>
                    <a:cubicBezTo>
                      <a:pt x="1242047" y="183307"/>
                      <a:pt x="1238261" y="202235"/>
                      <a:pt x="1237941" y="215301"/>
                    </a:cubicBezTo>
                    <a:cubicBezTo>
                      <a:pt x="1237300" y="241432"/>
                      <a:pt x="1249699" y="283253"/>
                      <a:pt x="1263607" y="314919"/>
                    </a:cubicBezTo>
                    <a:lnTo>
                      <a:pt x="1264920" y="317591"/>
                    </a:lnTo>
                    <a:lnTo>
                      <a:pt x="1264920" y="1162050"/>
                    </a:lnTo>
                    <a:lnTo>
                      <a:pt x="0" y="1162050"/>
                    </a:lnTo>
                    <a:lnTo>
                      <a:pt x="0" y="331351"/>
                    </a:lnTo>
                    <a:lnTo>
                      <a:pt x="8073" y="314919"/>
                    </a:lnTo>
                    <a:cubicBezTo>
                      <a:pt x="21981" y="283253"/>
                      <a:pt x="34381" y="241432"/>
                      <a:pt x="33740" y="215301"/>
                    </a:cubicBezTo>
                    <a:cubicBezTo>
                      <a:pt x="33419" y="202235"/>
                      <a:pt x="29633" y="183307"/>
                      <a:pt x="23977" y="162625"/>
                    </a:cubicBezTo>
                    <a:lnTo>
                      <a:pt x="13117" y="129916"/>
                    </a:lnTo>
                    <a:lnTo>
                      <a:pt x="15953" y="121000"/>
                    </a:lnTo>
                    <a:cubicBezTo>
                      <a:pt x="46771" y="49893"/>
                      <a:pt x="118919" y="0"/>
                      <a:pt x="203007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87" name="Forma Livre: Forma 1586">
                <a:extLst>
                  <a:ext uri="{FF2B5EF4-FFF2-40B4-BE49-F238E27FC236}">
                    <a16:creationId xmlns:a16="http://schemas.microsoft.com/office/drawing/2014/main" id="{913DFB46-58D0-BCFF-5731-252FC1ECC014}"/>
                  </a:ext>
                </a:extLst>
              </p:cNvPr>
              <p:cNvSpPr/>
              <p:nvPr/>
            </p:nvSpPr>
            <p:spPr>
              <a:xfrm>
                <a:off x="3046995" y="4672012"/>
                <a:ext cx="1237583" cy="297044"/>
              </a:xfrm>
              <a:custGeom>
                <a:avLst/>
                <a:gdLst>
                  <a:gd name="connsiteX0" fmla="*/ 618226 w 1237583"/>
                  <a:gd name="connsiteY0" fmla="*/ 0 h 297044"/>
                  <a:gd name="connsiteX1" fmla="*/ 736092 w 1237583"/>
                  <a:gd name="connsiteY1" fmla="*/ 19270 h 297044"/>
                  <a:gd name="connsiteX2" fmla="*/ 780843 w 1237583"/>
                  <a:gd name="connsiteY2" fmla="*/ 61912 h 297044"/>
                  <a:gd name="connsiteX3" fmla="*/ 950649 w 1237583"/>
                  <a:gd name="connsiteY3" fmla="*/ 61912 h 297044"/>
                  <a:gd name="connsiteX4" fmla="*/ 1227109 w 1237583"/>
                  <a:gd name="connsiteY4" fmla="*/ 245162 h 297044"/>
                  <a:gd name="connsiteX5" fmla="*/ 1237583 w 1237583"/>
                  <a:gd name="connsiteY5" fmla="*/ 297044 h 297044"/>
                  <a:gd name="connsiteX6" fmla="*/ 1212779 w 1237583"/>
                  <a:gd name="connsiteY6" fmla="*/ 251346 h 297044"/>
                  <a:gd name="connsiteX7" fmla="*/ 963983 w 1237583"/>
                  <a:gd name="connsiteY7" fmla="*/ 119062 h 297044"/>
                  <a:gd name="connsiteX8" fmla="*/ 724905 w 1237583"/>
                  <a:gd name="connsiteY8" fmla="*/ 119062 h 297044"/>
                  <a:gd name="connsiteX9" fmla="*/ 724905 w 1237583"/>
                  <a:gd name="connsiteY9" fmla="*/ 149542 h 297044"/>
                  <a:gd name="connsiteX10" fmla="*/ 886336 w 1237583"/>
                  <a:gd name="connsiteY10" fmla="*/ 149542 h 297044"/>
                  <a:gd name="connsiteX11" fmla="*/ 872367 w 1237583"/>
                  <a:gd name="connsiteY11" fmla="*/ 163004 h 297044"/>
                  <a:gd name="connsiteX12" fmla="*/ 618225 w 1237583"/>
                  <a:gd name="connsiteY12" fmla="*/ 246698 h 297044"/>
                  <a:gd name="connsiteX13" fmla="*/ 364084 w 1237583"/>
                  <a:gd name="connsiteY13" fmla="*/ 163004 h 297044"/>
                  <a:gd name="connsiteX14" fmla="*/ 350114 w 1237583"/>
                  <a:gd name="connsiteY14" fmla="*/ 149542 h 297044"/>
                  <a:gd name="connsiteX15" fmla="*/ 511545 w 1237583"/>
                  <a:gd name="connsiteY15" fmla="*/ 149542 h 297044"/>
                  <a:gd name="connsiteX16" fmla="*/ 511545 w 1237583"/>
                  <a:gd name="connsiteY16" fmla="*/ 119062 h 297044"/>
                  <a:gd name="connsiteX17" fmla="*/ 270563 w 1237583"/>
                  <a:gd name="connsiteY17" fmla="*/ 119062 h 297044"/>
                  <a:gd name="connsiteX18" fmla="*/ 21767 w 1237583"/>
                  <a:gd name="connsiteY18" fmla="*/ 251346 h 297044"/>
                  <a:gd name="connsiteX19" fmla="*/ 0 w 1237583"/>
                  <a:gd name="connsiteY19" fmla="*/ 291450 h 297044"/>
                  <a:gd name="connsiteX20" fmla="*/ 9345 w 1237583"/>
                  <a:gd name="connsiteY20" fmla="*/ 245162 h 297044"/>
                  <a:gd name="connsiteX21" fmla="*/ 285804 w 1237583"/>
                  <a:gd name="connsiteY21" fmla="*/ 61912 h 297044"/>
                  <a:gd name="connsiteX22" fmla="*/ 455609 w 1237583"/>
                  <a:gd name="connsiteY22" fmla="*/ 61912 h 297044"/>
                  <a:gd name="connsiteX23" fmla="*/ 500360 w 1237583"/>
                  <a:gd name="connsiteY23" fmla="*/ 19270 h 297044"/>
                  <a:gd name="connsiteX24" fmla="*/ 618226 w 1237583"/>
                  <a:gd name="connsiteY24" fmla="*/ 0 h 297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7583" h="297044">
                    <a:moveTo>
                      <a:pt x="618226" y="0"/>
                    </a:moveTo>
                    <a:cubicBezTo>
                      <a:pt x="664256" y="0"/>
                      <a:pt x="705928" y="7364"/>
                      <a:pt x="736092" y="19270"/>
                    </a:cubicBezTo>
                    <a:lnTo>
                      <a:pt x="780843" y="61912"/>
                    </a:lnTo>
                    <a:lnTo>
                      <a:pt x="950649" y="61912"/>
                    </a:lnTo>
                    <a:cubicBezTo>
                      <a:pt x="1074929" y="61912"/>
                      <a:pt x="1181560" y="137474"/>
                      <a:pt x="1227109" y="245162"/>
                    </a:cubicBezTo>
                    <a:lnTo>
                      <a:pt x="1237583" y="297044"/>
                    </a:lnTo>
                    <a:lnTo>
                      <a:pt x="1212779" y="251346"/>
                    </a:lnTo>
                    <a:cubicBezTo>
                      <a:pt x="1158860" y="171536"/>
                      <a:pt x="1067549" y="119062"/>
                      <a:pt x="963983" y="119062"/>
                    </a:cubicBezTo>
                    <a:lnTo>
                      <a:pt x="724905" y="119062"/>
                    </a:lnTo>
                    <a:lnTo>
                      <a:pt x="724905" y="149542"/>
                    </a:lnTo>
                    <a:lnTo>
                      <a:pt x="886336" y="149542"/>
                    </a:lnTo>
                    <a:lnTo>
                      <a:pt x="872367" y="163004"/>
                    </a:lnTo>
                    <a:cubicBezTo>
                      <a:pt x="807326" y="214715"/>
                      <a:pt x="717474" y="246698"/>
                      <a:pt x="618225" y="246698"/>
                    </a:cubicBezTo>
                    <a:cubicBezTo>
                      <a:pt x="518977" y="246698"/>
                      <a:pt x="429124" y="214715"/>
                      <a:pt x="364084" y="163004"/>
                    </a:cubicBezTo>
                    <a:lnTo>
                      <a:pt x="350114" y="149542"/>
                    </a:lnTo>
                    <a:lnTo>
                      <a:pt x="511545" y="149542"/>
                    </a:lnTo>
                    <a:lnTo>
                      <a:pt x="511545" y="119062"/>
                    </a:lnTo>
                    <a:lnTo>
                      <a:pt x="270563" y="119062"/>
                    </a:lnTo>
                    <a:cubicBezTo>
                      <a:pt x="166997" y="119062"/>
                      <a:pt x="75686" y="171536"/>
                      <a:pt x="21767" y="251346"/>
                    </a:cubicBezTo>
                    <a:lnTo>
                      <a:pt x="0" y="291450"/>
                    </a:lnTo>
                    <a:lnTo>
                      <a:pt x="9345" y="245162"/>
                    </a:lnTo>
                    <a:cubicBezTo>
                      <a:pt x="54893" y="137474"/>
                      <a:pt x="161525" y="61912"/>
                      <a:pt x="285804" y="61912"/>
                    </a:cubicBezTo>
                    <a:lnTo>
                      <a:pt x="455609" y="61912"/>
                    </a:lnTo>
                    <a:lnTo>
                      <a:pt x="500360" y="19270"/>
                    </a:lnTo>
                    <a:cubicBezTo>
                      <a:pt x="530525" y="7364"/>
                      <a:pt x="572197" y="0"/>
                      <a:pt x="618226" y="0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90" name="Forma Livre: Forma 1589">
                <a:extLst>
                  <a:ext uri="{FF2B5EF4-FFF2-40B4-BE49-F238E27FC236}">
                    <a16:creationId xmlns:a16="http://schemas.microsoft.com/office/drawing/2014/main" id="{64E0B680-ACA8-FA3E-9B8B-23E4E6C2CDE6}"/>
                  </a:ext>
                </a:extLst>
              </p:cNvPr>
              <p:cNvSpPr/>
              <p:nvPr/>
            </p:nvSpPr>
            <p:spPr>
              <a:xfrm>
                <a:off x="3023033" y="4661535"/>
                <a:ext cx="505027" cy="565785"/>
              </a:xfrm>
              <a:custGeom>
                <a:avLst/>
                <a:gdLst>
                  <a:gd name="connsiteX0" fmla="*/ 505027 w 505027"/>
                  <a:gd name="connsiteY0" fmla="*/ 0 h 565785"/>
                  <a:gd name="connsiteX1" fmla="*/ 375487 w 505027"/>
                  <a:gd name="connsiteY1" fmla="*/ 47625 h 565785"/>
                  <a:gd name="connsiteX2" fmla="*/ 177367 w 505027"/>
                  <a:gd name="connsiteY2" fmla="*/ 51435 h 565785"/>
                  <a:gd name="connsiteX3" fmla="*/ 144982 w 505027"/>
                  <a:gd name="connsiteY3" fmla="*/ 83820 h 565785"/>
                  <a:gd name="connsiteX4" fmla="*/ 101167 w 505027"/>
                  <a:gd name="connsiteY4" fmla="*/ 80010 h 565785"/>
                  <a:gd name="connsiteX5" fmla="*/ 7822 w 505027"/>
                  <a:gd name="connsiteY5" fmla="*/ 165735 h 565785"/>
                  <a:gd name="connsiteX6" fmla="*/ 11632 w 505027"/>
                  <a:gd name="connsiteY6" fmla="*/ 565785 h 56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5027" h="565785">
                    <a:moveTo>
                      <a:pt x="505027" y="0"/>
                    </a:moveTo>
                    <a:cubicBezTo>
                      <a:pt x="467562" y="19526"/>
                      <a:pt x="430097" y="39053"/>
                      <a:pt x="375487" y="47625"/>
                    </a:cubicBezTo>
                    <a:cubicBezTo>
                      <a:pt x="320877" y="56197"/>
                      <a:pt x="215784" y="45403"/>
                      <a:pt x="177367" y="51435"/>
                    </a:cubicBezTo>
                    <a:cubicBezTo>
                      <a:pt x="138949" y="57468"/>
                      <a:pt x="157682" y="79057"/>
                      <a:pt x="144982" y="83820"/>
                    </a:cubicBezTo>
                    <a:cubicBezTo>
                      <a:pt x="132282" y="88583"/>
                      <a:pt x="124027" y="66357"/>
                      <a:pt x="101167" y="80010"/>
                    </a:cubicBezTo>
                    <a:cubicBezTo>
                      <a:pt x="78307" y="93663"/>
                      <a:pt x="22744" y="84773"/>
                      <a:pt x="7822" y="165735"/>
                    </a:cubicBezTo>
                    <a:cubicBezTo>
                      <a:pt x="-7100" y="246697"/>
                      <a:pt x="2266" y="406241"/>
                      <a:pt x="11632" y="56578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1" name="Forma Livre: Forma 1590">
                <a:extLst>
                  <a:ext uri="{FF2B5EF4-FFF2-40B4-BE49-F238E27FC236}">
                    <a16:creationId xmlns:a16="http://schemas.microsoft.com/office/drawing/2014/main" id="{D80E6385-B036-9223-7184-25667D4325B2}"/>
                  </a:ext>
                </a:extLst>
              </p:cNvPr>
              <p:cNvSpPr/>
              <p:nvPr/>
            </p:nvSpPr>
            <p:spPr>
              <a:xfrm flipH="1">
                <a:off x="3799702" y="4661535"/>
                <a:ext cx="505027" cy="565785"/>
              </a:xfrm>
              <a:custGeom>
                <a:avLst/>
                <a:gdLst>
                  <a:gd name="connsiteX0" fmla="*/ 505027 w 505027"/>
                  <a:gd name="connsiteY0" fmla="*/ 0 h 565785"/>
                  <a:gd name="connsiteX1" fmla="*/ 375487 w 505027"/>
                  <a:gd name="connsiteY1" fmla="*/ 47625 h 565785"/>
                  <a:gd name="connsiteX2" fmla="*/ 177367 w 505027"/>
                  <a:gd name="connsiteY2" fmla="*/ 51435 h 565785"/>
                  <a:gd name="connsiteX3" fmla="*/ 144982 w 505027"/>
                  <a:gd name="connsiteY3" fmla="*/ 83820 h 565785"/>
                  <a:gd name="connsiteX4" fmla="*/ 101167 w 505027"/>
                  <a:gd name="connsiteY4" fmla="*/ 80010 h 565785"/>
                  <a:gd name="connsiteX5" fmla="*/ 7822 w 505027"/>
                  <a:gd name="connsiteY5" fmla="*/ 165735 h 565785"/>
                  <a:gd name="connsiteX6" fmla="*/ 11632 w 505027"/>
                  <a:gd name="connsiteY6" fmla="*/ 565785 h 56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5027" h="565785">
                    <a:moveTo>
                      <a:pt x="505027" y="0"/>
                    </a:moveTo>
                    <a:cubicBezTo>
                      <a:pt x="467562" y="19526"/>
                      <a:pt x="430097" y="39053"/>
                      <a:pt x="375487" y="47625"/>
                    </a:cubicBezTo>
                    <a:cubicBezTo>
                      <a:pt x="320877" y="56197"/>
                      <a:pt x="215784" y="45403"/>
                      <a:pt x="177367" y="51435"/>
                    </a:cubicBezTo>
                    <a:cubicBezTo>
                      <a:pt x="138949" y="57468"/>
                      <a:pt x="157682" y="79057"/>
                      <a:pt x="144982" y="83820"/>
                    </a:cubicBezTo>
                    <a:cubicBezTo>
                      <a:pt x="132282" y="88583"/>
                      <a:pt x="124027" y="66357"/>
                      <a:pt x="101167" y="80010"/>
                    </a:cubicBezTo>
                    <a:cubicBezTo>
                      <a:pt x="78307" y="93663"/>
                      <a:pt x="22744" y="84773"/>
                      <a:pt x="7822" y="165735"/>
                    </a:cubicBezTo>
                    <a:cubicBezTo>
                      <a:pt x="-7100" y="246697"/>
                      <a:pt x="2266" y="406241"/>
                      <a:pt x="11632" y="56578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2" name="Forma Livre: Forma 1591">
                <a:extLst>
                  <a:ext uri="{FF2B5EF4-FFF2-40B4-BE49-F238E27FC236}">
                    <a16:creationId xmlns:a16="http://schemas.microsoft.com/office/drawing/2014/main" id="{7A68E0FD-67EB-9A13-8B6D-F801DC265C64}"/>
                  </a:ext>
                </a:extLst>
              </p:cNvPr>
              <p:cNvSpPr/>
              <p:nvPr/>
            </p:nvSpPr>
            <p:spPr>
              <a:xfrm>
                <a:off x="3451473" y="4645887"/>
                <a:ext cx="428626" cy="139473"/>
              </a:xfrm>
              <a:custGeom>
                <a:avLst/>
                <a:gdLst>
                  <a:gd name="connsiteX0" fmla="*/ 214313 w 428626"/>
                  <a:gd name="connsiteY0" fmla="*/ 0 h 139473"/>
                  <a:gd name="connsiteX1" fmla="*/ 428626 w 428626"/>
                  <a:gd name="connsiteY1" fmla="*/ 134779 h 139473"/>
                  <a:gd name="connsiteX2" fmla="*/ 427119 w 428626"/>
                  <a:gd name="connsiteY2" fmla="*/ 139473 h 139473"/>
                  <a:gd name="connsiteX3" fmla="*/ 411784 w 428626"/>
                  <a:gd name="connsiteY3" fmla="*/ 91705 h 139473"/>
                  <a:gd name="connsiteX4" fmla="*/ 214313 w 428626"/>
                  <a:gd name="connsiteY4" fmla="*/ 9388 h 139473"/>
                  <a:gd name="connsiteX5" fmla="*/ 16842 w 428626"/>
                  <a:gd name="connsiteY5" fmla="*/ 91705 h 139473"/>
                  <a:gd name="connsiteX6" fmla="*/ 1507 w 428626"/>
                  <a:gd name="connsiteY6" fmla="*/ 139473 h 139473"/>
                  <a:gd name="connsiteX7" fmla="*/ 0 w 428626"/>
                  <a:gd name="connsiteY7" fmla="*/ 134779 h 139473"/>
                  <a:gd name="connsiteX8" fmla="*/ 214313 w 428626"/>
                  <a:gd name="connsiteY8" fmla="*/ 0 h 13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626" h="139473">
                    <a:moveTo>
                      <a:pt x="214313" y="0"/>
                    </a:moveTo>
                    <a:cubicBezTo>
                      <a:pt x="332675" y="0"/>
                      <a:pt x="428626" y="60343"/>
                      <a:pt x="428626" y="134779"/>
                    </a:cubicBezTo>
                    <a:lnTo>
                      <a:pt x="427119" y="139473"/>
                    </a:lnTo>
                    <a:lnTo>
                      <a:pt x="411784" y="91705"/>
                    </a:lnTo>
                    <a:cubicBezTo>
                      <a:pt x="379250" y="43331"/>
                      <a:pt x="303085" y="9388"/>
                      <a:pt x="214313" y="9388"/>
                    </a:cubicBezTo>
                    <a:cubicBezTo>
                      <a:pt x="125542" y="9388"/>
                      <a:pt x="49376" y="43331"/>
                      <a:pt x="16842" y="91705"/>
                    </a:cubicBezTo>
                    <a:lnTo>
                      <a:pt x="1507" y="139473"/>
                    </a:lnTo>
                    <a:lnTo>
                      <a:pt x="0" y="134779"/>
                    </a:lnTo>
                    <a:cubicBezTo>
                      <a:pt x="0" y="60343"/>
                      <a:pt x="95951" y="0"/>
                      <a:pt x="214313" y="0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503" name="Forma Livre: Forma 1502">
              <a:extLst>
                <a:ext uri="{FF2B5EF4-FFF2-40B4-BE49-F238E27FC236}">
                  <a16:creationId xmlns:a16="http://schemas.microsoft.com/office/drawing/2014/main" id="{4B351107-134A-CE27-B648-469E9A1C9FF1}"/>
                </a:ext>
              </a:extLst>
            </p:cNvPr>
            <p:cNvSpPr/>
            <p:nvPr/>
          </p:nvSpPr>
          <p:spPr>
            <a:xfrm rot="10800000">
              <a:off x="306220" y="12051043"/>
              <a:ext cx="1264920" cy="1162050"/>
            </a:xfrm>
            <a:custGeom>
              <a:avLst/>
              <a:gdLst>
                <a:gd name="connsiteX0" fmla="*/ 203007 w 1264920"/>
                <a:gd name="connsiteY0" fmla="*/ 0 h 1162050"/>
                <a:gd name="connsiteX1" fmla="*/ 349193 w 1264920"/>
                <a:gd name="connsiteY1" fmla="*/ 0 h 1162050"/>
                <a:gd name="connsiteX2" fmla="*/ 378319 w 1264920"/>
                <a:gd name="connsiteY2" fmla="*/ 28066 h 1162050"/>
                <a:gd name="connsiteX3" fmla="*/ 632460 w 1264920"/>
                <a:gd name="connsiteY3" fmla="*/ 111760 h 1162050"/>
                <a:gd name="connsiteX4" fmla="*/ 886601 w 1264920"/>
                <a:gd name="connsiteY4" fmla="*/ 28066 h 1162050"/>
                <a:gd name="connsiteX5" fmla="*/ 915727 w 1264920"/>
                <a:gd name="connsiteY5" fmla="*/ 0 h 1162050"/>
                <a:gd name="connsiteX6" fmla="*/ 1061913 w 1264920"/>
                <a:gd name="connsiteY6" fmla="*/ 0 h 1162050"/>
                <a:gd name="connsiteX7" fmla="*/ 1248967 w 1264920"/>
                <a:gd name="connsiteY7" fmla="*/ 121000 h 1162050"/>
                <a:gd name="connsiteX8" fmla="*/ 1255111 w 1264920"/>
                <a:gd name="connsiteY8" fmla="*/ 140315 h 1162050"/>
                <a:gd name="connsiteX9" fmla="*/ 1247703 w 1264920"/>
                <a:gd name="connsiteY9" fmla="*/ 162625 h 1162050"/>
                <a:gd name="connsiteX10" fmla="*/ 1237941 w 1264920"/>
                <a:gd name="connsiteY10" fmla="*/ 215301 h 1162050"/>
                <a:gd name="connsiteX11" fmla="*/ 1263607 w 1264920"/>
                <a:gd name="connsiteY11" fmla="*/ 314919 h 1162050"/>
                <a:gd name="connsiteX12" fmla="*/ 1264920 w 1264920"/>
                <a:gd name="connsiteY12" fmla="*/ 317591 h 1162050"/>
                <a:gd name="connsiteX13" fmla="*/ 1264920 w 1264920"/>
                <a:gd name="connsiteY13" fmla="*/ 1162050 h 1162050"/>
                <a:gd name="connsiteX14" fmla="*/ 0 w 1264920"/>
                <a:gd name="connsiteY14" fmla="*/ 1162050 h 1162050"/>
                <a:gd name="connsiteX15" fmla="*/ 0 w 1264920"/>
                <a:gd name="connsiteY15" fmla="*/ 331351 h 1162050"/>
                <a:gd name="connsiteX16" fmla="*/ 8073 w 1264920"/>
                <a:gd name="connsiteY16" fmla="*/ 314919 h 1162050"/>
                <a:gd name="connsiteX17" fmla="*/ 33740 w 1264920"/>
                <a:gd name="connsiteY17" fmla="*/ 215301 h 1162050"/>
                <a:gd name="connsiteX18" fmla="*/ 23977 w 1264920"/>
                <a:gd name="connsiteY18" fmla="*/ 162625 h 1162050"/>
                <a:gd name="connsiteX19" fmla="*/ 13117 w 1264920"/>
                <a:gd name="connsiteY19" fmla="*/ 129916 h 1162050"/>
                <a:gd name="connsiteX20" fmla="*/ 15953 w 1264920"/>
                <a:gd name="connsiteY20" fmla="*/ 121000 h 1162050"/>
                <a:gd name="connsiteX21" fmla="*/ 203007 w 1264920"/>
                <a:gd name="connsiteY21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4920" h="1162050">
                  <a:moveTo>
                    <a:pt x="203007" y="0"/>
                  </a:moveTo>
                  <a:lnTo>
                    <a:pt x="349193" y="0"/>
                  </a:lnTo>
                  <a:lnTo>
                    <a:pt x="378319" y="28066"/>
                  </a:lnTo>
                  <a:cubicBezTo>
                    <a:pt x="443359" y="79777"/>
                    <a:pt x="533212" y="111760"/>
                    <a:pt x="632460" y="111760"/>
                  </a:cubicBezTo>
                  <a:cubicBezTo>
                    <a:pt x="731709" y="111760"/>
                    <a:pt x="821561" y="79777"/>
                    <a:pt x="886601" y="28066"/>
                  </a:cubicBezTo>
                  <a:lnTo>
                    <a:pt x="915727" y="0"/>
                  </a:lnTo>
                  <a:lnTo>
                    <a:pt x="1061913" y="0"/>
                  </a:lnTo>
                  <a:cubicBezTo>
                    <a:pt x="1146002" y="0"/>
                    <a:pt x="1218149" y="49893"/>
                    <a:pt x="1248967" y="121000"/>
                  </a:cubicBezTo>
                  <a:lnTo>
                    <a:pt x="1255111" y="140315"/>
                  </a:lnTo>
                  <a:lnTo>
                    <a:pt x="1247703" y="162625"/>
                  </a:lnTo>
                  <a:cubicBezTo>
                    <a:pt x="1242047" y="183307"/>
                    <a:pt x="1238261" y="202235"/>
                    <a:pt x="1237941" y="215301"/>
                  </a:cubicBezTo>
                  <a:cubicBezTo>
                    <a:pt x="1237300" y="241432"/>
                    <a:pt x="1249699" y="283253"/>
                    <a:pt x="1263607" y="314919"/>
                  </a:cubicBezTo>
                  <a:lnTo>
                    <a:pt x="1264920" y="317591"/>
                  </a:lnTo>
                  <a:lnTo>
                    <a:pt x="1264920" y="1162050"/>
                  </a:lnTo>
                  <a:lnTo>
                    <a:pt x="0" y="1162050"/>
                  </a:lnTo>
                  <a:lnTo>
                    <a:pt x="0" y="331351"/>
                  </a:lnTo>
                  <a:lnTo>
                    <a:pt x="8073" y="314919"/>
                  </a:lnTo>
                  <a:cubicBezTo>
                    <a:pt x="21981" y="283253"/>
                    <a:pt x="34381" y="241432"/>
                    <a:pt x="33740" y="215301"/>
                  </a:cubicBezTo>
                  <a:cubicBezTo>
                    <a:pt x="33419" y="202235"/>
                    <a:pt x="29633" y="183307"/>
                    <a:pt x="23977" y="162625"/>
                  </a:cubicBezTo>
                  <a:lnTo>
                    <a:pt x="13117" y="129916"/>
                  </a:lnTo>
                  <a:lnTo>
                    <a:pt x="15953" y="121000"/>
                  </a:lnTo>
                  <a:cubicBezTo>
                    <a:pt x="46771" y="49893"/>
                    <a:pt x="118919" y="0"/>
                    <a:pt x="203007" y="0"/>
                  </a:cubicBezTo>
                  <a:close/>
                </a:path>
              </a:pathLst>
            </a:custGeom>
            <a:grp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36" name="Forma Livre: Forma 1535">
              <a:extLst>
                <a:ext uri="{FF2B5EF4-FFF2-40B4-BE49-F238E27FC236}">
                  <a16:creationId xmlns:a16="http://schemas.microsoft.com/office/drawing/2014/main" id="{17B994BA-7361-5B80-233C-FD051F24A269}"/>
                </a:ext>
              </a:extLst>
            </p:cNvPr>
            <p:cNvSpPr/>
            <p:nvPr/>
          </p:nvSpPr>
          <p:spPr>
            <a:xfrm rot="10800000">
              <a:off x="319888" y="13109407"/>
              <a:ext cx="1237583" cy="297044"/>
            </a:xfrm>
            <a:custGeom>
              <a:avLst/>
              <a:gdLst>
                <a:gd name="connsiteX0" fmla="*/ 618226 w 1237583"/>
                <a:gd name="connsiteY0" fmla="*/ 0 h 297044"/>
                <a:gd name="connsiteX1" fmla="*/ 736092 w 1237583"/>
                <a:gd name="connsiteY1" fmla="*/ 19270 h 297044"/>
                <a:gd name="connsiteX2" fmla="*/ 780843 w 1237583"/>
                <a:gd name="connsiteY2" fmla="*/ 61912 h 297044"/>
                <a:gd name="connsiteX3" fmla="*/ 950649 w 1237583"/>
                <a:gd name="connsiteY3" fmla="*/ 61912 h 297044"/>
                <a:gd name="connsiteX4" fmla="*/ 1227109 w 1237583"/>
                <a:gd name="connsiteY4" fmla="*/ 245162 h 297044"/>
                <a:gd name="connsiteX5" fmla="*/ 1237583 w 1237583"/>
                <a:gd name="connsiteY5" fmla="*/ 297044 h 297044"/>
                <a:gd name="connsiteX6" fmla="*/ 1212779 w 1237583"/>
                <a:gd name="connsiteY6" fmla="*/ 251346 h 297044"/>
                <a:gd name="connsiteX7" fmla="*/ 963983 w 1237583"/>
                <a:gd name="connsiteY7" fmla="*/ 119062 h 297044"/>
                <a:gd name="connsiteX8" fmla="*/ 724905 w 1237583"/>
                <a:gd name="connsiteY8" fmla="*/ 119062 h 297044"/>
                <a:gd name="connsiteX9" fmla="*/ 724905 w 1237583"/>
                <a:gd name="connsiteY9" fmla="*/ 149542 h 297044"/>
                <a:gd name="connsiteX10" fmla="*/ 886336 w 1237583"/>
                <a:gd name="connsiteY10" fmla="*/ 149542 h 297044"/>
                <a:gd name="connsiteX11" fmla="*/ 872367 w 1237583"/>
                <a:gd name="connsiteY11" fmla="*/ 163004 h 297044"/>
                <a:gd name="connsiteX12" fmla="*/ 618225 w 1237583"/>
                <a:gd name="connsiteY12" fmla="*/ 246698 h 297044"/>
                <a:gd name="connsiteX13" fmla="*/ 364084 w 1237583"/>
                <a:gd name="connsiteY13" fmla="*/ 163004 h 297044"/>
                <a:gd name="connsiteX14" fmla="*/ 350114 w 1237583"/>
                <a:gd name="connsiteY14" fmla="*/ 149542 h 297044"/>
                <a:gd name="connsiteX15" fmla="*/ 511545 w 1237583"/>
                <a:gd name="connsiteY15" fmla="*/ 149542 h 297044"/>
                <a:gd name="connsiteX16" fmla="*/ 511545 w 1237583"/>
                <a:gd name="connsiteY16" fmla="*/ 119062 h 297044"/>
                <a:gd name="connsiteX17" fmla="*/ 270563 w 1237583"/>
                <a:gd name="connsiteY17" fmla="*/ 119062 h 297044"/>
                <a:gd name="connsiteX18" fmla="*/ 21767 w 1237583"/>
                <a:gd name="connsiteY18" fmla="*/ 251346 h 297044"/>
                <a:gd name="connsiteX19" fmla="*/ 0 w 1237583"/>
                <a:gd name="connsiteY19" fmla="*/ 291450 h 297044"/>
                <a:gd name="connsiteX20" fmla="*/ 9345 w 1237583"/>
                <a:gd name="connsiteY20" fmla="*/ 245162 h 297044"/>
                <a:gd name="connsiteX21" fmla="*/ 285804 w 1237583"/>
                <a:gd name="connsiteY21" fmla="*/ 61912 h 297044"/>
                <a:gd name="connsiteX22" fmla="*/ 455609 w 1237583"/>
                <a:gd name="connsiteY22" fmla="*/ 61912 h 297044"/>
                <a:gd name="connsiteX23" fmla="*/ 500360 w 1237583"/>
                <a:gd name="connsiteY23" fmla="*/ 19270 h 297044"/>
                <a:gd name="connsiteX24" fmla="*/ 618226 w 1237583"/>
                <a:gd name="connsiteY24" fmla="*/ 0 h 29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7583" h="297044">
                  <a:moveTo>
                    <a:pt x="618226" y="0"/>
                  </a:moveTo>
                  <a:cubicBezTo>
                    <a:pt x="664256" y="0"/>
                    <a:pt x="705928" y="7364"/>
                    <a:pt x="736092" y="19270"/>
                  </a:cubicBezTo>
                  <a:lnTo>
                    <a:pt x="780843" y="61912"/>
                  </a:lnTo>
                  <a:lnTo>
                    <a:pt x="950649" y="61912"/>
                  </a:lnTo>
                  <a:cubicBezTo>
                    <a:pt x="1074929" y="61912"/>
                    <a:pt x="1181560" y="137474"/>
                    <a:pt x="1227109" y="245162"/>
                  </a:cubicBezTo>
                  <a:lnTo>
                    <a:pt x="1237583" y="297044"/>
                  </a:lnTo>
                  <a:lnTo>
                    <a:pt x="1212779" y="251346"/>
                  </a:lnTo>
                  <a:cubicBezTo>
                    <a:pt x="1158860" y="171536"/>
                    <a:pt x="1067549" y="119062"/>
                    <a:pt x="963983" y="119062"/>
                  </a:cubicBezTo>
                  <a:lnTo>
                    <a:pt x="724905" y="119062"/>
                  </a:lnTo>
                  <a:lnTo>
                    <a:pt x="724905" y="149542"/>
                  </a:lnTo>
                  <a:lnTo>
                    <a:pt x="886336" y="149542"/>
                  </a:lnTo>
                  <a:lnTo>
                    <a:pt x="872367" y="163004"/>
                  </a:lnTo>
                  <a:cubicBezTo>
                    <a:pt x="807326" y="214715"/>
                    <a:pt x="717474" y="246698"/>
                    <a:pt x="618225" y="246698"/>
                  </a:cubicBezTo>
                  <a:cubicBezTo>
                    <a:pt x="518977" y="246698"/>
                    <a:pt x="429124" y="214715"/>
                    <a:pt x="364084" y="163004"/>
                  </a:cubicBezTo>
                  <a:lnTo>
                    <a:pt x="350114" y="149542"/>
                  </a:lnTo>
                  <a:lnTo>
                    <a:pt x="511545" y="149542"/>
                  </a:lnTo>
                  <a:lnTo>
                    <a:pt x="511545" y="119062"/>
                  </a:lnTo>
                  <a:lnTo>
                    <a:pt x="270563" y="119062"/>
                  </a:lnTo>
                  <a:cubicBezTo>
                    <a:pt x="166997" y="119062"/>
                    <a:pt x="75686" y="171536"/>
                    <a:pt x="21767" y="251346"/>
                  </a:cubicBezTo>
                  <a:lnTo>
                    <a:pt x="0" y="291450"/>
                  </a:lnTo>
                  <a:lnTo>
                    <a:pt x="9345" y="245162"/>
                  </a:lnTo>
                  <a:cubicBezTo>
                    <a:pt x="54893" y="137474"/>
                    <a:pt x="161525" y="61912"/>
                    <a:pt x="285804" y="61912"/>
                  </a:cubicBezTo>
                  <a:lnTo>
                    <a:pt x="455609" y="61912"/>
                  </a:lnTo>
                  <a:lnTo>
                    <a:pt x="500360" y="19270"/>
                  </a:lnTo>
                  <a:cubicBezTo>
                    <a:pt x="530525" y="7364"/>
                    <a:pt x="572197" y="0"/>
                    <a:pt x="618226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37" name="Forma Livre: Forma 1536">
              <a:extLst>
                <a:ext uri="{FF2B5EF4-FFF2-40B4-BE49-F238E27FC236}">
                  <a16:creationId xmlns:a16="http://schemas.microsoft.com/office/drawing/2014/main" id="{41E5B085-FAAC-053F-99BF-98CCCB767CA5}"/>
                </a:ext>
              </a:extLst>
            </p:cNvPr>
            <p:cNvSpPr/>
            <p:nvPr/>
          </p:nvSpPr>
          <p:spPr>
            <a:xfrm rot="10800000">
              <a:off x="1076404" y="12837234"/>
              <a:ext cx="503676" cy="579694"/>
            </a:xfrm>
            <a:custGeom>
              <a:avLst/>
              <a:gdLst>
                <a:gd name="connsiteX0" fmla="*/ 505027 w 505027"/>
                <a:gd name="connsiteY0" fmla="*/ 0 h 565785"/>
                <a:gd name="connsiteX1" fmla="*/ 375487 w 505027"/>
                <a:gd name="connsiteY1" fmla="*/ 47625 h 565785"/>
                <a:gd name="connsiteX2" fmla="*/ 177367 w 505027"/>
                <a:gd name="connsiteY2" fmla="*/ 51435 h 565785"/>
                <a:gd name="connsiteX3" fmla="*/ 144982 w 505027"/>
                <a:gd name="connsiteY3" fmla="*/ 83820 h 565785"/>
                <a:gd name="connsiteX4" fmla="*/ 101167 w 505027"/>
                <a:gd name="connsiteY4" fmla="*/ 80010 h 565785"/>
                <a:gd name="connsiteX5" fmla="*/ 7822 w 505027"/>
                <a:gd name="connsiteY5" fmla="*/ 165735 h 565785"/>
                <a:gd name="connsiteX6" fmla="*/ 11632 w 505027"/>
                <a:gd name="connsiteY6" fmla="*/ 565785 h 56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027" h="565785">
                  <a:moveTo>
                    <a:pt x="505027" y="0"/>
                  </a:moveTo>
                  <a:cubicBezTo>
                    <a:pt x="467562" y="19526"/>
                    <a:pt x="430097" y="39053"/>
                    <a:pt x="375487" y="47625"/>
                  </a:cubicBezTo>
                  <a:cubicBezTo>
                    <a:pt x="320877" y="56197"/>
                    <a:pt x="215784" y="45403"/>
                    <a:pt x="177367" y="51435"/>
                  </a:cubicBezTo>
                  <a:cubicBezTo>
                    <a:pt x="138949" y="57468"/>
                    <a:pt x="157682" y="79057"/>
                    <a:pt x="144982" y="83820"/>
                  </a:cubicBezTo>
                  <a:cubicBezTo>
                    <a:pt x="132282" y="88583"/>
                    <a:pt x="124027" y="66357"/>
                    <a:pt x="101167" y="80010"/>
                  </a:cubicBezTo>
                  <a:cubicBezTo>
                    <a:pt x="78307" y="93663"/>
                    <a:pt x="22744" y="84773"/>
                    <a:pt x="7822" y="165735"/>
                  </a:cubicBezTo>
                  <a:cubicBezTo>
                    <a:pt x="-7100" y="246697"/>
                    <a:pt x="2266" y="406241"/>
                    <a:pt x="11632" y="565785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8" name="Forma Livre: Forma 1537">
              <a:extLst>
                <a:ext uri="{FF2B5EF4-FFF2-40B4-BE49-F238E27FC236}">
                  <a16:creationId xmlns:a16="http://schemas.microsoft.com/office/drawing/2014/main" id="{677C041D-5DE0-A1CF-2F4C-1B45556E36F7}"/>
                </a:ext>
              </a:extLst>
            </p:cNvPr>
            <p:cNvSpPr/>
            <p:nvPr/>
          </p:nvSpPr>
          <p:spPr>
            <a:xfrm rot="10800000" flipH="1">
              <a:off x="299737" y="12851143"/>
              <a:ext cx="505027" cy="565785"/>
            </a:xfrm>
            <a:custGeom>
              <a:avLst/>
              <a:gdLst>
                <a:gd name="connsiteX0" fmla="*/ 505027 w 505027"/>
                <a:gd name="connsiteY0" fmla="*/ 0 h 565785"/>
                <a:gd name="connsiteX1" fmla="*/ 375487 w 505027"/>
                <a:gd name="connsiteY1" fmla="*/ 47625 h 565785"/>
                <a:gd name="connsiteX2" fmla="*/ 177367 w 505027"/>
                <a:gd name="connsiteY2" fmla="*/ 51435 h 565785"/>
                <a:gd name="connsiteX3" fmla="*/ 144982 w 505027"/>
                <a:gd name="connsiteY3" fmla="*/ 83820 h 565785"/>
                <a:gd name="connsiteX4" fmla="*/ 101167 w 505027"/>
                <a:gd name="connsiteY4" fmla="*/ 80010 h 565785"/>
                <a:gd name="connsiteX5" fmla="*/ 7822 w 505027"/>
                <a:gd name="connsiteY5" fmla="*/ 165735 h 565785"/>
                <a:gd name="connsiteX6" fmla="*/ 11632 w 505027"/>
                <a:gd name="connsiteY6" fmla="*/ 565785 h 56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027" h="565785">
                  <a:moveTo>
                    <a:pt x="505027" y="0"/>
                  </a:moveTo>
                  <a:cubicBezTo>
                    <a:pt x="467562" y="19526"/>
                    <a:pt x="430097" y="39053"/>
                    <a:pt x="375487" y="47625"/>
                  </a:cubicBezTo>
                  <a:cubicBezTo>
                    <a:pt x="320877" y="56197"/>
                    <a:pt x="215784" y="45403"/>
                    <a:pt x="177367" y="51435"/>
                  </a:cubicBezTo>
                  <a:cubicBezTo>
                    <a:pt x="138949" y="57468"/>
                    <a:pt x="157682" y="79057"/>
                    <a:pt x="144982" y="83820"/>
                  </a:cubicBezTo>
                  <a:cubicBezTo>
                    <a:pt x="132282" y="88583"/>
                    <a:pt x="124027" y="66357"/>
                    <a:pt x="101167" y="80010"/>
                  </a:cubicBezTo>
                  <a:cubicBezTo>
                    <a:pt x="78307" y="93663"/>
                    <a:pt x="22744" y="84773"/>
                    <a:pt x="7822" y="165735"/>
                  </a:cubicBezTo>
                  <a:cubicBezTo>
                    <a:pt x="-7100" y="246697"/>
                    <a:pt x="2266" y="406241"/>
                    <a:pt x="11632" y="565785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1" name="Forma Livre: Forma 1580">
              <a:extLst>
                <a:ext uri="{FF2B5EF4-FFF2-40B4-BE49-F238E27FC236}">
                  <a16:creationId xmlns:a16="http://schemas.microsoft.com/office/drawing/2014/main" id="{A7C64D0F-7833-0E7D-9EAE-866EF896FD78}"/>
                </a:ext>
              </a:extLst>
            </p:cNvPr>
            <p:cNvSpPr/>
            <p:nvPr/>
          </p:nvSpPr>
          <p:spPr>
            <a:xfrm rot="10800000">
              <a:off x="724367" y="13293103"/>
              <a:ext cx="428626" cy="139473"/>
            </a:xfrm>
            <a:custGeom>
              <a:avLst/>
              <a:gdLst>
                <a:gd name="connsiteX0" fmla="*/ 214313 w 428626"/>
                <a:gd name="connsiteY0" fmla="*/ 0 h 139473"/>
                <a:gd name="connsiteX1" fmla="*/ 428626 w 428626"/>
                <a:gd name="connsiteY1" fmla="*/ 134779 h 139473"/>
                <a:gd name="connsiteX2" fmla="*/ 427119 w 428626"/>
                <a:gd name="connsiteY2" fmla="*/ 139473 h 139473"/>
                <a:gd name="connsiteX3" fmla="*/ 411784 w 428626"/>
                <a:gd name="connsiteY3" fmla="*/ 91705 h 139473"/>
                <a:gd name="connsiteX4" fmla="*/ 214313 w 428626"/>
                <a:gd name="connsiteY4" fmla="*/ 9388 h 139473"/>
                <a:gd name="connsiteX5" fmla="*/ 16842 w 428626"/>
                <a:gd name="connsiteY5" fmla="*/ 91705 h 139473"/>
                <a:gd name="connsiteX6" fmla="*/ 1507 w 428626"/>
                <a:gd name="connsiteY6" fmla="*/ 139473 h 139473"/>
                <a:gd name="connsiteX7" fmla="*/ 0 w 428626"/>
                <a:gd name="connsiteY7" fmla="*/ 134779 h 139473"/>
                <a:gd name="connsiteX8" fmla="*/ 214313 w 428626"/>
                <a:gd name="connsiteY8" fmla="*/ 0 h 13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6" h="139473">
                  <a:moveTo>
                    <a:pt x="214313" y="0"/>
                  </a:moveTo>
                  <a:cubicBezTo>
                    <a:pt x="332675" y="0"/>
                    <a:pt x="428626" y="60343"/>
                    <a:pt x="428626" y="134779"/>
                  </a:cubicBezTo>
                  <a:lnTo>
                    <a:pt x="427119" y="139473"/>
                  </a:lnTo>
                  <a:lnTo>
                    <a:pt x="411784" y="91705"/>
                  </a:lnTo>
                  <a:cubicBezTo>
                    <a:pt x="379250" y="43331"/>
                    <a:pt x="303085" y="9388"/>
                    <a:pt x="214313" y="9388"/>
                  </a:cubicBezTo>
                  <a:cubicBezTo>
                    <a:pt x="125542" y="9388"/>
                    <a:pt x="49376" y="43331"/>
                    <a:pt x="16842" y="91705"/>
                  </a:cubicBezTo>
                  <a:lnTo>
                    <a:pt x="1507" y="139473"/>
                  </a:lnTo>
                  <a:lnTo>
                    <a:pt x="0" y="134779"/>
                  </a:lnTo>
                  <a:cubicBezTo>
                    <a:pt x="0" y="60343"/>
                    <a:pt x="95951" y="0"/>
                    <a:pt x="214313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84" name="Retângulo 1583">
              <a:extLst>
                <a:ext uri="{FF2B5EF4-FFF2-40B4-BE49-F238E27FC236}">
                  <a16:creationId xmlns:a16="http://schemas.microsoft.com/office/drawing/2014/main" id="{F1C87BC1-CD5A-5D90-0CEE-801A26643D35}"/>
                </a:ext>
              </a:extLst>
            </p:cNvPr>
            <p:cNvSpPr/>
            <p:nvPr/>
          </p:nvSpPr>
          <p:spPr>
            <a:xfrm>
              <a:off x="303933" y="5360708"/>
              <a:ext cx="1266850" cy="692896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A61ADD65-04C1-8515-9572-2D5A0A6166A8}"/>
              </a:ext>
            </a:extLst>
          </p:cNvPr>
          <p:cNvGrpSpPr/>
          <p:nvPr/>
        </p:nvGrpSpPr>
        <p:grpSpPr>
          <a:xfrm>
            <a:off x="12463785" y="-1857808"/>
            <a:ext cx="8409723" cy="3704882"/>
            <a:chOff x="0" y="5226633"/>
            <a:chExt cx="8409723" cy="3704882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98B50F25-B90A-A7DC-7977-312BF22650AA}"/>
                </a:ext>
              </a:extLst>
            </p:cNvPr>
            <p:cNvGrpSpPr/>
            <p:nvPr/>
          </p:nvGrpSpPr>
          <p:grpSpPr>
            <a:xfrm>
              <a:off x="2494589" y="6802654"/>
              <a:ext cx="5915134" cy="2128861"/>
              <a:chOff x="2494589" y="6802654"/>
              <a:chExt cx="5915134" cy="2128861"/>
            </a:xfrm>
          </p:grpSpPr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82028A09-29C7-BA08-5D65-0AEFFF700F31}"/>
                  </a:ext>
                </a:extLst>
              </p:cNvPr>
              <p:cNvGrpSpPr/>
              <p:nvPr/>
            </p:nvGrpSpPr>
            <p:grpSpPr>
              <a:xfrm>
                <a:off x="2988275" y="7705732"/>
                <a:ext cx="1706880" cy="307340"/>
                <a:chOff x="2988275" y="7705732"/>
                <a:chExt cx="1706880" cy="307340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A99A2E81-2888-1F8C-9F8C-F9EDB04B9CDD}"/>
                    </a:ext>
                  </a:extLst>
                </p:cNvPr>
                <p:cNvSpPr/>
                <p:nvPr/>
              </p:nvSpPr>
              <p:spPr>
                <a:xfrm>
                  <a:off x="2988275" y="7705732"/>
                  <a:ext cx="1706880" cy="30734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6FECC150-8BD8-D47D-720D-5E0BCB054A87}"/>
                    </a:ext>
                  </a:extLst>
                </p:cNvPr>
                <p:cNvSpPr/>
                <p:nvPr/>
              </p:nvSpPr>
              <p:spPr>
                <a:xfrm>
                  <a:off x="3109210" y="7746253"/>
                  <a:ext cx="1382508" cy="23050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A08948BC-3249-DC99-5F1F-AA1D977CD431}"/>
                  </a:ext>
                </a:extLst>
              </p:cNvPr>
              <p:cNvGrpSpPr/>
              <p:nvPr/>
            </p:nvGrpSpPr>
            <p:grpSpPr>
              <a:xfrm>
                <a:off x="2494589" y="7653605"/>
                <a:ext cx="663866" cy="420426"/>
                <a:chOff x="2494589" y="7653605"/>
                <a:chExt cx="663866" cy="420426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06C389CC-E5DF-D513-87E2-6EB9C4069963}"/>
                    </a:ext>
                  </a:extLst>
                </p:cNvPr>
                <p:cNvSpPr/>
                <p:nvPr/>
              </p:nvSpPr>
              <p:spPr>
                <a:xfrm>
                  <a:off x="2494589" y="7653605"/>
                  <a:ext cx="663866" cy="420426"/>
                </a:xfrm>
                <a:custGeom>
                  <a:avLst/>
                  <a:gdLst>
                    <a:gd name="connsiteX0" fmla="*/ 461472 w 663866"/>
                    <a:gd name="connsiteY0" fmla="*/ 0 h 420426"/>
                    <a:gd name="connsiteX1" fmla="*/ 663866 w 663866"/>
                    <a:gd name="connsiteY1" fmla="*/ 210213 h 420426"/>
                    <a:gd name="connsiteX2" fmla="*/ 461472 w 663866"/>
                    <a:gd name="connsiteY2" fmla="*/ 420426 h 420426"/>
                    <a:gd name="connsiteX3" fmla="*/ 420683 w 663866"/>
                    <a:gd name="connsiteY3" fmla="*/ 416155 h 420426"/>
                    <a:gd name="connsiteX4" fmla="*/ 404788 w 663866"/>
                    <a:gd name="connsiteY4" fmla="*/ 411031 h 420426"/>
                    <a:gd name="connsiteX5" fmla="*/ 404788 w 663866"/>
                    <a:gd name="connsiteY5" fmla="*/ 411812 h 420426"/>
                    <a:gd name="connsiteX6" fmla="*/ 400339 w 663866"/>
                    <a:gd name="connsiteY6" fmla="*/ 409596 h 420426"/>
                    <a:gd name="connsiteX7" fmla="*/ 382691 w 663866"/>
                    <a:gd name="connsiteY7" fmla="*/ 403906 h 420426"/>
                    <a:gd name="connsiteX8" fmla="*/ 367365 w 663866"/>
                    <a:gd name="connsiteY8" fmla="*/ 393174 h 420426"/>
                    <a:gd name="connsiteX9" fmla="*/ 0 w 663866"/>
                    <a:gd name="connsiteY9" fmla="*/ 210212 h 420426"/>
                    <a:gd name="connsiteX10" fmla="*/ 367375 w 663866"/>
                    <a:gd name="connsiteY10" fmla="*/ 27245 h 420426"/>
                    <a:gd name="connsiteX11" fmla="*/ 382691 w 663866"/>
                    <a:gd name="connsiteY11" fmla="*/ 16520 h 420426"/>
                    <a:gd name="connsiteX12" fmla="*/ 400328 w 663866"/>
                    <a:gd name="connsiteY12" fmla="*/ 10834 h 420426"/>
                    <a:gd name="connsiteX13" fmla="*/ 404788 w 663866"/>
                    <a:gd name="connsiteY13" fmla="*/ 8612 h 420426"/>
                    <a:gd name="connsiteX14" fmla="*/ 404788 w 663866"/>
                    <a:gd name="connsiteY14" fmla="*/ 9395 h 420426"/>
                    <a:gd name="connsiteX15" fmla="*/ 420683 w 663866"/>
                    <a:gd name="connsiteY15" fmla="*/ 4271 h 420426"/>
                    <a:gd name="connsiteX16" fmla="*/ 461472 w 663866"/>
                    <a:gd name="connsiteY16" fmla="*/ 0 h 420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3866" h="420426">
                      <a:moveTo>
                        <a:pt x="461472" y="0"/>
                      </a:moveTo>
                      <a:cubicBezTo>
                        <a:pt x="573251" y="0"/>
                        <a:pt x="663866" y="94116"/>
                        <a:pt x="663866" y="210213"/>
                      </a:cubicBezTo>
                      <a:cubicBezTo>
                        <a:pt x="663866" y="326310"/>
                        <a:pt x="573251" y="420426"/>
                        <a:pt x="461472" y="420426"/>
                      </a:cubicBezTo>
                      <a:cubicBezTo>
                        <a:pt x="447500" y="420426"/>
                        <a:pt x="433858" y="418956"/>
                        <a:pt x="420683" y="416155"/>
                      </a:cubicBezTo>
                      <a:lnTo>
                        <a:pt x="404788" y="411031"/>
                      </a:lnTo>
                      <a:lnTo>
                        <a:pt x="404788" y="411812"/>
                      </a:lnTo>
                      <a:lnTo>
                        <a:pt x="400339" y="409596"/>
                      </a:lnTo>
                      <a:lnTo>
                        <a:pt x="382691" y="403906"/>
                      </a:lnTo>
                      <a:lnTo>
                        <a:pt x="367365" y="393174"/>
                      </a:lnTo>
                      <a:lnTo>
                        <a:pt x="0" y="210212"/>
                      </a:lnTo>
                      <a:lnTo>
                        <a:pt x="367375" y="27245"/>
                      </a:lnTo>
                      <a:lnTo>
                        <a:pt x="382691" y="16520"/>
                      </a:lnTo>
                      <a:lnTo>
                        <a:pt x="400328" y="10834"/>
                      </a:lnTo>
                      <a:lnTo>
                        <a:pt x="404788" y="8612"/>
                      </a:lnTo>
                      <a:lnTo>
                        <a:pt x="404788" y="9395"/>
                      </a:lnTo>
                      <a:lnTo>
                        <a:pt x="420683" y="4271"/>
                      </a:lnTo>
                      <a:cubicBezTo>
                        <a:pt x="433858" y="1471"/>
                        <a:pt x="447500" y="0"/>
                        <a:pt x="4614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27228C2F-9C76-50AC-F53E-505D97FFC0D5}"/>
                    </a:ext>
                  </a:extLst>
                </p:cNvPr>
                <p:cNvSpPr/>
                <p:nvPr/>
              </p:nvSpPr>
              <p:spPr>
                <a:xfrm>
                  <a:off x="2594910" y="7696081"/>
                  <a:ext cx="514300" cy="342008"/>
                </a:xfrm>
                <a:custGeom>
                  <a:avLst/>
                  <a:gdLst>
                    <a:gd name="connsiteX0" fmla="*/ 461472 w 663866"/>
                    <a:gd name="connsiteY0" fmla="*/ 0 h 420426"/>
                    <a:gd name="connsiteX1" fmla="*/ 663866 w 663866"/>
                    <a:gd name="connsiteY1" fmla="*/ 210213 h 420426"/>
                    <a:gd name="connsiteX2" fmla="*/ 461472 w 663866"/>
                    <a:gd name="connsiteY2" fmla="*/ 420426 h 420426"/>
                    <a:gd name="connsiteX3" fmla="*/ 420683 w 663866"/>
                    <a:gd name="connsiteY3" fmla="*/ 416155 h 420426"/>
                    <a:gd name="connsiteX4" fmla="*/ 404788 w 663866"/>
                    <a:gd name="connsiteY4" fmla="*/ 411031 h 420426"/>
                    <a:gd name="connsiteX5" fmla="*/ 404788 w 663866"/>
                    <a:gd name="connsiteY5" fmla="*/ 411812 h 420426"/>
                    <a:gd name="connsiteX6" fmla="*/ 400339 w 663866"/>
                    <a:gd name="connsiteY6" fmla="*/ 409596 h 420426"/>
                    <a:gd name="connsiteX7" fmla="*/ 382691 w 663866"/>
                    <a:gd name="connsiteY7" fmla="*/ 403906 h 420426"/>
                    <a:gd name="connsiteX8" fmla="*/ 367365 w 663866"/>
                    <a:gd name="connsiteY8" fmla="*/ 393174 h 420426"/>
                    <a:gd name="connsiteX9" fmla="*/ 0 w 663866"/>
                    <a:gd name="connsiteY9" fmla="*/ 210212 h 420426"/>
                    <a:gd name="connsiteX10" fmla="*/ 367375 w 663866"/>
                    <a:gd name="connsiteY10" fmla="*/ 27245 h 420426"/>
                    <a:gd name="connsiteX11" fmla="*/ 382691 w 663866"/>
                    <a:gd name="connsiteY11" fmla="*/ 16520 h 420426"/>
                    <a:gd name="connsiteX12" fmla="*/ 400328 w 663866"/>
                    <a:gd name="connsiteY12" fmla="*/ 10834 h 420426"/>
                    <a:gd name="connsiteX13" fmla="*/ 404788 w 663866"/>
                    <a:gd name="connsiteY13" fmla="*/ 8612 h 420426"/>
                    <a:gd name="connsiteX14" fmla="*/ 404788 w 663866"/>
                    <a:gd name="connsiteY14" fmla="*/ 9395 h 420426"/>
                    <a:gd name="connsiteX15" fmla="*/ 420683 w 663866"/>
                    <a:gd name="connsiteY15" fmla="*/ 4271 h 420426"/>
                    <a:gd name="connsiteX16" fmla="*/ 461472 w 663866"/>
                    <a:gd name="connsiteY16" fmla="*/ 0 h 420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3866" h="420426">
                      <a:moveTo>
                        <a:pt x="461472" y="0"/>
                      </a:moveTo>
                      <a:cubicBezTo>
                        <a:pt x="573251" y="0"/>
                        <a:pt x="663866" y="94116"/>
                        <a:pt x="663866" y="210213"/>
                      </a:cubicBezTo>
                      <a:cubicBezTo>
                        <a:pt x="663866" y="326310"/>
                        <a:pt x="573251" y="420426"/>
                        <a:pt x="461472" y="420426"/>
                      </a:cubicBezTo>
                      <a:cubicBezTo>
                        <a:pt x="447500" y="420426"/>
                        <a:pt x="433858" y="418956"/>
                        <a:pt x="420683" y="416155"/>
                      </a:cubicBezTo>
                      <a:lnTo>
                        <a:pt x="404788" y="411031"/>
                      </a:lnTo>
                      <a:lnTo>
                        <a:pt x="404788" y="411812"/>
                      </a:lnTo>
                      <a:lnTo>
                        <a:pt x="400339" y="409596"/>
                      </a:lnTo>
                      <a:lnTo>
                        <a:pt x="382691" y="403906"/>
                      </a:lnTo>
                      <a:lnTo>
                        <a:pt x="367365" y="393174"/>
                      </a:lnTo>
                      <a:lnTo>
                        <a:pt x="0" y="210212"/>
                      </a:lnTo>
                      <a:lnTo>
                        <a:pt x="367375" y="27245"/>
                      </a:lnTo>
                      <a:lnTo>
                        <a:pt x="382691" y="16520"/>
                      </a:lnTo>
                      <a:lnTo>
                        <a:pt x="400328" y="10834"/>
                      </a:lnTo>
                      <a:lnTo>
                        <a:pt x="404788" y="8612"/>
                      </a:lnTo>
                      <a:lnTo>
                        <a:pt x="404788" y="9395"/>
                      </a:lnTo>
                      <a:lnTo>
                        <a:pt x="420683" y="4271"/>
                      </a:lnTo>
                      <a:cubicBezTo>
                        <a:pt x="433858" y="1471"/>
                        <a:pt x="447500" y="0"/>
                        <a:pt x="46147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C522DF9D-5F0A-01D7-3A9A-9E5F25BAD439}"/>
                  </a:ext>
                </a:extLst>
              </p:cNvPr>
              <p:cNvGrpSpPr/>
              <p:nvPr/>
            </p:nvGrpSpPr>
            <p:grpSpPr>
              <a:xfrm>
                <a:off x="3791180" y="6802654"/>
                <a:ext cx="1269086" cy="2128861"/>
                <a:chOff x="3791180" y="6802654"/>
                <a:chExt cx="1269086" cy="2128861"/>
              </a:xfrm>
            </p:grpSpPr>
            <p:sp>
              <p:nvSpPr>
                <p:cNvPr id="36" name="Forma Livre: Forma 35">
                  <a:extLst>
                    <a:ext uri="{FF2B5EF4-FFF2-40B4-BE49-F238E27FC236}">
                      <a16:creationId xmlns:a16="http://schemas.microsoft.com/office/drawing/2014/main" id="{8C3EB801-2048-C634-8E96-0FC04DCB0025}"/>
                    </a:ext>
                  </a:extLst>
                </p:cNvPr>
                <p:cNvSpPr/>
                <p:nvPr/>
              </p:nvSpPr>
              <p:spPr>
                <a:xfrm rot="5400000">
                  <a:off x="3361292" y="7232542"/>
                  <a:ext cx="2128861" cy="1269086"/>
                </a:xfrm>
                <a:custGeom>
                  <a:avLst/>
                  <a:gdLst>
                    <a:gd name="connsiteX0" fmla="*/ 393 w 2128861"/>
                    <a:gd name="connsiteY0" fmla="*/ 241903 h 1269086"/>
                    <a:gd name="connsiteX1" fmla="*/ 40561 w 2128861"/>
                    <a:gd name="connsiteY1" fmla="*/ 102062 h 1269086"/>
                    <a:gd name="connsiteX2" fmla="*/ 234277 w 2128861"/>
                    <a:gd name="connsiteY2" fmla="*/ 391020 h 1269086"/>
                    <a:gd name="connsiteX3" fmla="*/ 307055 w 2128861"/>
                    <a:gd name="connsiteY3" fmla="*/ 441562 h 1269086"/>
                    <a:gd name="connsiteX4" fmla="*/ 293343 w 2128861"/>
                    <a:gd name="connsiteY4" fmla="*/ 411207 h 1269086"/>
                    <a:gd name="connsiteX5" fmla="*/ 468737 w 2128861"/>
                    <a:gd name="connsiteY5" fmla="*/ 11023 h 1269086"/>
                    <a:gd name="connsiteX6" fmla="*/ 488500 w 2128861"/>
                    <a:gd name="connsiteY6" fmla="*/ 368943 h 1269086"/>
                    <a:gd name="connsiteX7" fmla="*/ 578135 w 2128861"/>
                    <a:gd name="connsiteY7" fmla="*/ 470319 h 1269086"/>
                    <a:gd name="connsiteX8" fmla="*/ 584303 w 2128861"/>
                    <a:gd name="connsiteY8" fmla="*/ 474330 h 1269086"/>
                    <a:gd name="connsiteX9" fmla="*/ 1527607 w 2128861"/>
                    <a:gd name="connsiteY9" fmla="*/ 474330 h 1269086"/>
                    <a:gd name="connsiteX10" fmla="*/ 1550725 w 2128861"/>
                    <a:gd name="connsiteY10" fmla="*/ 459296 h 1269086"/>
                    <a:gd name="connsiteX11" fmla="*/ 1640360 w 2128861"/>
                    <a:gd name="connsiteY11" fmla="*/ 357920 h 1269086"/>
                    <a:gd name="connsiteX12" fmla="*/ 1660123 w 2128861"/>
                    <a:gd name="connsiteY12" fmla="*/ 0 h 1269086"/>
                    <a:gd name="connsiteX13" fmla="*/ 1835517 w 2128861"/>
                    <a:gd name="connsiteY13" fmla="*/ 400184 h 1269086"/>
                    <a:gd name="connsiteX14" fmla="*/ 1821805 w 2128861"/>
                    <a:gd name="connsiteY14" fmla="*/ 430539 h 1269086"/>
                    <a:gd name="connsiteX15" fmla="*/ 1894583 w 2128861"/>
                    <a:gd name="connsiteY15" fmla="*/ 379997 h 1269086"/>
                    <a:gd name="connsiteX16" fmla="*/ 2088299 w 2128861"/>
                    <a:gd name="connsiteY16" fmla="*/ 91039 h 1269086"/>
                    <a:gd name="connsiteX17" fmla="*/ 2128467 w 2128861"/>
                    <a:gd name="connsiteY17" fmla="*/ 230880 h 1269086"/>
                    <a:gd name="connsiteX18" fmla="*/ 2104604 w 2128861"/>
                    <a:gd name="connsiteY18" fmla="*/ 377246 h 1269086"/>
                    <a:gd name="connsiteX19" fmla="*/ 2086924 w 2128861"/>
                    <a:gd name="connsiteY19" fmla="*/ 413851 h 1269086"/>
                    <a:gd name="connsiteX20" fmla="*/ 2088247 w 2128861"/>
                    <a:gd name="connsiteY20" fmla="*/ 414459 h 1269086"/>
                    <a:gd name="connsiteX21" fmla="*/ 2025482 w 2128861"/>
                    <a:gd name="connsiteY21" fmla="*/ 550767 h 1269086"/>
                    <a:gd name="connsiteX22" fmla="*/ 2027775 w 2128861"/>
                    <a:gd name="connsiteY22" fmla="*/ 551824 h 1269086"/>
                    <a:gd name="connsiteX23" fmla="*/ 1702579 w 2128861"/>
                    <a:gd name="connsiteY23" fmla="*/ 1258063 h 1269086"/>
                    <a:gd name="connsiteX24" fmla="*/ 1457699 w 2128861"/>
                    <a:gd name="connsiteY24" fmla="*/ 1145305 h 1269086"/>
                    <a:gd name="connsiteX25" fmla="*/ 1458038 w 2128861"/>
                    <a:gd name="connsiteY25" fmla="*/ 1144568 h 1269086"/>
                    <a:gd name="connsiteX26" fmla="*/ 1500578 w 2128861"/>
                    <a:gd name="connsiteY26" fmla="*/ 768968 h 1269086"/>
                    <a:gd name="connsiteX27" fmla="*/ 627034 w 2128861"/>
                    <a:gd name="connsiteY27" fmla="*/ 768968 h 1269086"/>
                    <a:gd name="connsiteX28" fmla="*/ 670822 w 2128861"/>
                    <a:gd name="connsiteY28" fmla="*/ 1155591 h 1269086"/>
                    <a:gd name="connsiteX29" fmla="*/ 671161 w 2128861"/>
                    <a:gd name="connsiteY29" fmla="*/ 1156328 h 1269086"/>
                    <a:gd name="connsiteX30" fmla="*/ 426281 w 2128861"/>
                    <a:gd name="connsiteY30" fmla="*/ 1269086 h 1269086"/>
                    <a:gd name="connsiteX31" fmla="*/ 101085 w 2128861"/>
                    <a:gd name="connsiteY31" fmla="*/ 562847 h 1269086"/>
                    <a:gd name="connsiteX32" fmla="*/ 103378 w 2128861"/>
                    <a:gd name="connsiteY32" fmla="*/ 561790 h 1269086"/>
                    <a:gd name="connsiteX33" fmla="*/ 40613 w 2128861"/>
                    <a:gd name="connsiteY33" fmla="*/ 425482 h 1269086"/>
                    <a:gd name="connsiteX34" fmla="*/ 41936 w 2128861"/>
                    <a:gd name="connsiteY34" fmla="*/ 424874 h 1269086"/>
                    <a:gd name="connsiteX35" fmla="*/ 24257 w 2128861"/>
                    <a:gd name="connsiteY35" fmla="*/ 388269 h 1269086"/>
                    <a:gd name="connsiteX36" fmla="*/ 393 w 2128861"/>
                    <a:gd name="connsiteY36" fmla="*/ 241903 h 1269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128861" h="1269086">
                      <a:moveTo>
                        <a:pt x="393" y="241903"/>
                      </a:moveTo>
                      <a:cubicBezTo>
                        <a:pt x="2757" y="193254"/>
                        <a:pt x="15793" y="145692"/>
                        <a:pt x="40561" y="102062"/>
                      </a:cubicBezTo>
                      <a:cubicBezTo>
                        <a:pt x="72260" y="211392"/>
                        <a:pt x="140798" y="312540"/>
                        <a:pt x="234277" y="391020"/>
                      </a:cubicBezTo>
                      <a:lnTo>
                        <a:pt x="307055" y="441562"/>
                      </a:lnTo>
                      <a:lnTo>
                        <a:pt x="293343" y="411207"/>
                      </a:lnTo>
                      <a:cubicBezTo>
                        <a:pt x="248180" y="269746"/>
                        <a:pt x="318054" y="101191"/>
                        <a:pt x="468737" y="11023"/>
                      </a:cubicBezTo>
                      <a:cubicBezTo>
                        <a:pt x="418673" y="133605"/>
                        <a:pt x="425890" y="264312"/>
                        <a:pt x="488500" y="368943"/>
                      </a:cubicBezTo>
                      <a:cubicBezTo>
                        <a:pt x="511979" y="408179"/>
                        <a:pt x="542371" y="442285"/>
                        <a:pt x="578135" y="470319"/>
                      </a:cubicBezTo>
                      <a:lnTo>
                        <a:pt x="584303" y="474330"/>
                      </a:lnTo>
                      <a:lnTo>
                        <a:pt x="1527607" y="474330"/>
                      </a:lnTo>
                      <a:lnTo>
                        <a:pt x="1550725" y="459296"/>
                      </a:lnTo>
                      <a:cubicBezTo>
                        <a:pt x="1586489" y="431262"/>
                        <a:pt x="1616881" y="397157"/>
                        <a:pt x="1640360" y="357920"/>
                      </a:cubicBezTo>
                      <a:cubicBezTo>
                        <a:pt x="1702970" y="253289"/>
                        <a:pt x="1710187" y="122582"/>
                        <a:pt x="1660123" y="0"/>
                      </a:cubicBezTo>
                      <a:cubicBezTo>
                        <a:pt x="1810806" y="90168"/>
                        <a:pt x="1880680" y="258723"/>
                        <a:pt x="1835517" y="400184"/>
                      </a:cubicBezTo>
                      <a:lnTo>
                        <a:pt x="1821805" y="430539"/>
                      </a:lnTo>
                      <a:lnTo>
                        <a:pt x="1894583" y="379997"/>
                      </a:lnTo>
                      <a:cubicBezTo>
                        <a:pt x="1988063" y="301517"/>
                        <a:pt x="2056600" y="200369"/>
                        <a:pt x="2088299" y="91039"/>
                      </a:cubicBezTo>
                      <a:cubicBezTo>
                        <a:pt x="2113067" y="134669"/>
                        <a:pt x="2126104" y="182231"/>
                        <a:pt x="2128467" y="230880"/>
                      </a:cubicBezTo>
                      <a:cubicBezTo>
                        <a:pt x="2130831" y="279527"/>
                        <a:pt x="2122523" y="329264"/>
                        <a:pt x="2104604" y="377246"/>
                      </a:cubicBezTo>
                      <a:lnTo>
                        <a:pt x="2086924" y="413851"/>
                      </a:lnTo>
                      <a:lnTo>
                        <a:pt x="2088247" y="414459"/>
                      </a:lnTo>
                      <a:lnTo>
                        <a:pt x="2025482" y="550767"/>
                      </a:lnTo>
                      <a:lnTo>
                        <a:pt x="2027775" y="551824"/>
                      </a:lnTo>
                      <a:lnTo>
                        <a:pt x="1702579" y="1258063"/>
                      </a:lnTo>
                      <a:lnTo>
                        <a:pt x="1457699" y="1145305"/>
                      </a:lnTo>
                      <a:lnTo>
                        <a:pt x="1458038" y="1144568"/>
                      </a:lnTo>
                      <a:lnTo>
                        <a:pt x="1500578" y="768968"/>
                      </a:lnTo>
                      <a:lnTo>
                        <a:pt x="627034" y="768968"/>
                      </a:lnTo>
                      <a:lnTo>
                        <a:pt x="670822" y="1155591"/>
                      </a:lnTo>
                      <a:lnTo>
                        <a:pt x="671161" y="1156328"/>
                      </a:lnTo>
                      <a:lnTo>
                        <a:pt x="426281" y="1269086"/>
                      </a:lnTo>
                      <a:lnTo>
                        <a:pt x="101085" y="562847"/>
                      </a:lnTo>
                      <a:lnTo>
                        <a:pt x="103378" y="561790"/>
                      </a:lnTo>
                      <a:lnTo>
                        <a:pt x="40613" y="425482"/>
                      </a:lnTo>
                      <a:lnTo>
                        <a:pt x="41936" y="424874"/>
                      </a:lnTo>
                      <a:lnTo>
                        <a:pt x="24257" y="388269"/>
                      </a:lnTo>
                      <a:cubicBezTo>
                        <a:pt x="6337" y="340287"/>
                        <a:pt x="-1970" y="290550"/>
                        <a:pt x="393" y="241903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8F127F88-1E21-D5F6-5FD8-80F81516DBFD}"/>
                    </a:ext>
                  </a:extLst>
                </p:cNvPr>
                <p:cNvGrpSpPr/>
                <p:nvPr/>
              </p:nvGrpSpPr>
              <p:grpSpPr>
                <a:xfrm>
                  <a:off x="3917601" y="6826778"/>
                  <a:ext cx="981650" cy="835482"/>
                  <a:chOff x="1708209" y="1246437"/>
                  <a:chExt cx="981650" cy="835482"/>
                </a:xfrm>
                <a:solidFill>
                  <a:schemeClr val="bg2">
                    <a:lumMod val="10000"/>
                  </a:schemeClr>
                </a:solidFill>
              </p:grpSpPr>
              <p:sp>
                <p:nvSpPr>
                  <p:cNvPr id="42" name="Forma Livre: Forma 41">
                    <a:extLst>
                      <a:ext uri="{FF2B5EF4-FFF2-40B4-BE49-F238E27FC236}">
                        <a16:creationId xmlns:a16="http://schemas.microsoft.com/office/drawing/2014/main" id="{68C8F800-DB7B-6564-EE25-30ACC9972679}"/>
                      </a:ext>
                    </a:extLst>
                  </p:cNvPr>
                  <p:cNvSpPr/>
                  <p:nvPr/>
                </p:nvSpPr>
                <p:spPr>
                  <a:xfrm rot="2033445">
                    <a:off x="1708209" y="1303492"/>
                    <a:ext cx="933545" cy="778427"/>
                  </a:xfrm>
                  <a:custGeom>
                    <a:avLst/>
                    <a:gdLst>
                      <a:gd name="connsiteX0" fmla="*/ 315657 w 933545"/>
                      <a:gd name="connsiteY0" fmla="*/ 129141 h 778427"/>
                      <a:gd name="connsiteX1" fmla="*/ 330457 w 933545"/>
                      <a:gd name="connsiteY1" fmla="*/ 130674 h 778427"/>
                      <a:gd name="connsiteX2" fmla="*/ 523136 w 933545"/>
                      <a:gd name="connsiteY2" fmla="*/ 233028 h 778427"/>
                      <a:gd name="connsiteX3" fmla="*/ 542689 w 933545"/>
                      <a:gd name="connsiteY3" fmla="*/ 252766 h 778427"/>
                      <a:gd name="connsiteX4" fmla="*/ 543027 w 933545"/>
                      <a:gd name="connsiteY4" fmla="*/ 251568 h 778427"/>
                      <a:gd name="connsiteX5" fmla="*/ 544519 w 933545"/>
                      <a:gd name="connsiteY5" fmla="*/ 241358 h 778427"/>
                      <a:gd name="connsiteX6" fmla="*/ 552491 w 933545"/>
                      <a:gd name="connsiteY6" fmla="*/ 217964 h 778427"/>
                      <a:gd name="connsiteX7" fmla="*/ 552897 w 933545"/>
                      <a:gd name="connsiteY7" fmla="*/ 216522 h 778427"/>
                      <a:gd name="connsiteX8" fmla="*/ 553174 w 933545"/>
                      <a:gd name="connsiteY8" fmla="*/ 215959 h 778427"/>
                      <a:gd name="connsiteX9" fmla="*/ 564034 w 933545"/>
                      <a:gd name="connsiteY9" fmla="*/ 184092 h 778427"/>
                      <a:gd name="connsiteX10" fmla="*/ 674440 w 933545"/>
                      <a:gd name="connsiteY10" fmla="*/ 50324 h 778427"/>
                      <a:gd name="connsiteX11" fmla="*/ 933545 w 933545"/>
                      <a:gd name="connsiteY11" fmla="*/ 21597 h 778427"/>
                      <a:gd name="connsiteX12" fmla="*/ 687888 w 933545"/>
                      <a:gd name="connsiteY12" fmla="*/ 239350 h 778427"/>
                      <a:gd name="connsiteX13" fmla="*/ 671912 w 933545"/>
                      <a:gd name="connsiteY13" fmla="*/ 288586 h 778427"/>
                      <a:gd name="connsiteX14" fmla="*/ 667203 w 933545"/>
                      <a:gd name="connsiteY14" fmla="*/ 332886 h 778427"/>
                      <a:gd name="connsiteX15" fmla="*/ 673653 w 933545"/>
                      <a:gd name="connsiteY15" fmla="*/ 393563 h 778427"/>
                      <a:gd name="connsiteX16" fmla="*/ 725785 w 933545"/>
                      <a:gd name="connsiteY16" fmla="*/ 466380 h 778427"/>
                      <a:gd name="connsiteX17" fmla="*/ 722647 w 933545"/>
                      <a:gd name="connsiteY17" fmla="*/ 475373 h 778427"/>
                      <a:gd name="connsiteX18" fmla="*/ 716321 w 933545"/>
                      <a:gd name="connsiteY18" fmla="*/ 479622 h 778427"/>
                      <a:gd name="connsiteX19" fmla="*/ 699579 w 933545"/>
                      <a:gd name="connsiteY19" fmla="*/ 489634 h 778427"/>
                      <a:gd name="connsiteX20" fmla="*/ 702998 w 933545"/>
                      <a:gd name="connsiteY20" fmla="*/ 500004 h 778427"/>
                      <a:gd name="connsiteX21" fmla="*/ 802824 w 933545"/>
                      <a:gd name="connsiteY21" fmla="*/ 631835 h 778427"/>
                      <a:gd name="connsiteX22" fmla="*/ 611027 w 933545"/>
                      <a:gd name="connsiteY22" fmla="*/ 544275 h 778427"/>
                      <a:gd name="connsiteX23" fmla="*/ 610270 w 933545"/>
                      <a:gd name="connsiteY23" fmla="*/ 543037 h 778427"/>
                      <a:gd name="connsiteX24" fmla="*/ 529675 w 933545"/>
                      <a:gd name="connsiteY24" fmla="*/ 591230 h 778427"/>
                      <a:gd name="connsiteX25" fmla="*/ 481873 w 933545"/>
                      <a:gd name="connsiteY25" fmla="*/ 520070 h 778427"/>
                      <a:gd name="connsiteX26" fmla="*/ 182673 w 933545"/>
                      <a:gd name="connsiteY26" fmla="*/ 778427 h 778427"/>
                      <a:gd name="connsiteX27" fmla="*/ 0 w 933545"/>
                      <a:gd name="connsiteY27" fmla="*/ 667055 h 778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933545" h="778427">
                        <a:moveTo>
                          <a:pt x="315657" y="129141"/>
                        </a:moveTo>
                        <a:lnTo>
                          <a:pt x="330457" y="130674"/>
                        </a:lnTo>
                        <a:lnTo>
                          <a:pt x="523136" y="233028"/>
                        </a:lnTo>
                        <a:lnTo>
                          <a:pt x="542689" y="252766"/>
                        </a:lnTo>
                        <a:lnTo>
                          <a:pt x="543027" y="251568"/>
                        </a:lnTo>
                        <a:lnTo>
                          <a:pt x="544519" y="241358"/>
                        </a:lnTo>
                        <a:lnTo>
                          <a:pt x="552491" y="217964"/>
                        </a:lnTo>
                        <a:lnTo>
                          <a:pt x="552897" y="216522"/>
                        </a:lnTo>
                        <a:lnTo>
                          <a:pt x="553174" y="215959"/>
                        </a:lnTo>
                        <a:lnTo>
                          <a:pt x="564034" y="184092"/>
                        </a:lnTo>
                        <a:cubicBezTo>
                          <a:pt x="589260" y="127550"/>
                          <a:pt x="628291" y="81981"/>
                          <a:pt x="674440" y="50324"/>
                        </a:cubicBezTo>
                        <a:cubicBezTo>
                          <a:pt x="751355" y="-2437"/>
                          <a:pt x="848042" y="-16550"/>
                          <a:pt x="933545" y="21597"/>
                        </a:cubicBezTo>
                        <a:cubicBezTo>
                          <a:pt x="826823" y="51260"/>
                          <a:pt x="735811" y="131934"/>
                          <a:pt x="687888" y="239350"/>
                        </a:cubicBezTo>
                        <a:lnTo>
                          <a:pt x="671912" y="288586"/>
                        </a:lnTo>
                        <a:lnTo>
                          <a:pt x="667203" y="332886"/>
                        </a:lnTo>
                        <a:lnTo>
                          <a:pt x="673653" y="393563"/>
                        </a:lnTo>
                        <a:lnTo>
                          <a:pt x="725785" y="466380"/>
                        </a:lnTo>
                        <a:lnTo>
                          <a:pt x="722647" y="475373"/>
                        </a:lnTo>
                        <a:lnTo>
                          <a:pt x="716321" y="479622"/>
                        </a:lnTo>
                        <a:lnTo>
                          <a:pt x="699579" y="489634"/>
                        </a:lnTo>
                        <a:lnTo>
                          <a:pt x="702998" y="500004"/>
                        </a:lnTo>
                        <a:cubicBezTo>
                          <a:pt x="726231" y="551217"/>
                          <a:pt x="760137" y="596549"/>
                          <a:pt x="802824" y="631835"/>
                        </a:cubicBezTo>
                        <a:cubicBezTo>
                          <a:pt x="727923" y="631835"/>
                          <a:pt x="660112" y="598374"/>
                          <a:pt x="611027" y="544275"/>
                        </a:cubicBezTo>
                        <a:lnTo>
                          <a:pt x="610270" y="543037"/>
                        </a:lnTo>
                        <a:lnTo>
                          <a:pt x="529675" y="591230"/>
                        </a:lnTo>
                        <a:lnTo>
                          <a:pt x="481873" y="520070"/>
                        </a:lnTo>
                        <a:lnTo>
                          <a:pt x="182673" y="778427"/>
                        </a:lnTo>
                        <a:lnTo>
                          <a:pt x="0" y="6670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Forma Livre: Forma 42">
                    <a:extLst>
                      <a:ext uri="{FF2B5EF4-FFF2-40B4-BE49-F238E27FC236}">
                        <a16:creationId xmlns:a16="http://schemas.microsoft.com/office/drawing/2014/main" id="{BF650F78-78A0-E9CF-0AFC-CF4799CE860A}"/>
                      </a:ext>
                    </a:extLst>
                  </p:cNvPr>
                  <p:cNvSpPr/>
                  <p:nvPr/>
                </p:nvSpPr>
                <p:spPr>
                  <a:xfrm>
                    <a:off x="2189340" y="1246437"/>
                    <a:ext cx="500519" cy="390525"/>
                  </a:xfrm>
                  <a:custGeom>
                    <a:avLst/>
                    <a:gdLst>
                      <a:gd name="connsiteX0" fmla="*/ 0 w 464820"/>
                      <a:gd name="connsiteY0" fmla="*/ 148590 h 390525"/>
                      <a:gd name="connsiteX1" fmla="*/ 320040 w 464820"/>
                      <a:gd name="connsiteY1" fmla="*/ 5715 h 390525"/>
                      <a:gd name="connsiteX2" fmla="*/ 390525 w 464820"/>
                      <a:gd name="connsiteY2" fmla="*/ 0 h 390525"/>
                      <a:gd name="connsiteX3" fmla="*/ 464820 w 464820"/>
                      <a:gd name="connsiteY3" fmla="*/ 5715 h 390525"/>
                      <a:gd name="connsiteX4" fmla="*/ 386715 w 464820"/>
                      <a:gd name="connsiteY4" fmla="*/ 55245 h 390525"/>
                      <a:gd name="connsiteX5" fmla="*/ 316230 w 464820"/>
                      <a:gd name="connsiteY5" fmla="*/ 104775 h 390525"/>
                      <a:gd name="connsiteX6" fmla="*/ 243840 w 464820"/>
                      <a:gd name="connsiteY6" fmla="*/ 186690 h 390525"/>
                      <a:gd name="connsiteX7" fmla="*/ 182880 w 464820"/>
                      <a:gd name="connsiteY7" fmla="*/ 270510 h 390525"/>
                      <a:gd name="connsiteX8" fmla="*/ 160020 w 464820"/>
                      <a:gd name="connsiteY8" fmla="*/ 327660 h 390525"/>
                      <a:gd name="connsiteX9" fmla="*/ 148590 w 464820"/>
                      <a:gd name="connsiteY9" fmla="*/ 377190 h 390525"/>
                      <a:gd name="connsiteX10" fmla="*/ 95250 w 464820"/>
                      <a:gd name="connsiteY10" fmla="*/ 390525 h 390525"/>
                      <a:gd name="connsiteX11" fmla="*/ 0 w 464820"/>
                      <a:gd name="connsiteY11" fmla="*/ 148590 h 390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64820" h="390525">
                        <a:moveTo>
                          <a:pt x="0" y="148590"/>
                        </a:moveTo>
                        <a:lnTo>
                          <a:pt x="320040" y="5715"/>
                        </a:lnTo>
                        <a:lnTo>
                          <a:pt x="390525" y="0"/>
                        </a:lnTo>
                        <a:lnTo>
                          <a:pt x="464820" y="5715"/>
                        </a:lnTo>
                        <a:lnTo>
                          <a:pt x="386715" y="55245"/>
                        </a:lnTo>
                        <a:lnTo>
                          <a:pt x="316230" y="104775"/>
                        </a:lnTo>
                        <a:lnTo>
                          <a:pt x="243840" y="186690"/>
                        </a:lnTo>
                        <a:lnTo>
                          <a:pt x="182880" y="270510"/>
                        </a:lnTo>
                        <a:lnTo>
                          <a:pt x="160020" y="327660"/>
                        </a:lnTo>
                        <a:lnTo>
                          <a:pt x="148590" y="377190"/>
                        </a:lnTo>
                        <a:lnTo>
                          <a:pt x="95250" y="390525"/>
                        </a:lnTo>
                        <a:lnTo>
                          <a:pt x="0" y="1485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4" name="Agrupar 43">
                  <a:extLst>
                    <a:ext uri="{FF2B5EF4-FFF2-40B4-BE49-F238E27FC236}">
                      <a16:creationId xmlns:a16="http://schemas.microsoft.com/office/drawing/2014/main" id="{3B7A15E3-4FE2-2F6A-B5AA-57E29126BA3A}"/>
                    </a:ext>
                  </a:extLst>
                </p:cNvPr>
                <p:cNvGrpSpPr/>
                <p:nvPr/>
              </p:nvGrpSpPr>
              <p:grpSpPr>
                <a:xfrm flipV="1">
                  <a:off x="3917601" y="8070613"/>
                  <a:ext cx="981650" cy="835482"/>
                  <a:chOff x="1708209" y="1246437"/>
                  <a:chExt cx="981650" cy="835482"/>
                </a:xfrm>
                <a:solidFill>
                  <a:schemeClr val="bg2">
                    <a:lumMod val="10000"/>
                  </a:schemeClr>
                </a:solidFill>
              </p:grpSpPr>
              <p:sp>
                <p:nvSpPr>
                  <p:cNvPr id="45" name="Forma Livre: Forma 44">
                    <a:extLst>
                      <a:ext uri="{FF2B5EF4-FFF2-40B4-BE49-F238E27FC236}">
                        <a16:creationId xmlns:a16="http://schemas.microsoft.com/office/drawing/2014/main" id="{2E32573B-772B-C307-C4F3-198C7BC3A653}"/>
                      </a:ext>
                    </a:extLst>
                  </p:cNvPr>
                  <p:cNvSpPr/>
                  <p:nvPr/>
                </p:nvSpPr>
                <p:spPr>
                  <a:xfrm rot="2033445">
                    <a:off x="1708209" y="1303492"/>
                    <a:ext cx="933545" cy="778427"/>
                  </a:xfrm>
                  <a:custGeom>
                    <a:avLst/>
                    <a:gdLst>
                      <a:gd name="connsiteX0" fmla="*/ 315657 w 933545"/>
                      <a:gd name="connsiteY0" fmla="*/ 129141 h 778427"/>
                      <a:gd name="connsiteX1" fmla="*/ 330457 w 933545"/>
                      <a:gd name="connsiteY1" fmla="*/ 130674 h 778427"/>
                      <a:gd name="connsiteX2" fmla="*/ 523136 w 933545"/>
                      <a:gd name="connsiteY2" fmla="*/ 233028 h 778427"/>
                      <a:gd name="connsiteX3" fmla="*/ 542689 w 933545"/>
                      <a:gd name="connsiteY3" fmla="*/ 252766 h 778427"/>
                      <a:gd name="connsiteX4" fmla="*/ 543027 w 933545"/>
                      <a:gd name="connsiteY4" fmla="*/ 251568 h 778427"/>
                      <a:gd name="connsiteX5" fmla="*/ 544519 w 933545"/>
                      <a:gd name="connsiteY5" fmla="*/ 241358 h 778427"/>
                      <a:gd name="connsiteX6" fmla="*/ 552491 w 933545"/>
                      <a:gd name="connsiteY6" fmla="*/ 217964 h 778427"/>
                      <a:gd name="connsiteX7" fmla="*/ 552897 w 933545"/>
                      <a:gd name="connsiteY7" fmla="*/ 216522 h 778427"/>
                      <a:gd name="connsiteX8" fmla="*/ 553174 w 933545"/>
                      <a:gd name="connsiteY8" fmla="*/ 215959 h 778427"/>
                      <a:gd name="connsiteX9" fmla="*/ 564034 w 933545"/>
                      <a:gd name="connsiteY9" fmla="*/ 184092 h 778427"/>
                      <a:gd name="connsiteX10" fmla="*/ 674440 w 933545"/>
                      <a:gd name="connsiteY10" fmla="*/ 50324 h 778427"/>
                      <a:gd name="connsiteX11" fmla="*/ 933545 w 933545"/>
                      <a:gd name="connsiteY11" fmla="*/ 21597 h 778427"/>
                      <a:gd name="connsiteX12" fmla="*/ 687888 w 933545"/>
                      <a:gd name="connsiteY12" fmla="*/ 239350 h 778427"/>
                      <a:gd name="connsiteX13" fmla="*/ 671912 w 933545"/>
                      <a:gd name="connsiteY13" fmla="*/ 288586 h 778427"/>
                      <a:gd name="connsiteX14" fmla="*/ 667203 w 933545"/>
                      <a:gd name="connsiteY14" fmla="*/ 332886 h 778427"/>
                      <a:gd name="connsiteX15" fmla="*/ 673653 w 933545"/>
                      <a:gd name="connsiteY15" fmla="*/ 393563 h 778427"/>
                      <a:gd name="connsiteX16" fmla="*/ 725785 w 933545"/>
                      <a:gd name="connsiteY16" fmla="*/ 466380 h 778427"/>
                      <a:gd name="connsiteX17" fmla="*/ 722647 w 933545"/>
                      <a:gd name="connsiteY17" fmla="*/ 475373 h 778427"/>
                      <a:gd name="connsiteX18" fmla="*/ 716321 w 933545"/>
                      <a:gd name="connsiteY18" fmla="*/ 479622 h 778427"/>
                      <a:gd name="connsiteX19" fmla="*/ 699579 w 933545"/>
                      <a:gd name="connsiteY19" fmla="*/ 489634 h 778427"/>
                      <a:gd name="connsiteX20" fmla="*/ 702998 w 933545"/>
                      <a:gd name="connsiteY20" fmla="*/ 500004 h 778427"/>
                      <a:gd name="connsiteX21" fmla="*/ 802824 w 933545"/>
                      <a:gd name="connsiteY21" fmla="*/ 631835 h 778427"/>
                      <a:gd name="connsiteX22" fmla="*/ 611027 w 933545"/>
                      <a:gd name="connsiteY22" fmla="*/ 544275 h 778427"/>
                      <a:gd name="connsiteX23" fmla="*/ 610270 w 933545"/>
                      <a:gd name="connsiteY23" fmla="*/ 543037 h 778427"/>
                      <a:gd name="connsiteX24" fmla="*/ 529675 w 933545"/>
                      <a:gd name="connsiteY24" fmla="*/ 591230 h 778427"/>
                      <a:gd name="connsiteX25" fmla="*/ 481873 w 933545"/>
                      <a:gd name="connsiteY25" fmla="*/ 520070 h 778427"/>
                      <a:gd name="connsiteX26" fmla="*/ 182673 w 933545"/>
                      <a:gd name="connsiteY26" fmla="*/ 778427 h 778427"/>
                      <a:gd name="connsiteX27" fmla="*/ 0 w 933545"/>
                      <a:gd name="connsiteY27" fmla="*/ 667055 h 778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933545" h="778427">
                        <a:moveTo>
                          <a:pt x="315657" y="129141"/>
                        </a:moveTo>
                        <a:lnTo>
                          <a:pt x="330457" y="130674"/>
                        </a:lnTo>
                        <a:lnTo>
                          <a:pt x="523136" y="233028"/>
                        </a:lnTo>
                        <a:lnTo>
                          <a:pt x="542689" y="252766"/>
                        </a:lnTo>
                        <a:lnTo>
                          <a:pt x="543027" y="251568"/>
                        </a:lnTo>
                        <a:lnTo>
                          <a:pt x="544519" y="241358"/>
                        </a:lnTo>
                        <a:lnTo>
                          <a:pt x="552491" y="217964"/>
                        </a:lnTo>
                        <a:lnTo>
                          <a:pt x="552897" y="216522"/>
                        </a:lnTo>
                        <a:lnTo>
                          <a:pt x="553174" y="215959"/>
                        </a:lnTo>
                        <a:lnTo>
                          <a:pt x="564034" y="184092"/>
                        </a:lnTo>
                        <a:cubicBezTo>
                          <a:pt x="589260" y="127550"/>
                          <a:pt x="628291" y="81981"/>
                          <a:pt x="674440" y="50324"/>
                        </a:cubicBezTo>
                        <a:cubicBezTo>
                          <a:pt x="751355" y="-2437"/>
                          <a:pt x="848042" y="-16550"/>
                          <a:pt x="933545" y="21597"/>
                        </a:cubicBezTo>
                        <a:cubicBezTo>
                          <a:pt x="826823" y="51260"/>
                          <a:pt x="735811" y="131934"/>
                          <a:pt x="687888" y="239350"/>
                        </a:cubicBezTo>
                        <a:lnTo>
                          <a:pt x="671912" y="288586"/>
                        </a:lnTo>
                        <a:lnTo>
                          <a:pt x="667203" y="332886"/>
                        </a:lnTo>
                        <a:lnTo>
                          <a:pt x="673653" y="393563"/>
                        </a:lnTo>
                        <a:lnTo>
                          <a:pt x="725785" y="466380"/>
                        </a:lnTo>
                        <a:lnTo>
                          <a:pt x="722647" y="475373"/>
                        </a:lnTo>
                        <a:lnTo>
                          <a:pt x="716321" y="479622"/>
                        </a:lnTo>
                        <a:lnTo>
                          <a:pt x="699579" y="489634"/>
                        </a:lnTo>
                        <a:lnTo>
                          <a:pt x="702998" y="500004"/>
                        </a:lnTo>
                        <a:cubicBezTo>
                          <a:pt x="726231" y="551217"/>
                          <a:pt x="760137" y="596549"/>
                          <a:pt x="802824" y="631835"/>
                        </a:cubicBezTo>
                        <a:cubicBezTo>
                          <a:pt x="727923" y="631835"/>
                          <a:pt x="660112" y="598374"/>
                          <a:pt x="611027" y="544275"/>
                        </a:cubicBezTo>
                        <a:lnTo>
                          <a:pt x="610270" y="543037"/>
                        </a:lnTo>
                        <a:lnTo>
                          <a:pt x="529675" y="591230"/>
                        </a:lnTo>
                        <a:lnTo>
                          <a:pt x="481873" y="520070"/>
                        </a:lnTo>
                        <a:lnTo>
                          <a:pt x="182673" y="778427"/>
                        </a:lnTo>
                        <a:lnTo>
                          <a:pt x="0" y="6670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Forma Livre: Forma 45">
                    <a:extLst>
                      <a:ext uri="{FF2B5EF4-FFF2-40B4-BE49-F238E27FC236}">
                        <a16:creationId xmlns:a16="http://schemas.microsoft.com/office/drawing/2014/main" id="{34DC5FA3-018C-8E22-7A84-FB6298FBBF76}"/>
                      </a:ext>
                    </a:extLst>
                  </p:cNvPr>
                  <p:cNvSpPr/>
                  <p:nvPr/>
                </p:nvSpPr>
                <p:spPr>
                  <a:xfrm>
                    <a:off x="2189340" y="1246437"/>
                    <a:ext cx="500519" cy="390525"/>
                  </a:xfrm>
                  <a:custGeom>
                    <a:avLst/>
                    <a:gdLst>
                      <a:gd name="connsiteX0" fmla="*/ 0 w 464820"/>
                      <a:gd name="connsiteY0" fmla="*/ 148590 h 390525"/>
                      <a:gd name="connsiteX1" fmla="*/ 320040 w 464820"/>
                      <a:gd name="connsiteY1" fmla="*/ 5715 h 390525"/>
                      <a:gd name="connsiteX2" fmla="*/ 390525 w 464820"/>
                      <a:gd name="connsiteY2" fmla="*/ 0 h 390525"/>
                      <a:gd name="connsiteX3" fmla="*/ 464820 w 464820"/>
                      <a:gd name="connsiteY3" fmla="*/ 5715 h 390525"/>
                      <a:gd name="connsiteX4" fmla="*/ 386715 w 464820"/>
                      <a:gd name="connsiteY4" fmla="*/ 55245 h 390525"/>
                      <a:gd name="connsiteX5" fmla="*/ 316230 w 464820"/>
                      <a:gd name="connsiteY5" fmla="*/ 104775 h 390525"/>
                      <a:gd name="connsiteX6" fmla="*/ 243840 w 464820"/>
                      <a:gd name="connsiteY6" fmla="*/ 186690 h 390525"/>
                      <a:gd name="connsiteX7" fmla="*/ 182880 w 464820"/>
                      <a:gd name="connsiteY7" fmla="*/ 270510 h 390525"/>
                      <a:gd name="connsiteX8" fmla="*/ 160020 w 464820"/>
                      <a:gd name="connsiteY8" fmla="*/ 327660 h 390525"/>
                      <a:gd name="connsiteX9" fmla="*/ 148590 w 464820"/>
                      <a:gd name="connsiteY9" fmla="*/ 377190 h 390525"/>
                      <a:gd name="connsiteX10" fmla="*/ 95250 w 464820"/>
                      <a:gd name="connsiteY10" fmla="*/ 390525 h 390525"/>
                      <a:gd name="connsiteX11" fmla="*/ 0 w 464820"/>
                      <a:gd name="connsiteY11" fmla="*/ 148590 h 390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64820" h="390525">
                        <a:moveTo>
                          <a:pt x="0" y="148590"/>
                        </a:moveTo>
                        <a:lnTo>
                          <a:pt x="320040" y="5715"/>
                        </a:lnTo>
                        <a:lnTo>
                          <a:pt x="390525" y="0"/>
                        </a:lnTo>
                        <a:lnTo>
                          <a:pt x="464820" y="5715"/>
                        </a:lnTo>
                        <a:lnTo>
                          <a:pt x="386715" y="55245"/>
                        </a:lnTo>
                        <a:lnTo>
                          <a:pt x="316230" y="104775"/>
                        </a:lnTo>
                        <a:lnTo>
                          <a:pt x="243840" y="186690"/>
                        </a:lnTo>
                        <a:lnTo>
                          <a:pt x="182880" y="270510"/>
                        </a:lnTo>
                        <a:lnTo>
                          <a:pt x="160020" y="327660"/>
                        </a:lnTo>
                        <a:lnTo>
                          <a:pt x="148590" y="377190"/>
                        </a:lnTo>
                        <a:lnTo>
                          <a:pt x="95250" y="390525"/>
                        </a:lnTo>
                        <a:lnTo>
                          <a:pt x="0" y="1485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5" name="Agrupar 84">
                <a:extLst>
                  <a:ext uri="{FF2B5EF4-FFF2-40B4-BE49-F238E27FC236}">
                    <a16:creationId xmlns:a16="http://schemas.microsoft.com/office/drawing/2014/main" id="{EB5142D4-3E55-E51F-3199-FA30B629DFFF}"/>
                  </a:ext>
                </a:extLst>
              </p:cNvPr>
              <p:cNvGrpSpPr/>
              <p:nvPr/>
            </p:nvGrpSpPr>
            <p:grpSpPr>
              <a:xfrm>
                <a:off x="4554918" y="7527932"/>
                <a:ext cx="3854805" cy="670560"/>
                <a:chOff x="4554918" y="7527932"/>
                <a:chExt cx="3854805" cy="670560"/>
              </a:xfrm>
            </p:grpSpPr>
            <p:sp>
              <p:nvSpPr>
                <p:cNvPr id="37" name="Forma Livre: Forma 36">
                  <a:extLst>
                    <a:ext uri="{FF2B5EF4-FFF2-40B4-BE49-F238E27FC236}">
                      <a16:creationId xmlns:a16="http://schemas.microsoft.com/office/drawing/2014/main" id="{D6AA3FB5-E41B-39C4-C3F3-EF22B92FA817}"/>
                    </a:ext>
                  </a:extLst>
                </p:cNvPr>
                <p:cNvSpPr/>
                <p:nvPr/>
              </p:nvSpPr>
              <p:spPr>
                <a:xfrm>
                  <a:off x="4569445" y="7527932"/>
                  <a:ext cx="3840278" cy="670560"/>
                </a:xfrm>
                <a:custGeom>
                  <a:avLst/>
                  <a:gdLst>
                    <a:gd name="connsiteX0" fmla="*/ 0 w 3840278"/>
                    <a:gd name="connsiteY0" fmla="*/ 0 h 670560"/>
                    <a:gd name="connsiteX1" fmla="*/ 3170678 w 3840278"/>
                    <a:gd name="connsiteY1" fmla="*/ 0 h 670560"/>
                    <a:gd name="connsiteX2" fmla="*/ 3840278 w 3840278"/>
                    <a:gd name="connsiteY2" fmla="*/ 334800 h 670560"/>
                    <a:gd name="connsiteX3" fmla="*/ 3170678 w 3840278"/>
                    <a:gd name="connsiteY3" fmla="*/ 669600 h 670560"/>
                    <a:gd name="connsiteX4" fmla="*/ 3170678 w 3840278"/>
                    <a:gd name="connsiteY4" fmla="*/ 670560 h 670560"/>
                    <a:gd name="connsiteX5" fmla="*/ 0 w 3840278"/>
                    <a:gd name="connsiteY5" fmla="*/ 670560 h 670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40278" h="670560">
                      <a:moveTo>
                        <a:pt x="0" y="0"/>
                      </a:moveTo>
                      <a:lnTo>
                        <a:pt x="3170678" y="0"/>
                      </a:lnTo>
                      <a:lnTo>
                        <a:pt x="3840278" y="334800"/>
                      </a:lnTo>
                      <a:lnTo>
                        <a:pt x="3170678" y="669600"/>
                      </a:lnTo>
                      <a:lnTo>
                        <a:pt x="3170678" y="670560"/>
                      </a:lnTo>
                      <a:lnTo>
                        <a:pt x="0" y="67056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solidFill>
                    <a:srgbClr val="4200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Forma Livre: Forma 46">
                  <a:extLst>
                    <a:ext uri="{FF2B5EF4-FFF2-40B4-BE49-F238E27FC236}">
                      <a16:creationId xmlns:a16="http://schemas.microsoft.com/office/drawing/2014/main" id="{C9A29195-17EC-C70B-9543-42F92BA4900C}"/>
                    </a:ext>
                  </a:extLst>
                </p:cNvPr>
                <p:cNvSpPr/>
                <p:nvPr/>
              </p:nvSpPr>
              <p:spPr>
                <a:xfrm rot="5400000">
                  <a:off x="6156830" y="5980448"/>
                  <a:ext cx="554492" cy="3758315"/>
                </a:xfrm>
                <a:custGeom>
                  <a:avLst/>
                  <a:gdLst>
                    <a:gd name="connsiteX0" fmla="*/ 0 w 554492"/>
                    <a:gd name="connsiteY0" fmla="*/ 3758315 h 3758315"/>
                    <a:gd name="connsiteX1" fmla="*/ 0 w 554492"/>
                    <a:gd name="connsiteY1" fmla="*/ 580866 h 3758315"/>
                    <a:gd name="connsiteX2" fmla="*/ 277246 w 554492"/>
                    <a:gd name="connsiteY2" fmla="*/ 0 h 3758315"/>
                    <a:gd name="connsiteX3" fmla="*/ 554492 w 554492"/>
                    <a:gd name="connsiteY3" fmla="*/ 580866 h 3758315"/>
                    <a:gd name="connsiteX4" fmla="*/ 554492 w 554492"/>
                    <a:gd name="connsiteY4" fmla="*/ 3758315 h 3758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4492" h="3758315">
                      <a:moveTo>
                        <a:pt x="0" y="3758315"/>
                      </a:moveTo>
                      <a:lnTo>
                        <a:pt x="0" y="580866"/>
                      </a:lnTo>
                      <a:lnTo>
                        <a:pt x="277246" y="0"/>
                      </a:lnTo>
                      <a:lnTo>
                        <a:pt x="554492" y="580866"/>
                      </a:lnTo>
                      <a:lnTo>
                        <a:pt x="554492" y="3758315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id="{959FD0EE-6D51-047C-7978-E3ED83E435E5}"/>
                  </a:ext>
                </a:extLst>
              </p:cNvPr>
              <p:cNvGrpSpPr/>
              <p:nvPr/>
            </p:nvGrpSpPr>
            <p:grpSpPr>
              <a:xfrm>
                <a:off x="4065722" y="7523080"/>
                <a:ext cx="720000" cy="720000"/>
                <a:chOff x="4065722" y="7523080"/>
                <a:chExt cx="720000" cy="720000"/>
              </a:xfrm>
            </p:grpSpPr>
            <p:sp>
              <p:nvSpPr>
                <p:cNvPr id="48" name="Retângulo 47">
                  <a:extLst>
                    <a:ext uri="{FF2B5EF4-FFF2-40B4-BE49-F238E27FC236}">
                      <a16:creationId xmlns:a16="http://schemas.microsoft.com/office/drawing/2014/main" id="{4B07203C-4BBE-24F5-4EA6-A1E3832F1C18}"/>
                    </a:ext>
                  </a:extLst>
                </p:cNvPr>
                <p:cNvSpPr/>
                <p:nvPr/>
              </p:nvSpPr>
              <p:spPr>
                <a:xfrm rot="2700000">
                  <a:off x="4065722" y="7523080"/>
                  <a:ext cx="72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9" name="Retângulo 48">
                  <a:extLst>
                    <a:ext uri="{FF2B5EF4-FFF2-40B4-BE49-F238E27FC236}">
                      <a16:creationId xmlns:a16="http://schemas.microsoft.com/office/drawing/2014/main" id="{73984EAD-712F-DDF6-59CE-44EBA41F69AE}"/>
                    </a:ext>
                  </a:extLst>
                </p:cNvPr>
                <p:cNvSpPr/>
                <p:nvPr/>
              </p:nvSpPr>
              <p:spPr>
                <a:xfrm rot="2700000">
                  <a:off x="4137721" y="7598348"/>
                  <a:ext cx="576000" cy="576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4200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CC94BB46-0236-963F-9726-C667727B1842}"/>
                </a:ext>
              </a:extLst>
            </p:cNvPr>
            <p:cNvGrpSpPr/>
            <p:nvPr/>
          </p:nvGrpSpPr>
          <p:grpSpPr>
            <a:xfrm>
              <a:off x="0" y="5226633"/>
              <a:ext cx="3690673" cy="3613817"/>
              <a:chOff x="0" y="5226633"/>
              <a:chExt cx="3690673" cy="3613817"/>
            </a:xfrm>
          </p:grpSpPr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91F4D95E-CB0B-4770-5B60-EEC03AF79EE0}"/>
                  </a:ext>
                </a:extLst>
              </p:cNvPr>
              <p:cNvGrpSpPr/>
              <p:nvPr/>
            </p:nvGrpSpPr>
            <p:grpSpPr>
              <a:xfrm>
                <a:off x="103872" y="5226633"/>
                <a:ext cx="3586801" cy="3463791"/>
                <a:chOff x="103872" y="5226633"/>
                <a:chExt cx="3586801" cy="3463791"/>
              </a:xfrm>
            </p:grpSpPr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B1EA2A9C-A30A-666E-ED79-809844DFFDC7}"/>
                    </a:ext>
                  </a:extLst>
                </p:cNvPr>
                <p:cNvSpPr/>
                <p:nvPr/>
              </p:nvSpPr>
              <p:spPr>
                <a:xfrm rot="6682002">
                  <a:off x="2262858" y="6699339"/>
                  <a:ext cx="193321" cy="599552"/>
                </a:xfrm>
                <a:custGeom>
                  <a:avLst/>
                  <a:gdLst>
                    <a:gd name="connsiteX0" fmla="*/ 31299 w 193321"/>
                    <a:gd name="connsiteY0" fmla="*/ 511749 h 599552"/>
                    <a:gd name="connsiteX1" fmla="*/ 0 w 193321"/>
                    <a:gd name="connsiteY1" fmla="*/ 299776 h 599552"/>
                    <a:gd name="connsiteX2" fmla="*/ 106863 w 193321"/>
                    <a:gd name="connsiteY2" fmla="*/ 0 h 599552"/>
                    <a:gd name="connsiteX3" fmla="*/ 91115 w 193321"/>
                    <a:gd name="connsiteY3" fmla="*/ 86267 h 599552"/>
                    <a:gd name="connsiteX4" fmla="*/ 123509 w 193321"/>
                    <a:gd name="connsiteY4" fmla="*/ 169069 h 599552"/>
                    <a:gd name="connsiteX5" fmla="*/ 144659 w 193321"/>
                    <a:gd name="connsiteY5" fmla="*/ 176427 h 599552"/>
                    <a:gd name="connsiteX6" fmla="*/ 192903 w 193321"/>
                    <a:gd name="connsiteY6" fmla="*/ 294216 h 599552"/>
                    <a:gd name="connsiteX7" fmla="*/ 128569 w 193321"/>
                    <a:gd name="connsiteY7" fmla="*/ 404048 h 599552"/>
                    <a:gd name="connsiteX8" fmla="*/ 100173 w 193321"/>
                    <a:gd name="connsiteY8" fmla="*/ 409617 h 599552"/>
                    <a:gd name="connsiteX9" fmla="*/ 81717 w 193321"/>
                    <a:gd name="connsiteY9" fmla="*/ 461807 h 599552"/>
                    <a:gd name="connsiteX10" fmla="*/ 106863 w 193321"/>
                    <a:gd name="connsiteY10" fmla="*/ 599552 h 599552"/>
                    <a:gd name="connsiteX11" fmla="*/ 31299 w 193321"/>
                    <a:gd name="connsiteY11" fmla="*/ 511749 h 599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3321" h="599552">
                      <a:moveTo>
                        <a:pt x="31299" y="511749"/>
                      </a:moveTo>
                      <a:cubicBezTo>
                        <a:pt x="11961" y="457501"/>
                        <a:pt x="0" y="382557"/>
                        <a:pt x="0" y="299776"/>
                      </a:cubicBezTo>
                      <a:cubicBezTo>
                        <a:pt x="0" y="134214"/>
                        <a:pt x="47844" y="0"/>
                        <a:pt x="106863" y="0"/>
                      </a:cubicBezTo>
                      <a:lnTo>
                        <a:pt x="91115" y="86267"/>
                      </a:lnTo>
                      <a:lnTo>
                        <a:pt x="123509" y="169069"/>
                      </a:lnTo>
                      <a:lnTo>
                        <a:pt x="144659" y="176427"/>
                      </a:lnTo>
                      <a:cubicBezTo>
                        <a:pt x="176412" y="197516"/>
                        <a:pt x="196519" y="243053"/>
                        <a:pt x="192903" y="294216"/>
                      </a:cubicBezTo>
                      <a:cubicBezTo>
                        <a:pt x="189287" y="345379"/>
                        <a:pt x="162973" y="387635"/>
                        <a:pt x="128569" y="404048"/>
                      </a:cubicBezTo>
                      <a:lnTo>
                        <a:pt x="100173" y="409617"/>
                      </a:lnTo>
                      <a:lnTo>
                        <a:pt x="81717" y="461807"/>
                      </a:lnTo>
                      <a:lnTo>
                        <a:pt x="106863" y="599552"/>
                      </a:lnTo>
                      <a:cubicBezTo>
                        <a:pt x="77353" y="599552"/>
                        <a:pt x="50638" y="565998"/>
                        <a:pt x="31299" y="5117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Forma Livre: Forma 50">
                  <a:extLst>
                    <a:ext uri="{FF2B5EF4-FFF2-40B4-BE49-F238E27FC236}">
                      <a16:creationId xmlns:a16="http://schemas.microsoft.com/office/drawing/2014/main" id="{E2CC3B53-6B0E-F99F-E989-3E6CB1DC9EE8}"/>
                    </a:ext>
                  </a:extLst>
                </p:cNvPr>
                <p:cNvSpPr/>
                <p:nvPr/>
              </p:nvSpPr>
              <p:spPr>
                <a:xfrm rot="21062645">
                  <a:off x="103872" y="5226633"/>
                  <a:ext cx="3586801" cy="3463791"/>
                </a:xfrm>
                <a:custGeom>
                  <a:avLst/>
                  <a:gdLst>
                    <a:gd name="connsiteX0" fmla="*/ 169671 w 3586801"/>
                    <a:gd name="connsiteY0" fmla="*/ 1539679 h 3463791"/>
                    <a:gd name="connsiteX1" fmla="*/ 171290 w 3586801"/>
                    <a:gd name="connsiteY1" fmla="*/ 1553042 h 3463791"/>
                    <a:gd name="connsiteX2" fmla="*/ 140483 w 3586801"/>
                    <a:gd name="connsiteY2" fmla="*/ 1546141 h 3463791"/>
                    <a:gd name="connsiteX3" fmla="*/ 2091204 w 3586801"/>
                    <a:gd name="connsiteY3" fmla="*/ 1682921 h 3463791"/>
                    <a:gd name="connsiteX4" fmla="*/ 1977263 w 3586801"/>
                    <a:gd name="connsiteY4" fmla="*/ 1703819 h 3463791"/>
                    <a:gd name="connsiteX5" fmla="*/ 2108859 w 3586801"/>
                    <a:gd name="connsiteY5" fmla="*/ 1751656 h 3463791"/>
                    <a:gd name="connsiteX6" fmla="*/ 2144592 w 3586801"/>
                    <a:gd name="connsiteY6" fmla="*/ 1793936 h 3463791"/>
                    <a:gd name="connsiteX7" fmla="*/ 2135063 w 3586801"/>
                    <a:gd name="connsiteY7" fmla="*/ 1821259 h 3463791"/>
                    <a:gd name="connsiteX8" fmla="*/ 2197389 w 3586801"/>
                    <a:gd name="connsiteY8" fmla="*/ 1932243 h 3463791"/>
                    <a:gd name="connsiteX9" fmla="*/ 2323421 w 3586801"/>
                    <a:gd name="connsiteY9" fmla="*/ 1950066 h 3463791"/>
                    <a:gd name="connsiteX10" fmla="*/ 2340451 w 3586801"/>
                    <a:gd name="connsiteY10" fmla="*/ 1935525 h 3463791"/>
                    <a:gd name="connsiteX11" fmla="*/ 2428280 w 3586801"/>
                    <a:gd name="connsiteY11" fmla="*/ 1949366 h 3463791"/>
                    <a:gd name="connsiteX12" fmla="*/ 2494794 w 3586801"/>
                    <a:gd name="connsiteY12" fmla="*/ 2006513 h 3463791"/>
                    <a:gd name="connsiteX13" fmla="*/ 2289980 w 3586801"/>
                    <a:gd name="connsiteY13" fmla="*/ 1762922 h 3463791"/>
                    <a:gd name="connsiteX14" fmla="*/ 2091204 w 3586801"/>
                    <a:gd name="connsiteY14" fmla="*/ 1682921 h 3463791"/>
                    <a:gd name="connsiteX15" fmla="*/ 784568 w 3586801"/>
                    <a:gd name="connsiteY15" fmla="*/ 286381 h 3463791"/>
                    <a:gd name="connsiteX16" fmla="*/ 808649 w 3586801"/>
                    <a:gd name="connsiteY16" fmla="*/ 304095 h 3463791"/>
                    <a:gd name="connsiteX17" fmla="*/ 799658 w 3586801"/>
                    <a:gd name="connsiteY17" fmla="*/ 314112 h 3463791"/>
                    <a:gd name="connsiteX18" fmla="*/ 898585 w 3586801"/>
                    <a:gd name="connsiteY18" fmla="*/ 0 h 3463791"/>
                    <a:gd name="connsiteX19" fmla="*/ 921716 w 3586801"/>
                    <a:gd name="connsiteY19" fmla="*/ 39113 h 3463791"/>
                    <a:gd name="connsiteX20" fmla="*/ 1233004 w 3586801"/>
                    <a:gd name="connsiteY20" fmla="*/ 269518 h 3463791"/>
                    <a:gd name="connsiteX21" fmla="*/ 1318329 w 3586801"/>
                    <a:gd name="connsiteY21" fmla="*/ 295636 h 3463791"/>
                    <a:gd name="connsiteX22" fmla="*/ 1331046 w 3586801"/>
                    <a:gd name="connsiteY22" fmla="*/ 302310 h 3463791"/>
                    <a:gd name="connsiteX23" fmla="*/ 1348687 w 3586801"/>
                    <a:gd name="connsiteY23" fmla="*/ 304930 h 3463791"/>
                    <a:gd name="connsiteX24" fmla="*/ 1373705 w 3586801"/>
                    <a:gd name="connsiteY24" fmla="*/ 312588 h 3463791"/>
                    <a:gd name="connsiteX25" fmla="*/ 1370183 w 3586801"/>
                    <a:gd name="connsiteY25" fmla="*/ 308121 h 3463791"/>
                    <a:gd name="connsiteX26" fmla="*/ 1394632 w 3586801"/>
                    <a:gd name="connsiteY26" fmla="*/ 311752 h 3463791"/>
                    <a:gd name="connsiteX27" fmla="*/ 1398530 w 3586801"/>
                    <a:gd name="connsiteY27" fmla="*/ 315516 h 3463791"/>
                    <a:gd name="connsiteX28" fmla="*/ 1524861 w 3586801"/>
                    <a:gd name="connsiteY28" fmla="*/ 379086 h 3463791"/>
                    <a:gd name="connsiteX29" fmla="*/ 1666806 w 3586801"/>
                    <a:gd name="connsiteY29" fmla="*/ 506383 h 3463791"/>
                    <a:gd name="connsiteX30" fmla="*/ 1828587 w 3586801"/>
                    <a:gd name="connsiteY30" fmla="*/ 821677 h 3463791"/>
                    <a:gd name="connsiteX31" fmla="*/ 1828367 w 3586801"/>
                    <a:gd name="connsiteY31" fmla="*/ 842282 h 3463791"/>
                    <a:gd name="connsiteX32" fmla="*/ 1854961 w 3586801"/>
                    <a:gd name="connsiteY32" fmla="*/ 886882 h 3463791"/>
                    <a:gd name="connsiteX33" fmla="*/ 1867158 w 3586801"/>
                    <a:gd name="connsiteY33" fmla="*/ 885181 h 3463791"/>
                    <a:gd name="connsiteX34" fmla="*/ 1848177 w 3586801"/>
                    <a:gd name="connsiteY34" fmla="*/ 695926 h 3463791"/>
                    <a:gd name="connsiteX35" fmla="*/ 1991231 w 3586801"/>
                    <a:gd name="connsiteY35" fmla="*/ 936581 h 3463791"/>
                    <a:gd name="connsiteX36" fmla="*/ 1993304 w 3586801"/>
                    <a:gd name="connsiteY36" fmla="*/ 938021 h 3463791"/>
                    <a:gd name="connsiteX37" fmla="*/ 2069935 w 3586801"/>
                    <a:gd name="connsiteY37" fmla="*/ 1062450 h 3463791"/>
                    <a:gd name="connsiteX38" fmla="*/ 2085665 w 3586801"/>
                    <a:gd name="connsiteY38" fmla="*/ 1164588 h 3463791"/>
                    <a:gd name="connsiteX39" fmla="*/ 2084061 w 3586801"/>
                    <a:gd name="connsiteY39" fmla="*/ 1174275 h 3463791"/>
                    <a:gd name="connsiteX40" fmla="*/ 2198860 w 3586801"/>
                    <a:gd name="connsiteY40" fmla="*/ 1228578 h 3463791"/>
                    <a:gd name="connsiteX41" fmla="*/ 2430057 w 3586801"/>
                    <a:gd name="connsiteY41" fmla="*/ 1401713 h 3463791"/>
                    <a:gd name="connsiteX42" fmla="*/ 2674879 w 3586801"/>
                    <a:gd name="connsiteY42" fmla="*/ 1751314 h 3463791"/>
                    <a:gd name="connsiteX43" fmla="*/ 2679319 w 3586801"/>
                    <a:gd name="connsiteY43" fmla="*/ 1763996 h 3463791"/>
                    <a:gd name="connsiteX44" fmla="*/ 2712534 w 3586801"/>
                    <a:gd name="connsiteY44" fmla="*/ 1837146 h 3463791"/>
                    <a:gd name="connsiteX45" fmla="*/ 2712944 w 3586801"/>
                    <a:gd name="connsiteY45" fmla="*/ 1838561 h 3463791"/>
                    <a:gd name="connsiteX46" fmla="*/ 2713643 w 3586801"/>
                    <a:gd name="connsiteY46" fmla="*/ 1837416 h 3463791"/>
                    <a:gd name="connsiteX47" fmla="*/ 2714354 w 3586801"/>
                    <a:gd name="connsiteY47" fmla="*/ 1843409 h 3463791"/>
                    <a:gd name="connsiteX48" fmla="*/ 2730296 w 3586801"/>
                    <a:gd name="connsiteY48" fmla="*/ 1898262 h 3463791"/>
                    <a:gd name="connsiteX49" fmla="*/ 2738402 w 3586801"/>
                    <a:gd name="connsiteY49" fmla="*/ 1951811 h 3463791"/>
                    <a:gd name="connsiteX50" fmla="*/ 2745254 w 3586801"/>
                    <a:gd name="connsiteY50" fmla="*/ 1970632 h 3463791"/>
                    <a:gd name="connsiteX51" fmla="*/ 2833147 w 3586801"/>
                    <a:gd name="connsiteY51" fmla="*/ 2076627 h 3463791"/>
                    <a:gd name="connsiteX52" fmla="*/ 2890049 w 3586801"/>
                    <a:gd name="connsiteY52" fmla="*/ 2110384 h 3463791"/>
                    <a:gd name="connsiteX53" fmla="*/ 2920700 w 3586801"/>
                    <a:gd name="connsiteY53" fmla="*/ 2105883 h 3463791"/>
                    <a:gd name="connsiteX54" fmla="*/ 3114024 w 3586801"/>
                    <a:gd name="connsiteY54" fmla="*/ 2114229 h 3463791"/>
                    <a:gd name="connsiteX55" fmla="*/ 3353062 w 3586801"/>
                    <a:gd name="connsiteY55" fmla="*/ 2190211 h 3463791"/>
                    <a:gd name="connsiteX56" fmla="*/ 3364102 w 3586801"/>
                    <a:gd name="connsiteY56" fmla="*/ 2196939 h 3463791"/>
                    <a:gd name="connsiteX57" fmla="*/ 3522030 w 3586801"/>
                    <a:gd name="connsiteY57" fmla="*/ 2123641 h 3463791"/>
                    <a:gd name="connsiteX58" fmla="*/ 3586801 w 3586801"/>
                    <a:gd name="connsiteY58" fmla="*/ 2216235 h 3463791"/>
                    <a:gd name="connsiteX59" fmla="*/ 3494418 w 3586801"/>
                    <a:gd name="connsiteY59" fmla="*/ 2308776 h 3463791"/>
                    <a:gd name="connsiteX60" fmla="*/ 3496601 w 3586801"/>
                    <a:gd name="connsiteY60" fmla="*/ 2311529 h 3463791"/>
                    <a:gd name="connsiteX61" fmla="*/ 3517600 w 3586801"/>
                    <a:gd name="connsiteY61" fmla="*/ 2402155 h 3463791"/>
                    <a:gd name="connsiteX62" fmla="*/ 3469746 w 3586801"/>
                    <a:gd name="connsiteY62" fmla="*/ 2481930 h 3463791"/>
                    <a:gd name="connsiteX63" fmla="*/ 3448865 w 3586801"/>
                    <a:gd name="connsiteY63" fmla="*/ 2495843 h 3463791"/>
                    <a:gd name="connsiteX64" fmla="*/ 3449181 w 3586801"/>
                    <a:gd name="connsiteY64" fmla="*/ 2498079 h 3463791"/>
                    <a:gd name="connsiteX65" fmla="*/ 3323563 w 3586801"/>
                    <a:gd name="connsiteY65" fmla="*/ 2764382 h 3463791"/>
                    <a:gd name="connsiteX66" fmla="*/ 3332395 w 3586801"/>
                    <a:gd name="connsiteY66" fmla="*/ 2574798 h 3463791"/>
                    <a:gd name="connsiteX67" fmla="*/ 3324376 w 3586801"/>
                    <a:gd name="connsiteY67" fmla="*/ 2546401 h 3463791"/>
                    <a:gd name="connsiteX68" fmla="*/ 3295854 w 3586801"/>
                    <a:gd name="connsiteY68" fmla="*/ 2553221 h 3463791"/>
                    <a:gd name="connsiteX69" fmla="*/ 3134020 w 3586801"/>
                    <a:gd name="connsiteY69" fmla="*/ 2561470 h 3463791"/>
                    <a:gd name="connsiteX70" fmla="*/ 3129757 w 3586801"/>
                    <a:gd name="connsiteY70" fmla="*/ 2561017 h 3463791"/>
                    <a:gd name="connsiteX71" fmla="*/ 3132137 w 3586801"/>
                    <a:gd name="connsiteY71" fmla="*/ 2578021 h 3463791"/>
                    <a:gd name="connsiteX72" fmla="*/ 3000495 w 3586801"/>
                    <a:gd name="connsiteY72" fmla="*/ 2856117 h 3463791"/>
                    <a:gd name="connsiteX73" fmla="*/ 2982135 w 3586801"/>
                    <a:gd name="connsiteY73" fmla="*/ 2559261 h 3463791"/>
                    <a:gd name="connsiteX74" fmla="*/ 2970203 w 3586801"/>
                    <a:gd name="connsiteY74" fmla="*/ 2536318 h 3463791"/>
                    <a:gd name="connsiteX75" fmla="*/ 2957446 w 3586801"/>
                    <a:gd name="connsiteY75" fmla="*/ 2533643 h 3463791"/>
                    <a:gd name="connsiteX76" fmla="*/ 2719549 w 3586801"/>
                    <a:gd name="connsiteY76" fmla="*/ 2419076 h 3463791"/>
                    <a:gd name="connsiteX77" fmla="*/ 2702337 w 3586801"/>
                    <a:gd name="connsiteY77" fmla="*/ 2402014 h 3463791"/>
                    <a:gd name="connsiteX78" fmla="*/ 2661087 w 3586801"/>
                    <a:gd name="connsiteY78" fmla="*/ 2428693 h 3463791"/>
                    <a:gd name="connsiteX79" fmla="*/ 2441544 w 3586801"/>
                    <a:gd name="connsiteY79" fmla="*/ 2459797 h 3463791"/>
                    <a:gd name="connsiteX80" fmla="*/ 2304525 w 3586801"/>
                    <a:gd name="connsiteY80" fmla="*/ 2411129 h 3463791"/>
                    <a:gd name="connsiteX81" fmla="*/ 2296975 w 3586801"/>
                    <a:gd name="connsiteY81" fmla="*/ 2405508 h 3463791"/>
                    <a:gd name="connsiteX82" fmla="*/ 2298078 w 3586801"/>
                    <a:gd name="connsiteY82" fmla="*/ 2410682 h 3463791"/>
                    <a:gd name="connsiteX83" fmla="*/ 1921577 w 3586801"/>
                    <a:gd name="connsiteY83" fmla="*/ 2287412 h 3463791"/>
                    <a:gd name="connsiteX84" fmla="*/ 1818115 w 3586801"/>
                    <a:gd name="connsiteY84" fmla="*/ 2308051 h 3463791"/>
                    <a:gd name="connsiteX85" fmla="*/ 1816533 w 3586801"/>
                    <a:gd name="connsiteY85" fmla="*/ 2308724 h 3463791"/>
                    <a:gd name="connsiteX86" fmla="*/ 1816873 w 3586801"/>
                    <a:gd name="connsiteY86" fmla="*/ 2310622 h 3463791"/>
                    <a:gd name="connsiteX87" fmla="*/ 2145379 w 3586801"/>
                    <a:gd name="connsiteY87" fmla="*/ 2882401 h 3463791"/>
                    <a:gd name="connsiteX88" fmla="*/ 2373583 w 3586801"/>
                    <a:gd name="connsiteY88" fmla="*/ 3083571 h 3463791"/>
                    <a:gd name="connsiteX89" fmla="*/ 2418372 w 3586801"/>
                    <a:gd name="connsiteY89" fmla="*/ 3113385 h 3463791"/>
                    <a:gd name="connsiteX90" fmla="*/ 2484102 w 3586801"/>
                    <a:gd name="connsiteY90" fmla="*/ 3101099 h 3463791"/>
                    <a:gd name="connsiteX91" fmla="*/ 2630805 w 3586801"/>
                    <a:gd name="connsiteY91" fmla="*/ 3011109 h 3463791"/>
                    <a:gd name="connsiteX92" fmla="*/ 2630807 w 3586801"/>
                    <a:gd name="connsiteY92" fmla="*/ 3011110 h 3463791"/>
                    <a:gd name="connsiteX93" fmla="*/ 2547226 w 3586801"/>
                    <a:gd name="connsiteY93" fmla="*/ 3176401 h 3463791"/>
                    <a:gd name="connsiteX94" fmla="*/ 2538452 w 3586801"/>
                    <a:gd name="connsiteY94" fmla="*/ 3184324 h 3463791"/>
                    <a:gd name="connsiteX95" fmla="*/ 2614647 w 3586801"/>
                    <a:gd name="connsiteY95" fmla="*/ 3219657 h 3463791"/>
                    <a:gd name="connsiteX96" fmla="*/ 2672684 w 3586801"/>
                    <a:gd name="connsiteY96" fmla="*/ 3240528 h 3463791"/>
                    <a:gd name="connsiteX97" fmla="*/ 2751563 w 3586801"/>
                    <a:gd name="connsiteY97" fmla="*/ 3202071 h 3463791"/>
                    <a:gd name="connsiteX98" fmla="*/ 2836233 w 3586801"/>
                    <a:gd name="connsiteY98" fmla="*/ 3132492 h 3463791"/>
                    <a:gd name="connsiteX99" fmla="*/ 2417094 w 3586801"/>
                    <a:gd name="connsiteY99" fmla="*/ 3459598 h 3463791"/>
                    <a:gd name="connsiteX100" fmla="*/ 2378153 w 3586801"/>
                    <a:gd name="connsiteY100" fmla="*/ 3449084 h 3463791"/>
                    <a:gd name="connsiteX101" fmla="*/ 2327730 w 3586801"/>
                    <a:gd name="connsiteY101" fmla="*/ 3430956 h 3463791"/>
                    <a:gd name="connsiteX102" fmla="*/ 2314065 w 3586801"/>
                    <a:gd name="connsiteY102" fmla="*/ 3423896 h 3463791"/>
                    <a:gd name="connsiteX103" fmla="*/ 2256288 w 3586801"/>
                    <a:gd name="connsiteY103" fmla="*/ 3386370 h 3463791"/>
                    <a:gd name="connsiteX104" fmla="*/ 2226877 w 3586801"/>
                    <a:gd name="connsiteY104" fmla="*/ 3362475 h 3463791"/>
                    <a:gd name="connsiteX105" fmla="*/ 2123524 w 3586801"/>
                    <a:gd name="connsiteY105" fmla="*/ 3173208 h 3463791"/>
                    <a:gd name="connsiteX106" fmla="*/ 2120727 w 3586801"/>
                    <a:gd name="connsiteY106" fmla="*/ 3151148 h 3463791"/>
                    <a:gd name="connsiteX107" fmla="*/ 2109000 w 3586801"/>
                    <a:gd name="connsiteY107" fmla="*/ 3134775 h 3463791"/>
                    <a:gd name="connsiteX108" fmla="*/ 2105089 w 3586801"/>
                    <a:gd name="connsiteY108" fmla="*/ 3126282 h 3463791"/>
                    <a:gd name="connsiteX109" fmla="*/ 2059899 w 3586801"/>
                    <a:gd name="connsiteY109" fmla="*/ 3074580 h 3463791"/>
                    <a:gd name="connsiteX110" fmla="*/ 1935896 w 3586801"/>
                    <a:gd name="connsiteY110" fmla="*/ 2968725 h 3463791"/>
                    <a:gd name="connsiteX111" fmla="*/ 1381908 w 3586801"/>
                    <a:gd name="connsiteY111" fmla="*/ 2771860 h 3463791"/>
                    <a:gd name="connsiteX112" fmla="*/ 1381906 w 3586801"/>
                    <a:gd name="connsiteY112" fmla="*/ 2771859 h 3463791"/>
                    <a:gd name="connsiteX113" fmla="*/ 1749432 w 3586801"/>
                    <a:gd name="connsiteY113" fmla="*/ 2691592 h 3463791"/>
                    <a:gd name="connsiteX114" fmla="*/ 1794184 w 3586801"/>
                    <a:gd name="connsiteY114" fmla="*/ 2706316 h 3463791"/>
                    <a:gd name="connsiteX115" fmla="*/ 1781171 w 3586801"/>
                    <a:gd name="connsiteY115" fmla="*/ 2680256 h 3463791"/>
                    <a:gd name="connsiteX116" fmla="*/ 1732376 w 3586801"/>
                    <a:gd name="connsiteY116" fmla="*/ 2365162 h 3463791"/>
                    <a:gd name="connsiteX117" fmla="*/ 1739255 w 3586801"/>
                    <a:gd name="connsiteY117" fmla="*/ 2341586 h 3463791"/>
                    <a:gd name="connsiteX118" fmla="*/ 1723476 w 3586801"/>
                    <a:gd name="connsiteY118" fmla="*/ 2348297 h 3463791"/>
                    <a:gd name="connsiteX119" fmla="*/ 1575137 w 3586801"/>
                    <a:gd name="connsiteY119" fmla="*/ 2479580 h 3463791"/>
                    <a:gd name="connsiteX120" fmla="*/ 1834307 w 3586801"/>
                    <a:gd name="connsiteY120" fmla="*/ 2143045 h 3463791"/>
                    <a:gd name="connsiteX121" fmla="*/ 1877858 w 3586801"/>
                    <a:gd name="connsiteY121" fmla="*/ 2134996 h 3463791"/>
                    <a:gd name="connsiteX122" fmla="*/ 1792935 w 3586801"/>
                    <a:gd name="connsiteY122" fmla="*/ 2061562 h 3463791"/>
                    <a:gd name="connsiteX123" fmla="*/ 1511721 w 3586801"/>
                    <a:gd name="connsiteY123" fmla="*/ 1603310 h 3463791"/>
                    <a:gd name="connsiteX124" fmla="*/ 1499456 w 3586801"/>
                    <a:gd name="connsiteY124" fmla="*/ 1525449 h 3463791"/>
                    <a:gd name="connsiteX125" fmla="*/ 1453023 w 3586801"/>
                    <a:gd name="connsiteY125" fmla="*/ 1476843 h 3463791"/>
                    <a:gd name="connsiteX126" fmla="*/ 890166 w 3586801"/>
                    <a:gd name="connsiteY126" fmla="*/ 1266086 h 3463791"/>
                    <a:gd name="connsiteX127" fmla="*/ 414826 w 3586801"/>
                    <a:gd name="connsiteY127" fmla="*/ 1290297 h 3463791"/>
                    <a:gd name="connsiteX128" fmla="*/ 373814 w 3586801"/>
                    <a:gd name="connsiteY128" fmla="*/ 1305951 h 3463791"/>
                    <a:gd name="connsiteX129" fmla="*/ 375125 w 3586801"/>
                    <a:gd name="connsiteY129" fmla="*/ 1304155 h 3463791"/>
                    <a:gd name="connsiteX130" fmla="*/ 1668 w 3586801"/>
                    <a:gd name="connsiteY130" fmla="*/ 1272913 h 3463791"/>
                    <a:gd name="connsiteX131" fmla="*/ 0 w 3586801"/>
                    <a:gd name="connsiteY131" fmla="*/ 1271772 h 3463791"/>
                    <a:gd name="connsiteX132" fmla="*/ 44669 w 3586801"/>
                    <a:gd name="connsiteY132" fmla="*/ 1280114 h 3463791"/>
                    <a:gd name="connsiteX133" fmla="*/ 423039 w 3586801"/>
                    <a:gd name="connsiteY133" fmla="*/ 1197513 h 3463791"/>
                    <a:gd name="connsiteX134" fmla="*/ 498875 w 3586801"/>
                    <a:gd name="connsiteY134" fmla="*/ 1150489 h 3463791"/>
                    <a:gd name="connsiteX135" fmla="*/ 512271 w 3586801"/>
                    <a:gd name="connsiteY135" fmla="*/ 1145311 h 3463791"/>
                    <a:gd name="connsiteX136" fmla="*/ 525858 w 3586801"/>
                    <a:gd name="connsiteY136" fmla="*/ 1133758 h 3463791"/>
                    <a:gd name="connsiteX137" fmla="*/ 548094 w 3586801"/>
                    <a:gd name="connsiteY137" fmla="*/ 1119969 h 3463791"/>
                    <a:gd name="connsiteX138" fmla="*/ 542413 w 3586801"/>
                    <a:gd name="connsiteY138" fmla="*/ 1119679 h 3463791"/>
                    <a:gd name="connsiteX139" fmla="*/ 561243 w 3586801"/>
                    <a:gd name="connsiteY139" fmla="*/ 1103668 h 3463791"/>
                    <a:gd name="connsiteX140" fmla="*/ 566643 w 3586801"/>
                    <a:gd name="connsiteY140" fmla="*/ 1103213 h 3463791"/>
                    <a:gd name="connsiteX141" fmla="*/ 697666 w 3586801"/>
                    <a:gd name="connsiteY141" fmla="*/ 1049981 h 3463791"/>
                    <a:gd name="connsiteX142" fmla="*/ 886934 w 3586801"/>
                    <a:gd name="connsiteY142" fmla="*/ 1026955 h 3463791"/>
                    <a:gd name="connsiteX143" fmla="*/ 1230763 w 3586801"/>
                    <a:gd name="connsiteY143" fmla="*/ 1112776 h 3463791"/>
                    <a:gd name="connsiteX144" fmla="*/ 1246127 w 3586801"/>
                    <a:gd name="connsiteY144" fmla="*/ 1126508 h 3463791"/>
                    <a:gd name="connsiteX145" fmla="*/ 1297206 w 3586801"/>
                    <a:gd name="connsiteY145" fmla="*/ 1135855 h 3463791"/>
                    <a:gd name="connsiteX146" fmla="*/ 1303956 w 3586801"/>
                    <a:gd name="connsiteY146" fmla="*/ 1125555 h 3463791"/>
                    <a:gd name="connsiteX147" fmla="*/ 1149012 w 3586801"/>
                    <a:gd name="connsiteY147" fmla="*/ 1015237 h 3463791"/>
                    <a:gd name="connsiteX148" fmla="*/ 1424333 w 3586801"/>
                    <a:gd name="connsiteY148" fmla="*/ 1066010 h 3463791"/>
                    <a:gd name="connsiteX149" fmla="*/ 1426782 w 3586801"/>
                    <a:gd name="connsiteY149" fmla="*/ 1065399 h 3463791"/>
                    <a:gd name="connsiteX150" fmla="*/ 1570888 w 3586801"/>
                    <a:gd name="connsiteY150" fmla="*/ 1089644 h 3463791"/>
                    <a:gd name="connsiteX151" fmla="*/ 1658122 w 3586801"/>
                    <a:gd name="connsiteY151" fmla="*/ 1145053 h 3463791"/>
                    <a:gd name="connsiteX152" fmla="*/ 1669971 w 3586801"/>
                    <a:gd name="connsiteY152" fmla="*/ 1159465 h 3463791"/>
                    <a:gd name="connsiteX153" fmla="*/ 1691713 w 3586801"/>
                    <a:gd name="connsiteY153" fmla="*/ 1151760 h 3463791"/>
                    <a:gd name="connsiteX154" fmla="*/ 1686033 w 3586801"/>
                    <a:gd name="connsiteY154" fmla="*/ 1104215 h 3463791"/>
                    <a:gd name="connsiteX155" fmla="*/ 1488947 w 3586801"/>
                    <a:gd name="connsiteY155" fmla="*/ 666258 h 3463791"/>
                    <a:gd name="connsiteX156" fmla="*/ 1157762 w 3586801"/>
                    <a:gd name="connsiteY156" fmla="*/ 324424 h 3463791"/>
                    <a:gd name="connsiteX157" fmla="*/ 1118977 w 3586801"/>
                    <a:gd name="connsiteY157" fmla="*/ 303862 h 3463791"/>
                    <a:gd name="connsiteX158" fmla="*/ 1121191 w 3586801"/>
                    <a:gd name="connsiteY158" fmla="*/ 303666 h 3463791"/>
                    <a:gd name="connsiteX159" fmla="*/ 898824 w 3586801"/>
                    <a:gd name="connsiteY159" fmla="*/ 2006 h 3463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586801" h="3463791">
                      <a:moveTo>
                        <a:pt x="169671" y="1539679"/>
                      </a:moveTo>
                      <a:lnTo>
                        <a:pt x="171290" y="1553042"/>
                      </a:lnTo>
                      <a:lnTo>
                        <a:pt x="140483" y="1546141"/>
                      </a:lnTo>
                      <a:close/>
                      <a:moveTo>
                        <a:pt x="2091204" y="1682921"/>
                      </a:moveTo>
                      <a:cubicBezTo>
                        <a:pt x="2034613" y="1672226"/>
                        <a:pt x="1992162" y="1678346"/>
                        <a:pt x="1977263" y="1703819"/>
                      </a:cubicBezTo>
                      <a:lnTo>
                        <a:pt x="2108859" y="1751656"/>
                      </a:lnTo>
                      <a:lnTo>
                        <a:pt x="2144592" y="1793936"/>
                      </a:lnTo>
                      <a:lnTo>
                        <a:pt x="2135063" y="1821259"/>
                      </a:lnTo>
                      <a:cubicBezTo>
                        <a:pt x="2131861" y="1859243"/>
                        <a:pt x="2155051" y="1903291"/>
                        <a:pt x="2197389" y="1932243"/>
                      </a:cubicBezTo>
                      <a:cubicBezTo>
                        <a:pt x="2239727" y="1961194"/>
                        <a:pt x="2289186" y="1966828"/>
                        <a:pt x="2323421" y="1950066"/>
                      </a:cubicBezTo>
                      <a:lnTo>
                        <a:pt x="2340451" y="1935525"/>
                      </a:lnTo>
                      <a:lnTo>
                        <a:pt x="2428280" y="1949366"/>
                      </a:lnTo>
                      <a:lnTo>
                        <a:pt x="2494794" y="2006513"/>
                      </a:lnTo>
                      <a:cubicBezTo>
                        <a:pt x="2524591" y="1955569"/>
                        <a:pt x="2432893" y="1846509"/>
                        <a:pt x="2289980" y="1762922"/>
                      </a:cubicBezTo>
                      <a:cubicBezTo>
                        <a:pt x="2218524" y="1721129"/>
                        <a:pt x="2147794" y="1693617"/>
                        <a:pt x="2091204" y="1682921"/>
                      </a:cubicBezTo>
                      <a:close/>
                      <a:moveTo>
                        <a:pt x="784568" y="286381"/>
                      </a:moveTo>
                      <a:lnTo>
                        <a:pt x="808649" y="304095"/>
                      </a:lnTo>
                      <a:lnTo>
                        <a:pt x="799658" y="314112"/>
                      </a:lnTo>
                      <a:close/>
                      <a:moveTo>
                        <a:pt x="898585" y="0"/>
                      </a:moveTo>
                      <a:lnTo>
                        <a:pt x="921716" y="39113"/>
                      </a:lnTo>
                      <a:cubicBezTo>
                        <a:pt x="993521" y="135501"/>
                        <a:pt x="1100475" y="216586"/>
                        <a:pt x="1233004" y="269518"/>
                      </a:cubicBezTo>
                      <a:lnTo>
                        <a:pt x="1318329" y="295636"/>
                      </a:lnTo>
                      <a:lnTo>
                        <a:pt x="1331046" y="302310"/>
                      </a:lnTo>
                      <a:lnTo>
                        <a:pt x="1348687" y="304930"/>
                      </a:lnTo>
                      <a:lnTo>
                        <a:pt x="1373705" y="312588"/>
                      </a:lnTo>
                      <a:lnTo>
                        <a:pt x="1370183" y="308121"/>
                      </a:lnTo>
                      <a:lnTo>
                        <a:pt x="1394632" y="311752"/>
                      </a:lnTo>
                      <a:lnTo>
                        <a:pt x="1398530" y="315516"/>
                      </a:lnTo>
                      <a:lnTo>
                        <a:pt x="1524861" y="379086"/>
                      </a:lnTo>
                      <a:cubicBezTo>
                        <a:pt x="1574322" y="413109"/>
                        <a:pt x="1622603" y="455851"/>
                        <a:pt x="1666806" y="506383"/>
                      </a:cubicBezTo>
                      <a:cubicBezTo>
                        <a:pt x="1755210" y="607446"/>
                        <a:pt x="1810564" y="720536"/>
                        <a:pt x="1828587" y="821677"/>
                      </a:cubicBezTo>
                      <a:lnTo>
                        <a:pt x="1828367" y="842282"/>
                      </a:lnTo>
                      <a:lnTo>
                        <a:pt x="1854961" y="886882"/>
                      </a:lnTo>
                      <a:lnTo>
                        <a:pt x="1867158" y="885181"/>
                      </a:lnTo>
                      <a:lnTo>
                        <a:pt x="1848177" y="695926"/>
                      </a:lnTo>
                      <a:lnTo>
                        <a:pt x="1991231" y="936581"/>
                      </a:lnTo>
                      <a:lnTo>
                        <a:pt x="1993304" y="938021"/>
                      </a:lnTo>
                      <a:cubicBezTo>
                        <a:pt x="2026432" y="968900"/>
                        <a:pt x="2053601" y="1011388"/>
                        <a:pt x="2069935" y="1062450"/>
                      </a:cubicBezTo>
                      <a:cubicBezTo>
                        <a:pt x="2080824" y="1096490"/>
                        <a:pt x="2085868" y="1131117"/>
                        <a:pt x="2085665" y="1164588"/>
                      </a:cubicBezTo>
                      <a:lnTo>
                        <a:pt x="2084061" y="1174275"/>
                      </a:lnTo>
                      <a:lnTo>
                        <a:pt x="2198860" y="1228578"/>
                      </a:lnTo>
                      <a:cubicBezTo>
                        <a:pt x="2278346" y="1273067"/>
                        <a:pt x="2356928" y="1331103"/>
                        <a:pt x="2430057" y="1401713"/>
                      </a:cubicBezTo>
                      <a:cubicBezTo>
                        <a:pt x="2542036" y="1509835"/>
                        <a:pt x="2624998" y="1631768"/>
                        <a:pt x="2674879" y="1751314"/>
                      </a:cubicBezTo>
                      <a:lnTo>
                        <a:pt x="2679319" y="1763996"/>
                      </a:lnTo>
                      <a:lnTo>
                        <a:pt x="2712534" y="1837146"/>
                      </a:lnTo>
                      <a:lnTo>
                        <a:pt x="2712944" y="1838561"/>
                      </a:lnTo>
                      <a:lnTo>
                        <a:pt x="2713643" y="1837416"/>
                      </a:lnTo>
                      <a:lnTo>
                        <a:pt x="2714354" y="1843409"/>
                      </a:lnTo>
                      <a:lnTo>
                        <a:pt x="2730296" y="1898262"/>
                      </a:lnTo>
                      <a:lnTo>
                        <a:pt x="2738402" y="1951811"/>
                      </a:lnTo>
                      <a:lnTo>
                        <a:pt x="2745254" y="1970632"/>
                      </a:lnTo>
                      <a:cubicBezTo>
                        <a:pt x="2765726" y="2011611"/>
                        <a:pt x="2795579" y="2048054"/>
                        <a:pt x="2833147" y="2076627"/>
                      </a:cubicBezTo>
                      <a:lnTo>
                        <a:pt x="2890049" y="2110384"/>
                      </a:lnTo>
                      <a:lnTo>
                        <a:pt x="2920700" y="2105883"/>
                      </a:lnTo>
                      <a:cubicBezTo>
                        <a:pt x="2980335" y="2101105"/>
                        <a:pt x="3045979" y="2103505"/>
                        <a:pt x="3114024" y="2114229"/>
                      </a:cubicBezTo>
                      <a:cubicBezTo>
                        <a:pt x="3204752" y="2128527"/>
                        <a:pt x="3286866" y="2155592"/>
                        <a:pt x="3353062" y="2190211"/>
                      </a:cubicBezTo>
                      <a:lnTo>
                        <a:pt x="3364102" y="2196939"/>
                      </a:lnTo>
                      <a:lnTo>
                        <a:pt x="3522030" y="2123641"/>
                      </a:lnTo>
                      <a:lnTo>
                        <a:pt x="3586801" y="2216235"/>
                      </a:lnTo>
                      <a:lnTo>
                        <a:pt x="3494418" y="2308776"/>
                      </a:lnTo>
                      <a:lnTo>
                        <a:pt x="3496601" y="2311529"/>
                      </a:lnTo>
                      <a:cubicBezTo>
                        <a:pt x="3514641" y="2341210"/>
                        <a:pt x="3522362" y="2371933"/>
                        <a:pt x="3517600" y="2402155"/>
                      </a:cubicBezTo>
                      <a:cubicBezTo>
                        <a:pt x="3512836" y="2432377"/>
                        <a:pt x="3496041" y="2459237"/>
                        <a:pt x="3469746" y="2481930"/>
                      </a:cubicBezTo>
                      <a:lnTo>
                        <a:pt x="3448865" y="2495843"/>
                      </a:lnTo>
                      <a:lnTo>
                        <a:pt x="3449181" y="2498079"/>
                      </a:lnTo>
                      <a:cubicBezTo>
                        <a:pt x="3454561" y="2605398"/>
                        <a:pt x="3410960" y="2706940"/>
                        <a:pt x="3323563" y="2764382"/>
                      </a:cubicBezTo>
                      <a:cubicBezTo>
                        <a:pt x="3340832" y="2703840"/>
                        <a:pt x="3343477" y="2638909"/>
                        <a:pt x="3332395" y="2574798"/>
                      </a:cubicBezTo>
                      <a:lnTo>
                        <a:pt x="3324376" y="2546401"/>
                      </a:lnTo>
                      <a:lnTo>
                        <a:pt x="3295854" y="2553221"/>
                      </a:lnTo>
                      <a:cubicBezTo>
                        <a:pt x="3246763" y="2561610"/>
                        <a:pt x="3191974" y="2564628"/>
                        <a:pt x="3134020" y="2561470"/>
                      </a:cubicBezTo>
                      <a:lnTo>
                        <a:pt x="3129757" y="2561017"/>
                      </a:lnTo>
                      <a:lnTo>
                        <a:pt x="3132137" y="2578021"/>
                      </a:lnTo>
                      <a:cubicBezTo>
                        <a:pt x="3137601" y="2690011"/>
                        <a:pt x="3091895" y="2796044"/>
                        <a:pt x="3000495" y="2856117"/>
                      </a:cubicBezTo>
                      <a:cubicBezTo>
                        <a:pt x="3027694" y="2761309"/>
                        <a:pt x="3020523" y="2656237"/>
                        <a:pt x="2982135" y="2559261"/>
                      </a:cubicBezTo>
                      <a:lnTo>
                        <a:pt x="2970203" y="2536318"/>
                      </a:lnTo>
                      <a:lnTo>
                        <a:pt x="2957446" y="2533643"/>
                      </a:lnTo>
                      <a:cubicBezTo>
                        <a:pt x="2859244" y="2507708"/>
                        <a:pt x="2776079" y="2466761"/>
                        <a:pt x="2719549" y="2419076"/>
                      </a:cubicBezTo>
                      <a:lnTo>
                        <a:pt x="2702337" y="2402014"/>
                      </a:lnTo>
                      <a:lnTo>
                        <a:pt x="2661087" y="2428693"/>
                      </a:lnTo>
                      <a:cubicBezTo>
                        <a:pt x="2601245" y="2459857"/>
                        <a:pt x="2523335" y="2472687"/>
                        <a:pt x="2441544" y="2459797"/>
                      </a:cubicBezTo>
                      <a:cubicBezTo>
                        <a:pt x="2390425" y="2451741"/>
                        <a:pt x="2343838" y="2434591"/>
                        <a:pt x="2304525" y="2411129"/>
                      </a:cubicBezTo>
                      <a:lnTo>
                        <a:pt x="2296975" y="2405508"/>
                      </a:lnTo>
                      <a:lnTo>
                        <a:pt x="2298078" y="2410682"/>
                      </a:lnTo>
                      <a:cubicBezTo>
                        <a:pt x="2203284" y="2319529"/>
                        <a:pt x="2063796" y="2273858"/>
                        <a:pt x="1921577" y="2287412"/>
                      </a:cubicBezTo>
                      <a:cubicBezTo>
                        <a:pt x="1886022" y="2290801"/>
                        <a:pt x="1851333" y="2297791"/>
                        <a:pt x="1818115" y="2308051"/>
                      </a:cubicBezTo>
                      <a:lnTo>
                        <a:pt x="1816533" y="2308724"/>
                      </a:lnTo>
                      <a:lnTo>
                        <a:pt x="1816873" y="2310622"/>
                      </a:lnTo>
                      <a:cubicBezTo>
                        <a:pt x="1860581" y="2497365"/>
                        <a:pt x="1978611" y="2704147"/>
                        <a:pt x="2145379" y="2882401"/>
                      </a:cubicBezTo>
                      <a:cubicBezTo>
                        <a:pt x="2216850" y="2958796"/>
                        <a:pt x="2294146" y="3026607"/>
                        <a:pt x="2373583" y="3083571"/>
                      </a:cubicBezTo>
                      <a:lnTo>
                        <a:pt x="2418372" y="3113385"/>
                      </a:lnTo>
                      <a:lnTo>
                        <a:pt x="2484102" y="3101099"/>
                      </a:lnTo>
                      <a:cubicBezTo>
                        <a:pt x="2537409" y="3084087"/>
                        <a:pt x="2587756" y="3053630"/>
                        <a:pt x="2630805" y="3011109"/>
                      </a:cubicBezTo>
                      <a:lnTo>
                        <a:pt x="2630807" y="3011110"/>
                      </a:lnTo>
                      <a:cubicBezTo>
                        <a:pt x="2617501" y="3075960"/>
                        <a:pt x="2587569" y="3132601"/>
                        <a:pt x="2547226" y="3176401"/>
                      </a:cubicBezTo>
                      <a:lnTo>
                        <a:pt x="2538452" y="3184324"/>
                      </a:lnTo>
                      <a:lnTo>
                        <a:pt x="2614647" y="3219657"/>
                      </a:lnTo>
                      <a:lnTo>
                        <a:pt x="2672684" y="3240528"/>
                      </a:lnTo>
                      <a:lnTo>
                        <a:pt x="2751563" y="3202071"/>
                      </a:lnTo>
                      <a:cubicBezTo>
                        <a:pt x="2781858" y="3182616"/>
                        <a:pt x="2810308" y="3159344"/>
                        <a:pt x="2836233" y="3132492"/>
                      </a:cubicBezTo>
                      <a:cubicBezTo>
                        <a:pt x="2802842" y="3344367"/>
                        <a:pt x="2615187" y="3490817"/>
                        <a:pt x="2417094" y="3459598"/>
                      </a:cubicBezTo>
                      <a:lnTo>
                        <a:pt x="2378153" y="3449084"/>
                      </a:lnTo>
                      <a:lnTo>
                        <a:pt x="2327730" y="3430956"/>
                      </a:lnTo>
                      <a:lnTo>
                        <a:pt x="2314065" y="3423896"/>
                      </a:lnTo>
                      <a:lnTo>
                        <a:pt x="2256288" y="3386370"/>
                      </a:lnTo>
                      <a:lnTo>
                        <a:pt x="2226877" y="3362475"/>
                      </a:lnTo>
                      <a:cubicBezTo>
                        <a:pt x="2176150" y="3312089"/>
                        <a:pt x="2139900" y="3246345"/>
                        <a:pt x="2123524" y="3173208"/>
                      </a:cubicBezTo>
                      <a:lnTo>
                        <a:pt x="2120727" y="3151148"/>
                      </a:lnTo>
                      <a:lnTo>
                        <a:pt x="2109000" y="3134775"/>
                      </a:lnTo>
                      <a:lnTo>
                        <a:pt x="2105089" y="3126282"/>
                      </a:lnTo>
                      <a:lnTo>
                        <a:pt x="2059899" y="3074580"/>
                      </a:lnTo>
                      <a:cubicBezTo>
                        <a:pt x="2021967" y="3037145"/>
                        <a:pt x="1980429" y="3001585"/>
                        <a:pt x="1935896" y="2968725"/>
                      </a:cubicBezTo>
                      <a:cubicBezTo>
                        <a:pt x="1757768" y="2837282"/>
                        <a:pt x="1552524" y="2764347"/>
                        <a:pt x="1381908" y="2771860"/>
                      </a:cubicBezTo>
                      <a:lnTo>
                        <a:pt x="1381906" y="2771859"/>
                      </a:lnTo>
                      <a:cubicBezTo>
                        <a:pt x="1451805" y="2677132"/>
                        <a:pt x="1592612" y="2652043"/>
                        <a:pt x="1749432" y="2691592"/>
                      </a:cubicBezTo>
                      <a:lnTo>
                        <a:pt x="1794184" y="2706316"/>
                      </a:lnTo>
                      <a:lnTo>
                        <a:pt x="1781171" y="2680256"/>
                      </a:lnTo>
                      <a:cubicBezTo>
                        <a:pt x="1732490" y="2564374"/>
                        <a:pt x="1714856" y="2454004"/>
                        <a:pt x="1732376" y="2365162"/>
                      </a:cubicBezTo>
                      <a:lnTo>
                        <a:pt x="1739255" y="2341586"/>
                      </a:lnTo>
                      <a:lnTo>
                        <a:pt x="1723476" y="2348297"/>
                      </a:lnTo>
                      <a:cubicBezTo>
                        <a:pt x="1664127" y="2381217"/>
                        <a:pt x="1613073" y="2425871"/>
                        <a:pt x="1575137" y="2479580"/>
                      </a:cubicBezTo>
                      <a:cubicBezTo>
                        <a:pt x="1560609" y="2327146"/>
                        <a:pt x="1672395" y="2188157"/>
                        <a:pt x="1834307" y="2143045"/>
                      </a:cubicBezTo>
                      <a:lnTo>
                        <a:pt x="1877858" y="2134996"/>
                      </a:lnTo>
                      <a:lnTo>
                        <a:pt x="1792935" y="2061562"/>
                      </a:lnTo>
                      <a:cubicBezTo>
                        <a:pt x="1646676" y="1920341"/>
                        <a:pt x="1549921" y="1755561"/>
                        <a:pt x="1511721" y="1603310"/>
                      </a:cubicBezTo>
                      <a:lnTo>
                        <a:pt x="1499456" y="1525449"/>
                      </a:lnTo>
                      <a:lnTo>
                        <a:pt x="1453023" y="1476843"/>
                      </a:lnTo>
                      <a:cubicBezTo>
                        <a:pt x="1336274" y="1377292"/>
                        <a:pt x="1130100" y="1295809"/>
                        <a:pt x="890166" y="1266086"/>
                      </a:cubicBezTo>
                      <a:cubicBezTo>
                        <a:pt x="710218" y="1243793"/>
                        <a:pt x="543220" y="1254572"/>
                        <a:pt x="414826" y="1290297"/>
                      </a:cubicBezTo>
                      <a:lnTo>
                        <a:pt x="373814" y="1305951"/>
                      </a:lnTo>
                      <a:lnTo>
                        <a:pt x="375125" y="1304155"/>
                      </a:lnTo>
                      <a:cubicBezTo>
                        <a:pt x="269470" y="1344732"/>
                        <a:pt x="131110" y="1333157"/>
                        <a:pt x="1668" y="1272913"/>
                      </a:cubicBezTo>
                      <a:lnTo>
                        <a:pt x="0" y="1271772"/>
                      </a:lnTo>
                      <a:lnTo>
                        <a:pt x="44669" y="1280114"/>
                      </a:lnTo>
                      <a:cubicBezTo>
                        <a:pt x="164494" y="1289530"/>
                        <a:pt x="295942" y="1262414"/>
                        <a:pt x="423039" y="1197513"/>
                      </a:cubicBezTo>
                      <a:lnTo>
                        <a:pt x="498875" y="1150489"/>
                      </a:lnTo>
                      <a:lnTo>
                        <a:pt x="512271" y="1145311"/>
                      </a:lnTo>
                      <a:lnTo>
                        <a:pt x="525858" y="1133758"/>
                      </a:lnTo>
                      <a:lnTo>
                        <a:pt x="548094" y="1119969"/>
                      </a:lnTo>
                      <a:lnTo>
                        <a:pt x="542413" y="1119679"/>
                      </a:lnTo>
                      <a:lnTo>
                        <a:pt x="561243" y="1103668"/>
                      </a:lnTo>
                      <a:lnTo>
                        <a:pt x="566643" y="1103213"/>
                      </a:lnTo>
                      <a:lnTo>
                        <a:pt x="697666" y="1049981"/>
                      </a:lnTo>
                      <a:cubicBezTo>
                        <a:pt x="755838" y="1035154"/>
                        <a:pt x="819797" y="1026955"/>
                        <a:pt x="886934" y="1026955"/>
                      </a:cubicBezTo>
                      <a:cubicBezTo>
                        <a:pt x="1021207" y="1026955"/>
                        <a:pt x="1142771" y="1059750"/>
                        <a:pt x="1230763" y="1112776"/>
                      </a:cubicBezTo>
                      <a:lnTo>
                        <a:pt x="1246127" y="1126508"/>
                      </a:lnTo>
                      <a:lnTo>
                        <a:pt x="1297206" y="1135855"/>
                      </a:lnTo>
                      <a:lnTo>
                        <a:pt x="1303956" y="1125555"/>
                      </a:lnTo>
                      <a:lnTo>
                        <a:pt x="1149012" y="1015237"/>
                      </a:lnTo>
                      <a:lnTo>
                        <a:pt x="1424333" y="1066010"/>
                      </a:lnTo>
                      <a:lnTo>
                        <a:pt x="1426782" y="1065399"/>
                      </a:lnTo>
                      <a:cubicBezTo>
                        <a:pt x="1471834" y="1060795"/>
                        <a:pt x="1521702" y="1068320"/>
                        <a:pt x="1570888" y="1089644"/>
                      </a:cubicBezTo>
                      <a:cubicBezTo>
                        <a:pt x="1603679" y="1103860"/>
                        <a:pt x="1633063" y="1122862"/>
                        <a:pt x="1658122" y="1145053"/>
                      </a:cubicBezTo>
                      <a:lnTo>
                        <a:pt x="1669971" y="1159465"/>
                      </a:lnTo>
                      <a:lnTo>
                        <a:pt x="1691713" y="1151760"/>
                      </a:lnTo>
                      <a:lnTo>
                        <a:pt x="1686033" y="1104215"/>
                      </a:lnTo>
                      <a:cubicBezTo>
                        <a:pt x="1657930" y="971376"/>
                        <a:pt x="1590646" y="816379"/>
                        <a:pt x="1488947" y="666258"/>
                      </a:cubicBezTo>
                      <a:cubicBezTo>
                        <a:pt x="1387249" y="516139"/>
                        <a:pt x="1269185" y="397541"/>
                        <a:pt x="1157762" y="324424"/>
                      </a:cubicBezTo>
                      <a:lnTo>
                        <a:pt x="1118977" y="303862"/>
                      </a:lnTo>
                      <a:lnTo>
                        <a:pt x="1121191" y="303666"/>
                      </a:lnTo>
                      <a:cubicBezTo>
                        <a:pt x="1021088" y="250858"/>
                        <a:pt x="938704" y="139098"/>
                        <a:pt x="898824" y="200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2E9442EF-33C5-BCD2-37D6-0A85848FD816}"/>
                  </a:ext>
                </a:extLst>
              </p:cNvPr>
              <p:cNvGrpSpPr/>
              <p:nvPr/>
            </p:nvGrpSpPr>
            <p:grpSpPr>
              <a:xfrm>
                <a:off x="0" y="6779913"/>
                <a:ext cx="2287215" cy="2060537"/>
                <a:chOff x="0" y="6779913"/>
                <a:chExt cx="2287215" cy="2060537"/>
              </a:xfrm>
            </p:grpSpPr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CFF3DA7D-E20C-C9E3-E8DF-65125F87BA21}"/>
                    </a:ext>
                  </a:extLst>
                </p:cNvPr>
                <p:cNvSpPr/>
                <p:nvPr/>
              </p:nvSpPr>
              <p:spPr>
                <a:xfrm rot="1271111">
                  <a:off x="159037" y="7857236"/>
                  <a:ext cx="409882" cy="710491"/>
                </a:xfrm>
                <a:custGeom>
                  <a:avLst/>
                  <a:gdLst>
                    <a:gd name="connsiteX0" fmla="*/ 163638 w 409882"/>
                    <a:gd name="connsiteY0" fmla="*/ 8545 h 710491"/>
                    <a:gd name="connsiteX1" fmla="*/ 204941 w 409882"/>
                    <a:gd name="connsiteY1" fmla="*/ 0 h 710491"/>
                    <a:gd name="connsiteX2" fmla="*/ 409882 w 409882"/>
                    <a:gd name="connsiteY2" fmla="*/ 420596 h 710491"/>
                    <a:gd name="connsiteX3" fmla="*/ 409666 w 409882"/>
                    <a:gd name="connsiteY3" fmla="*/ 422792 h 710491"/>
                    <a:gd name="connsiteX4" fmla="*/ 406646 w 409882"/>
                    <a:gd name="connsiteY4" fmla="*/ 415281 h 710491"/>
                    <a:gd name="connsiteX5" fmla="*/ 261731 w 409882"/>
                    <a:gd name="connsiteY5" fmla="*/ 292091 h 710491"/>
                    <a:gd name="connsiteX6" fmla="*/ 72895 w 409882"/>
                    <a:gd name="connsiteY6" fmla="*/ 548972 h 710491"/>
                    <a:gd name="connsiteX7" fmla="*/ 57006 w 409882"/>
                    <a:gd name="connsiteY7" fmla="*/ 710491 h 710491"/>
                    <a:gd name="connsiteX8" fmla="*/ 35001 w 409882"/>
                    <a:gd name="connsiteY8" fmla="*/ 655755 h 710491"/>
                    <a:gd name="connsiteX9" fmla="*/ 0 w 409882"/>
                    <a:gd name="connsiteY9" fmla="*/ 420596 h 710491"/>
                    <a:gd name="connsiteX10" fmla="*/ 163638 w 409882"/>
                    <a:gd name="connsiteY10" fmla="*/ 8545 h 710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9882" h="710491">
                      <a:moveTo>
                        <a:pt x="163638" y="8545"/>
                      </a:moveTo>
                      <a:cubicBezTo>
                        <a:pt x="176979" y="2942"/>
                        <a:pt x="190793" y="0"/>
                        <a:pt x="204941" y="0"/>
                      </a:cubicBezTo>
                      <a:cubicBezTo>
                        <a:pt x="318127" y="0"/>
                        <a:pt x="409882" y="188307"/>
                        <a:pt x="409882" y="420596"/>
                      </a:cubicBezTo>
                      <a:lnTo>
                        <a:pt x="409666" y="422792"/>
                      </a:lnTo>
                      <a:lnTo>
                        <a:pt x="406646" y="415281"/>
                      </a:lnTo>
                      <a:cubicBezTo>
                        <a:pt x="369559" y="339168"/>
                        <a:pt x="318324" y="292091"/>
                        <a:pt x="261731" y="292091"/>
                      </a:cubicBezTo>
                      <a:cubicBezTo>
                        <a:pt x="176842" y="292091"/>
                        <a:pt x="104007" y="398014"/>
                        <a:pt x="72895" y="548972"/>
                      </a:cubicBezTo>
                      <a:lnTo>
                        <a:pt x="57006" y="710491"/>
                      </a:lnTo>
                      <a:lnTo>
                        <a:pt x="35001" y="655755"/>
                      </a:lnTo>
                      <a:cubicBezTo>
                        <a:pt x="12903" y="588628"/>
                        <a:pt x="0" y="507704"/>
                        <a:pt x="0" y="420596"/>
                      </a:cubicBezTo>
                      <a:cubicBezTo>
                        <a:pt x="0" y="217343"/>
                        <a:pt x="70250" y="47764"/>
                        <a:pt x="163638" y="854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4CD5E545-ECE2-B6C3-821D-2A32AB15DCE0}"/>
                    </a:ext>
                  </a:extLst>
                </p:cNvPr>
                <p:cNvSpPr/>
                <p:nvPr/>
              </p:nvSpPr>
              <p:spPr>
                <a:xfrm rot="18772960">
                  <a:off x="615829" y="8227451"/>
                  <a:ext cx="426634" cy="566772"/>
                </a:xfrm>
                <a:custGeom>
                  <a:avLst/>
                  <a:gdLst>
                    <a:gd name="connsiteX0" fmla="*/ 204941 w 298292"/>
                    <a:gd name="connsiteY0" fmla="*/ 0 h 566772"/>
                    <a:gd name="connsiteX1" fmla="*/ 284714 w 298292"/>
                    <a:gd name="connsiteY1" fmla="*/ 27586 h 566772"/>
                    <a:gd name="connsiteX2" fmla="*/ 298292 w 298292"/>
                    <a:gd name="connsiteY2" fmla="*/ 40211 h 566772"/>
                    <a:gd name="connsiteX3" fmla="*/ 257233 w 298292"/>
                    <a:gd name="connsiteY3" fmla="*/ 73511 h 566772"/>
                    <a:gd name="connsiteX4" fmla="*/ 120253 w 298292"/>
                    <a:gd name="connsiteY4" fmla="*/ 258752 h 566772"/>
                    <a:gd name="connsiteX5" fmla="*/ 44962 w 298292"/>
                    <a:gd name="connsiteY5" fmla="*/ 543466 h 566772"/>
                    <a:gd name="connsiteX6" fmla="*/ 47240 w 298292"/>
                    <a:gd name="connsiteY6" fmla="*/ 566772 h 566772"/>
                    <a:gd name="connsiteX7" fmla="*/ 16105 w 298292"/>
                    <a:gd name="connsiteY7" fmla="*/ 487675 h 566772"/>
                    <a:gd name="connsiteX8" fmla="*/ 0 w 298292"/>
                    <a:gd name="connsiteY8" fmla="*/ 351036 h 566772"/>
                    <a:gd name="connsiteX9" fmla="*/ 204941 w 298292"/>
                    <a:gd name="connsiteY9" fmla="*/ 0 h 56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92" h="566772">
                      <a:moveTo>
                        <a:pt x="204941" y="0"/>
                      </a:moveTo>
                      <a:cubicBezTo>
                        <a:pt x="233238" y="0"/>
                        <a:pt x="260195" y="9823"/>
                        <a:pt x="284714" y="27586"/>
                      </a:cubicBezTo>
                      <a:lnTo>
                        <a:pt x="298292" y="40211"/>
                      </a:lnTo>
                      <a:lnTo>
                        <a:pt x="257233" y="73511"/>
                      </a:lnTo>
                      <a:cubicBezTo>
                        <a:pt x="206761" y="120534"/>
                        <a:pt x="158817" y="183865"/>
                        <a:pt x="120253" y="258752"/>
                      </a:cubicBezTo>
                      <a:cubicBezTo>
                        <a:pt x="68835" y="358603"/>
                        <a:pt x="43827" y="460094"/>
                        <a:pt x="44962" y="543466"/>
                      </a:cubicBezTo>
                      <a:lnTo>
                        <a:pt x="47240" y="566772"/>
                      </a:lnTo>
                      <a:lnTo>
                        <a:pt x="16105" y="487675"/>
                      </a:lnTo>
                      <a:cubicBezTo>
                        <a:pt x="5735" y="445678"/>
                        <a:pt x="0" y="399504"/>
                        <a:pt x="0" y="351036"/>
                      </a:cubicBezTo>
                      <a:cubicBezTo>
                        <a:pt x="0" y="157164"/>
                        <a:pt x="91755" y="0"/>
                        <a:pt x="20494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4B63FB4D-8034-DAE8-A564-3817CB34D22F}"/>
                    </a:ext>
                  </a:extLst>
                </p:cNvPr>
                <p:cNvSpPr/>
                <p:nvPr/>
              </p:nvSpPr>
              <p:spPr>
                <a:xfrm rot="2350314">
                  <a:off x="142713" y="7452639"/>
                  <a:ext cx="359234" cy="684878"/>
                </a:xfrm>
                <a:custGeom>
                  <a:avLst/>
                  <a:gdLst>
                    <a:gd name="connsiteX0" fmla="*/ 125169 w 359234"/>
                    <a:gd name="connsiteY0" fmla="*/ 28038 h 684878"/>
                    <a:gd name="connsiteX1" fmla="*/ 204941 w 359234"/>
                    <a:gd name="connsiteY1" fmla="*/ 0 h 684878"/>
                    <a:gd name="connsiteX2" fmla="*/ 349856 w 359234"/>
                    <a:gd name="connsiteY2" fmla="*/ 104500 h 684878"/>
                    <a:gd name="connsiteX3" fmla="*/ 359234 w 359234"/>
                    <a:gd name="connsiteY3" fmla="*/ 124288 h 684878"/>
                    <a:gd name="connsiteX4" fmla="*/ 354461 w 359234"/>
                    <a:gd name="connsiteY4" fmla="*/ 124098 h 684878"/>
                    <a:gd name="connsiteX5" fmla="*/ 120510 w 359234"/>
                    <a:gd name="connsiteY5" fmla="*/ 431052 h 684878"/>
                    <a:gd name="connsiteX6" fmla="*/ 112471 w 359234"/>
                    <a:gd name="connsiteY6" fmla="*/ 633422 h 684878"/>
                    <a:gd name="connsiteX7" fmla="*/ 124474 w 359234"/>
                    <a:gd name="connsiteY7" fmla="*/ 684878 h 684878"/>
                    <a:gd name="connsiteX8" fmla="*/ 90357 w 359234"/>
                    <a:gd name="connsiteY8" fmla="*/ 652638 h 684878"/>
                    <a:gd name="connsiteX9" fmla="*/ 0 w 359234"/>
                    <a:gd name="connsiteY9" fmla="*/ 356786 h 684878"/>
                    <a:gd name="connsiteX10" fmla="*/ 125169 w 359234"/>
                    <a:gd name="connsiteY10" fmla="*/ 28038 h 684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9234" h="684878">
                      <a:moveTo>
                        <a:pt x="125169" y="28038"/>
                      </a:moveTo>
                      <a:cubicBezTo>
                        <a:pt x="149687" y="9984"/>
                        <a:pt x="176644" y="0"/>
                        <a:pt x="204941" y="0"/>
                      </a:cubicBezTo>
                      <a:cubicBezTo>
                        <a:pt x="261534" y="0"/>
                        <a:pt x="312769" y="39935"/>
                        <a:pt x="349856" y="104500"/>
                      </a:cubicBezTo>
                      <a:lnTo>
                        <a:pt x="359234" y="124288"/>
                      </a:lnTo>
                      <a:lnTo>
                        <a:pt x="354461" y="124098"/>
                      </a:lnTo>
                      <a:cubicBezTo>
                        <a:pt x="256146" y="136835"/>
                        <a:pt x="157024" y="262547"/>
                        <a:pt x="120510" y="431052"/>
                      </a:cubicBezTo>
                      <a:cubicBezTo>
                        <a:pt x="104861" y="503269"/>
                        <a:pt x="102934" y="573091"/>
                        <a:pt x="112471" y="633422"/>
                      </a:cubicBezTo>
                      <a:lnTo>
                        <a:pt x="124474" y="684878"/>
                      </a:lnTo>
                      <a:lnTo>
                        <a:pt x="90357" y="652638"/>
                      </a:lnTo>
                      <a:cubicBezTo>
                        <a:pt x="35842" y="588521"/>
                        <a:pt x="0" y="479940"/>
                        <a:pt x="0" y="356786"/>
                      </a:cubicBezTo>
                      <a:cubicBezTo>
                        <a:pt x="0" y="209001"/>
                        <a:pt x="51612" y="82201"/>
                        <a:pt x="125169" y="280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orma Livre: Forma 54">
                  <a:extLst>
                    <a:ext uri="{FF2B5EF4-FFF2-40B4-BE49-F238E27FC236}">
                      <a16:creationId xmlns:a16="http://schemas.microsoft.com/office/drawing/2014/main" id="{8EF32158-0D15-91DC-DE17-F17C62CB05C6}"/>
                    </a:ext>
                  </a:extLst>
                </p:cNvPr>
                <p:cNvSpPr/>
                <p:nvPr/>
              </p:nvSpPr>
              <p:spPr>
                <a:xfrm rot="3154928">
                  <a:off x="211728" y="6966087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orma Livre: Forma 55">
                  <a:extLst>
                    <a:ext uri="{FF2B5EF4-FFF2-40B4-BE49-F238E27FC236}">
                      <a16:creationId xmlns:a16="http://schemas.microsoft.com/office/drawing/2014/main" id="{FE72495E-F4B7-602B-4501-AB20334AE3D4}"/>
                    </a:ext>
                  </a:extLst>
                </p:cNvPr>
                <p:cNvSpPr/>
                <p:nvPr/>
              </p:nvSpPr>
              <p:spPr>
                <a:xfrm rot="3154928">
                  <a:off x="445234" y="6568185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63C96F9C-2F5F-3F53-FB16-67FA9C62F95C}"/>
                    </a:ext>
                  </a:extLst>
                </p:cNvPr>
                <p:cNvSpPr/>
                <p:nvPr/>
              </p:nvSpPr>
              <p:spPr>
                <a:xfrm rot="18319838">
                  <a:off x="1009224" y="8222344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C76A22BB-EC89-FE9D-5F44-C6C49259E4EC}"/>
                    </a:ext>
                  </a:extLst>
                </p:cNvPr>
                <p:cNvSpPr/>
                <p:nvPr/>
              </p:nvSpPr>
              <p:spPr>
                <a:xfrm rot="16352778">
                  <a:off x="1265812" y="8224958"/>
                  <a:ext cx="426634" cy="566772"/>
                </a:xfrm>
                <a:custGeom>
                  <a:avLst/>
                  <a:gdLst>
                    <a:gd name="connsiteX0" fmla="*/ 204941 w 298292"/>
                    <a:gd name="connsiteY0" fmla="*/ 0 h 566772"/>
                    <a:gd name="connsiteX1" fmla="*/ 284714 w 298292"/>
                    <a:gd name="connsiteY1" fmla="*/ 27586 h 566772"/>
                    <a:gd name="connsiteX2" fmla="*/ 298292 w 298292"/>
                    <a:gd name="connsiteY2" fmla="*/ 40211 h 566772"/>
                    <a:gd name="connsiteX3" fmla="*/ 257233 w 298292"/>
                    <a:gd name="connsiteY3" fmla="*/ 73511 h 566772"/>
                    <a:gd name="connsiteX4" fmla="*/ 120253 w 298292"/>
                    <a:gd name="connsiteY4" fmla="*/ 258752 h 566772"/>
                    <a:gd name="connsiteX5" fmla="*/ 44962 w 298292"/>
                    <a:gd name="connsiteY5" fmla="*/ 543466 h 566772"/>
                    <a:gd name="connsiteX6" fmla="*/ 47240 w 298292"/>
                    <a:gd name="connsiteY6" fmla="*/ 566772 h 566772"/>
                    <a:gd name="connsiteX7" fmla="*/ 16105 w 298292"/>
                    <a:gd name="connsiteY7" fmla="*/ 487675 h 566772"/>
                    <a:gd name="connsiteX8" fmla="*/ 0 w 298292"/>
                    <a:gd name="connsiteY8" fmla="*/ 351036 h 566772"/>
                    <a:gd name="connsiteX9" fmla="*/ 204941 w 298292"/>
                    <a:gd name="connsiteY9" fmla="*/ 0 h 56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92" h="566772">
                      <a:moveTo>
                        <a:pt x="204941" y="0"/>
                      </a:moveTo>
                      <a:cubicBezTo>
                        <a:pt x="233238" y="0"/>
                        <a:pt x="260195" y="9823"/>
                        <a:pt x="284714" y="27586"/>
                      </a:cubicBezTo>
                      <a:lnTo>
                        <a:pt x="298292" y="40211"/>
                      </a:lnTo>
                      <a:lnTo>
                        <a:pt x="257233" y="73511"/>
                      </a:lnTo>
                      <a:cubicBezTo>
                        <a:pt x="206761" y="120534"/>
                        <a:pt x="158817" y="183865"/>
                        <a:pt x="120253" y="258752"/>
                      </a:cubicBezTo>
                      <a:cubicBezTo>
                        <a:pt x="68835" y="358603"/>
                        <a:pt x="43827" y="460094"/>
                        <a:pt x="44962" y="543466"/>
                      </a:cubicBezTo>
                      <a:lnTo>
                        <a:pt x="47240" y="566772"/>
                      </a:lnTo>
                      <a:lnTo>
                        <a:pt x="16105" y="487675"/>
                      </a:lnTo>
                      <a:cubicBezTo>
                        <a:pt x="5735" y="445678"/>
                        <a:pt x="0" y="399504"/>
                        <a:pt x="0" y="351036"/>
                      </a:cubicBezTo>
                      <a:cubicBezTo>
                        <a:pt x="0" y="157164"/>
                        <a:pt x="91755" y="0"/>
                        <a:pt x="20494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F29CD8F4-8885-FA41-DB43-CA82CD73769E}"/>
                    </a:ext>
                  </a:extLst>
                </p:cNvPr>
                <p:cNvSpPr/>
                <p:nvPr/>
              </p:nvSpPr>
              <p:spPr>
                <a:xfrm rot="16894517">
                  <a:off x="1693309" y="7974130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: Forma 59">
                  <a:extLst>
                    <a:ext uri="{FF2B5EF4-FFF2-40B4-BE49-F238E27FC236}">
                      <a16:creationId xmlns:a16="http://schemas.microsoft.com/office/drawing/2014/main" id="{C86C77C0-9E7C-8E44-0524-E832DECE02FD}"/>
                    </a:ext>
                  </a:extLst>
                </p:cNvPr>
                <p:cNvSpPr/>
                <p:nvPr/>
              </p:nvSpPr>
              <p:spPr>
                <a:xfrm rot="1125122">
                  <a:off x="359120" y="8034816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37D50498-A42B-9048-4420-9A1A8A7930D0}"/>
                  </a:ext>
                </a:extLst>
              </p:cNvPr>
              <p:cNvGrpSpPr/>
              <p:nvPr/>
            </p:nvGrpSpPr>
            <p:grpSpPr>
              <a:xfrm>
                <a:off x="369548" y="6684543"/>
                <a:ext cx="1800000" cy="1800000"/>
                <a:chOff x="369548" y="6684543"/>
                <a:chExt cx="1800000" cy="1800000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D44F5EB-363E-8E3A-AA4E-B4B565030402}"/>
                    </a:ext>
                  </a:extLst>
                </p:cNvPr>
                <p:cNvSpPr/>
                <p:nvPr/>
              </p:nvSpPr>
              <p:spPr>
                <a:xfrm>
                  <a:off x="369548" y="6684543"/>
                  <a:ext cx="1800000" cy="1800000"/>
                </a:xfrm>
                <a:prstGeom prst="ellipse">
                  <a:avLst/>
                </a:prstGeom>
                <a:solidFill>
                  <a:srgbClr val="1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326DA9E7-E0A4-0C43-B189-537B9DCC5347}"/>
                    </a:ext>
                  </a:extLst>
                </p:cNvPr>
                <p:cNvSpPr/>
                <p:nvPr/>
              </p:nvSpPr>
              <p:spPr>
                <a:xfrm>
                  <a:off x="478822" y="6802654"/>
                  <a:ext cx="1562361" cy="157429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6C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B29A32B2-1418-53C3-2512-023196529671}"/>
              </a:ext>
            </a:extLst>
          </p:cNvPr>
          <p:cNvSpPr/>
          <p:nvPr/>
        </p:nvSpPr>
        <p:spPr>
          <a:xfrm>
            <a:off x="0" y="3485953"/>
            <a:ext cx="9601200" cy="487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15" name="Agrupar 1214">
            <a:extLst>
              <a:ext uri="{FF2B5EF4-FFF2-40B4-BE49-F238E27FC236}">
                <a16:creationId xmlns:a16="http://schemas.microsoft.com/office/drawing/2014/main" id="{006B6B0D-3887-0822-A641-81B12CE173E9}"/>
              </a:ext>
            </a:extLst>
          </p:cNvPr>
          <p:cNvGrpSpPr/>
          <p:nvPr/>
        </p:nvGrpSpPr>
        <p:grpSpPr>
          <a:xfrm>
            <a:off x="-2069151" y="-2451244"/>
            <a:ext cx="4522445" cy="1929696"/>
            <a:chOff x="985424" y="701237"/>
            <a:chExt cx="4522445" cy="1929696"/>
          </a:xfrm>
        </p:grpSpPr>
        <p:pic>
          <p:nvPicPr>
            <p:cNvPr id="68" name="Imagem 67" descr="Ícone&#10;&#10;Descrição gerada automaticamente com confiança baixa">
              <a:extLst>
                <a:ext uri="{FF2B5EF4-FFF2-40B4-BE49-F238E27FC236}">
                  <a16:creationId xmlns:a16="http://schemas.microsoft.com/office/drawing/2014/main" id="{13EFF0B1-3273-B804-D69F-6B0837CF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424" y="701237"/>
              <a:ext cx="4522445" cy="1929696"/>
            </a:xfrm>
            <a:prstGeom prst="rect">
              <a:avLst/>
            </a:prstGeom>
          </p:spPr>
        </p:pic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982BF293-B833-A733-D743-A2031617A243}"/>
                </a:ext>
              </a:extLst>
            </p:cNvPr>
            <p:cNvSpPr txBox="1"/>
            <p:nvPr/>
          </p:nvSpPr>
          <p:spPr>
            <a:xfrm>
              <a:off x="3944116" y="1911560"/>
              <a:ext cx="66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Abadi Extra Light" panose="020B0204020104020204" pitchFamily="34" charset="0"/>
                </a:rPr>
                <a:t>1234XP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FC0A89D6-0907-4BBC-DA0D-5E97C347689D}"/>
                </a:ext>
              </a:extLst>
            </p:cNvPr>
            <p:cNvSpPr txBox="1"/>
            <p:nvPr/>
          </p:nvSpPr>
          <p:spPr>
            <a:xfrm>
              <a:off x="1349813" y="1550608"/>
              <a:ext cx="6238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latin typeface="DRAGON HUNTER" panose="02000600000000000000" pitchFamily="50" charset="0"/>
                </a:rPr>
                <a:t>NIVEL</a:t>
              </a:r>
            </a:p>
            <a:p>
              <a:pPr algn="ctr"/>
              <a:r>
                <a:rPr lang="pt-BR" sz="3200" dirty="0">
                  <a:latin typeface="DRAGON HUNTER" panose="02000600000000000000" pitchFamily="50" charset="0"/>
                </a:rPr>
                <a:t>1</a:t>
              </a:r>
            </a:p>
          </p:txBody>
        </p:sp>
      </p:grpSp>
      <p:sp>
        <p:nvSpPr>
          <p:cNvPr id="1439" name="Retângulo 1438">
            <a:extLst>
              <a:ext uri="{FF2B5EF4-FFF2-40B4-BE49-F238E27FC236}">
                <a16:creationId xmlns:a16="http://schemas.microsoft.com/office/drawing/2014/main" id="{570C6941-9D90-D86E-6653-DB86A3270BA2}"/>
              </a:ext>
            </a:extLst>
          </p:cNvPr>
          <p:cNvSpPr/>
          <p:nvPr/>
        </p:nvSpPr>
        <p:spPr>
          <a:xfrm>
            <a:off x="5071569" y="15535969"/>
            <a:ext cx="9601200" cy="976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0" name="CaixaDeTexto 1469">
            <a:extLst>
              <a:ext uri="{FF2B5EF4-FFF2-40B4-BE49-F238E27FC236}">
                <a16:creationId xmlns:a16="http://schemas.microsoft.com/office/drawing/2014/main" id="{6D58CB62-FE99-B66B-8B53-FACF4E8681A9}"/>
              </a:ext>
            </a:extLst>
          </p:cNvPr>
          <p:cNvSpPr txBox="1"/>
          <p:nvPr/>
        </p:nvSpPr>
        <p:spPr>
          <a:xfrm>
            <a:off x="5593633" y="8203166"/>
            <a:ext cx="658172" cy="310222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masis MT Pro Light" panose="020F0502020204030204" pitchFamily="18" charset="0"/>
                <a:cs typeface="Aldhabi" panose="020F0502020204030204" pitchFamily="2" charset="-78"/>
              </a:rPr>
              <a:t>Dados de Vida</a:t>
            </a:r>
          </a:p>
        </p:txBody>
      </p:sp>
      <p:grpSp>
        <p:nvGrpSpPr>
          <p:cNvPr id="1388" name="Agrupar 1387">
            <a:extLst>
              <a:ext uri="{FF2B5EF4-FFF2-40B4-BE49-F238E27FC236}">
                <a16:creationId xmlns:a16="http://schemas.microsoft.com/office/drawing/2014/main" id="{E79958F8-BC43-FF48-DF4B-1B3338ADE5F4}"/>
              </a:ext>
            </a:extLst>
          </p:cNvPr>
          <p:cNvGrpSpPr/>
          <p:nvPr/>
        </p:nvGrpSpPr>
        <p:grpSpPr>
          <a:xfrm>
            <a:off x="2021484" y="6909107"/>
            <a:ext cx="2363103" cy="6077811"/>
            <a:chOff x="1616442" y="7920638"/>
            <a:chExt cx="2363103" cy="6077811"/>
          </a:xfrm>
        </p:grpSpPr>
        <p:grpSp>
          <p:nvGrpSpPr>
            <p:cNvPr id="1387" name="Agrupar 1386">
              <a:extLst>
                <a:ext uri="{FF2B5EF4-FFF2-40B4-BE49-F238E27FC236}">
                  <a16:creationId xmlns:a16="http://schemas.microsoft.com/office/drawing/2014/main" id="{FE2CB057-7FCD-8E0D-B93B-DE596254EDA3}"/>
                </a:ext>
              </a:extLst>
            </p:cNvPr>
            <p:cNvGrpSpPr/>
            <p:nvPr/>
          </p:nvGrpSpPr>
          <p:grpSpPr>
            <a:xfrm>
              <a:off x="1616442" y="7920895"/>
              <a:ext cx="2363103" cy="6077554"/>
              <a:chOff x="1616442" y="7920895"/>
              <a:chExt cx="2363103" cy="6077554"/>
            </a:xfrm>
          </p:grpSpPr>
          <p:sp>
            <p:nvSpPr>
              <p:cNvPr id="1539" name="Forma Livre: Forma 1538">
                <a:extLst>
                  <a:ext uri="{FF2B5EF4-FFF2-40B4-BE49-F238E27FC236}">
                    <a16:creationId xmlns:a16="http://schemas.microsoft.com/office/drawing/2014/main" id="{C34D84D0-9BD7-DDC9-94F9-7224AB75B012}"/>
                  </a:ext>
                </a:extLst>
              </p:cNvPr>
              <p:cNvSpPr/>
              <p:nvPr/>
            </p:nvSpPr>
            <p:spPr>
              <a:xfrm>
                <a:off x="1616442" y="7920895"/>
                <a:ext cx="2363103" cy="6077554"/>
              </a:xfrm>
              <a:custGeom>
                <a:avLst/>
                <a:gdLst>
                  <a:gd name="connsiteX0" fmla="*/ 134830 w 2637340"/>
                  <a:gd name="connsiteY0" fmla="*/ 0 h 7299960"/>
                  <a:gd name="connsiteX1" fmla="*/ 2502510 w 2637340"/>
                  <a:gd name="connsiteY1" fmla="*/ 0 h 7299960"/>
                  <a:gd name="connsiteX2" fmla="*/ 2512560 w 2637340"/>
                  <a:gd name="connsiteY2" fmla="*/ 50066 h 7299960"/>
                  <a:gd name="connsiteX3" fmla="*/ 2637340 w 2637340"/>
                  <a:gd name="connsiteY3" fmla="*/ 133248 h 7299960"/>
                  <a:gd name="connsiteX4" fmla="*/ 2637340 w 2637340"/>
                  <a:gd name="connsiteY4" fmla="*/ 7163764 h 7299960"/>
                  <a:gd name="connsiteX5" fmla="*/ 2501918 w 2637340"/>
                  <a:gd name="connsiteY5" fmla="*/ 7299960 h 7299960"/>
                  <a:gd name="connsiteX6" fmla="*/ 135422 w 2637340"/>
                  <a:gd name="connsiteY6" fmla="*/ 7299960 h 7299960"/>
                  <a:gd name="connsiteX7" fmla="*/ 0 w 2637340"/>
                  <a:gd name="connsiteY7" fmla="*/ 7163764 h 7299960"/>
                  <a:gd name="connsiteX8" fmla="*/ 0 w 2637340"/>
                  <a:gd name="connsiteY8" fmla="*/ 133248 h 7299960"/>
                  <a:gd name="connsiteX9" fmla="*/ 52713 w 2637340"/>
                  <a:gd name="connsiteY9" fmla="*/ 122545 h 7299960"/>
                  <a:gd name="connsiteX10" fmla="*/ 124780 w 2637340"/>
                  <a:gd name="connsiteY10" fmla="*/ 50066 h 7299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37340" h="7299960">
                    <a:moveTo>
                      <a:pt x="134830" y="0"/>
                    </a:moveTo>
                    <a:lnTo>
                      <a:pt x="2502510" y="0"/>
                    </a:lnTo>
                    <a:lnTo>
                      <a:pt x="2512560" y="50066"/>
                    </a:lnTo>
                    <a:cubicBezTo>
                      <a:pt x="2533118" y="98949"/>
                      <a:pt x="2581246" y="133248"/>
                      <a:pt x="2637340" y="133248"/>
                    </a:cubicBezTo>
                    <a:lnTo>
                      <a:pt x="2637340" y="7163764"/>
                    </a:lnTo>
                    <a:cubicBezTo>
                      <a:pt x="2562548" y="7163764"/>
                      <a:pt x="2501918" y="7224740"/>
                      <a:pt x="2501918" y="7299960"/>
                    </a:cubicBezTo>
                    <a:lnTo>
                      <a:pt x="135422" y="7299960"/>
                    </a:lnTo>
                    <a:cubicBezTo>
                      <a:pt x="135422" y="7224740"/>
                      <a:pt x="74792" y="7163764"/>
                      <a:pt x="0" y="7163764"/>
                    </a:cubicBezTo>
                    <a:lnTo>
                      <a:pt x="0" y="133248"/>
                    </a:lnTo>
                    <a:lnTo>
                      <a:pt x="52713" y="122545"/>
                    </a:lnTo>
                    <a:cubicBezTo>
                      <a:pt x="85116" y="108761"/>
                      <a:pt x="111075" y="82654"/>
                      <a:pt x="124780" y="500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2">
                    <a:lumMod val="10000"/>
                  </a:schemeClr>
                </a:solidFill>
              </a:ln>
              <a:effectLst>
                <a:outerShdw dist="38100" dir="2700000" algn="tl" rotWithShape="0">
                  <a:srgbClr val="FF0000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endParaRPr lang="pt-BR" sz="18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masis MT Pro Light" panose="02040304050005020304" pitchFamily="18" charset="0"/>
                </a:endParaRPr>
              </a:p>
            </p:txBody>
          </p:sp>
          <p:grpSp>
            <p:nvGrpSpPr>
              <p:cNvPr id="1386" name="Agrupar 1385">
                <a:extLst>
                  <a:ext uri="{FF2B5EF4-FFF2-40B4-BE49-F238E27FC236}">
                    <a16:creationId xmlns:a16="http://schemas.microsoft.com/office/drawing/2014/main" id="{D13A2E49-70E4-A790-956A-878BE773B400}"/>
                  </a:ext>
                </a:extLst>
              </p:cNvPr>
              <p:cNvGrpSpPr/>
              <p:nvPr/>
            </p:nvGrpSpPr>
            <p:grpSpPr>
              <a:xfrm>
                <a:off x="1809833" y="8448396"/>
                <a:ext cx="1751351" cy="5270117"/>
                <a:chOff x="1740306" y="8448396"/>
                <a:chExt cx="1751351" cy="5270117"/>
              </a:xfrm>
            </p:grpSpPr>
            <p:grpSp>
              <p:nvGrpSpPr>
                <p:cNvPr id="1365" name="Agrupar 1364">
                  <a:extLst>
                    <a:ext uri="{FF2B5EF4-FFF2-40B4-BE49-F238E27FC236}">
                      <a16:creationId xmlns:a16="http://schemas.microsoft.com/office/drawing/2014/main" id="{49FFE395-8615-52AA-C8C2-C2EB313CF585}"/>
                    </a:ext>
                  </a:extLst>
                </p:cNvPr>
                <p:cNvGrpSpPr/>
                <p:nvPr/>
              </p:nvGrpSpPr>
              <p:grpSpPr>
                <a:xfrm>
                  <a:off x="1740306" y="8448396"/>
                  <a:ext cx="1316937" cy="250466"/>
                  <a:chOff x="1740306" y="8448396"/>
                  <a:chExt cx="1316937" cy="250466"/>
                </a:xfrm>
              </p:grpSpPr>
              <p:sp>
                <p:nvSpPr>
                  <p:cNvPr id="17" name="Retângulo: Cantos Arredondados 16">
                    <a:extLst>
                      <a:ext uri="{FF2B5EF4-FFF2-40B4-BE49-F238E27FC236}">
                        <a16:creationId xmlns:a16="http://schemas.microsoft.com/office/drawing/2014/main" id="{CD8786B3-BCFF-3B0B-57F9-5CFCFE0CED89}"/>
                      </a:ext>
                    </a:extLst>
                  </p:cNvPr>
                  <p:cNvSpPr/>
                  <p:nvPr/>
                </p:nvSpPr>
                <p:spPr>
                  <a:xfrm>
                    <a:off x="1959016" y="8448396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>
                    <a:extLst>
                      <a:ext uri="{FF2B5EF4-FFF2-40B4-BE49-F238E27FC236}">
                        <a16:creationId xmlns:a16="http://schemas.microsoft.com/office/drawing/2014/main" id="{C5D14E14-D936-414A-3ED8-934408F5B5DC}"/>
                      </a:ext>
                    </a:extLst>
                  </p:cNvPr>
                  <p:cNvSpPr/>
                  <p:nvPr/>
                </p:nvSpPr>
                <p:spPr>
                  <a:xfrm>
                    <a:off x="1740306" y="8511998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CaixaDeTexto 20">
                    <a:extLst>
                      <a:ext uri="{FF2B5EF4-FFF2-40B4-BE49-F238E27FC236}">
                        <a16:creationId xmlns:a16="http://schemas.microsoft.com/office/drawing/2014/main" id="{A75633F0-5B2A-C19B-CB63-9AE27B503E89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8450519"/>
                    <a:ext cx="71846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Acrobacia</a:t>
                    </a:r>
                  </a:p>
                </p:txBody>
              </p:sp>
            </p:grpSp>
            <p:grpSp>
              <p:nvGrpSpPr>
                <p:cNvPr id="1368" name="Agrupar 1367">
                  <a:extLst>
                    <a:ext uri="{FF2B5EF4-FFF2-40B4-BE49-F238E27FC236}">
                      <a16:creationId xmlns:a16="http://schemas.microsoft.com/office/drawing/2014/main" id="{0EBC9722-A15E-8708-6FD5-3B281744AF6B}"/>
                    </a:ext>
                  </a:extLst>
                </p:cNvPr>
                <p:cNvGrpSpPr/>
                <p:nvPr/>
              </p:nvGrpSpPr>
              <p:grpSpPr>
                <a:xfrm>
                  <a:off x="1740306" y="8743670"/>
                  <a:ext cx="1350600" cy="250466"/>
                  <a:chOff x="1740306" y="8741210"/>
                  <a:chExt cx="1350600" cy="250466"/>
                </a:xfrm>
              </p:grpSpPr>
              <p:sp>
                <p:nvSpPr>
                  <p:cNvPr id="1222" name="Retângulo: Cantos Arredondados 1221">
                    <a:extLst>
                      <a:ext uri="{FF2B5EF4-FFF2-40B4-BE49-F238E27FC236}">
                        <a16:creationId xmlns:a16="http://schemas.microsoft.com/office/drawing/2014/main" id="{9725B7DB-E8AA-217E-A0B2-95F80F6CFAA3}"/>
                      </a:ext>
                    </a:extLst>
                  </p:cNvPr>
                  <p:cNvSpPr/>
                  <p:nvPr/>
                </p:nvSpPr>
                <p:spPr>
                  <a:xfrm>
                    <a:off x="1959016" y="8741210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Elipse 1222">
                    <a:extLst>
                      <a:ext uri="{FF2B5EF4-FFF2-40B4-BE49-F238E27FC236}">
                        <a16:creationId xmlns:a16="http://schemas.microsoft.com/office/drawing/2014/main" id="{B6A56210-9289-09A1-F4A2-2B3F14FB0C4A}"/>
                      </a:ext>
                    </a:extLst>
                  </p:cNvPr>
                  <p:cNvSpPr/>
                  <p:nvPr/>
                </p:nvSpPr>
                <p:spPr>
                  <a:xfrm>
                    <a:off x="1740306" y="8804812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4" name="CaixaDeTexto 1223">
                    <a:extLst>
                      <a:ext uri="{FF2B5EF4-FFF2-40B4-BE49-F238E27FC236}">
                        <a16:creationId xmlns:a16="http://schemas.microsoft.com/office/drawing/2014/main" id="{206AF15A-54CE-7821-61A9-20BE2A0D5FE4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8743333"/>
                    <a:ext cx="75212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 err="1">
                        <a:latin typeface="Amasis MT Pro Light" panose="02040304050005020304" pitchFamily="18" charset="0"/>
                      </a:rPr>
                      <a:t>Arcanismo</a:t>
                    </a:r>
                    <a:endParaRPr lang="pt-BR" sz="1000" b="1" dirty="0">
                      <a:latin typeface="Amasis MT Pro Light" panose="02040304050005020304" pitchFamily="18" charset="0"/>
                    </a:endParaRPr>
                  </a:p>
                </p:txBody>
              </p:sp>
            </p:grpSp>
            <p:grpSp>
              <p:nvGrpSpPr>
                <p:cNvPr id="1369" name="Agrupar 1368">
                  <a:extLst>
                    <a:ext uri="{FF2B5EF4-FFF2-40B4-BE49-F238E27FC236}">
                      <a16:creationId xmlns:a16="http://schemas.microsoft.com/office/drawing/2014/main" id="{573BF3B9-2169-4C37-C539-80218FDD3FE8}"/>
                    </a:ext>
                  </a:extLst>
                </p:cNvPr>
                <p:cNvGrpSpPr/>
                <p:nvPr/>
              </p:nvGrpSpPr>
              <p:grpSpPr>
                <a:xfrm>
                  <a:off x="1740306" y="9038944"/>
                  <a:ext cx="1283274" cy="250466"/>
                  <a:chOff x="1740306" y="9033872"/>
                  <a:chExt cx="1283274" cy="250466"/>
                </a:xfrm>
              </p:grpSpPr>
              <p:sp>
                <p:nvSpPr>
                  <p:cNvPr id="1226" name="Retângulo: Cantos Arredondados 1225">
                    <a:extLst>
                      <a:ext uri="{FF2B5EF4-FFF2-40B4-BE49-F238E27FC236}">
                        <a16:creationId xmlns:a16="http://schemas.microsoft.com/office/drawing/2014/main" id="{398666AE-BFA0-BA72-2256-524D30EC553D}"/>
                      </a:ext>
                    </a:extLst>
                  </p:cNvPr>
                  <p:cNvSpPr/>
                  <p:nvPr/>
                </p:nvSpPr>
                <p:spPr>
                  <a:xfrm>
                    <a:off x="1959016" y="9033872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7" name="Elipse 1226">
                    <a:extLst>
                      <a:ext uri="{FF2B5EF4-FFF2-40B4-BE49-F238E27FC236}">
                        <a16:creationId xmlns:a16="http://schemas.microsoft.com/office/drawing/2014/main" id="{59362D38-B41D-B2E4-872D-AB3BE7A3CF7E}"/>
                      </a:ext>
                    </a:extLst>
                  </p:cNvPr>
                  <p:cNvSpPr/>
                  <p:nvPr/>
                </p:nvSpPr>
                <p:spPr>
                  <a:xfrm>
                    <a:off x="1740306" y="9097474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8" name="CaixaDeTexto 1227">
                    <a:extLst>
                      <a:ext uri="{FF2B5EF4-FFF2-40B4-BE49-F238E27FC236}">
                        <a16:creationId xmlns:a16="http://schemas.microsoft.com/office/drawing/2014/main" id="{A4756C8C-3BDB-B49B-7C7D-3F68025A8B5F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9035995"/>
                    <a:ext cx="68480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Atletismo</a:t>
                    </a:r>
                  </a:p>
                </p:txBody>
              </p:sp>
            </p:grpSp>
            <p:grpSp>
              <p:nvGrpSpPr>
                <p:cNvPr id="1371" name="Agrupar 1370">
                  <a:extLst>
                    <a:ext uri="{FF2B5EF4-FFF2-40B4-BE49-F238E27FC236}">
                      <a16:creationId xmlns:a16="http://schemas.microsoft.com/office/drawing/2014/main" id="{11BC0A6B-85A7-17BE-C0F5-719E2DC007F7}"/>
                    </a:ext>
                  </a:extLst>
                </p:cNvPr>
                <p:cNvGrpSpPr/>
                <p:nvPr/>
              </p:nvGrpSpPr>
              <p:grpSpPr>
                <a:xfrm>
                  <a:off x="1740306" y="9334218"/>
                  <a:ext cx="1220757" cy="250466"/>
                  <a:chOff x="1740306" y="9326686"/>
                  <a:chExt cx="1220757" cy="250466"/>
                </a:xfrm>
              </p:grpSpPr>
              <p:sp>
                <p:nvSpPr>
                  <p:cNvPr id="1233" name="Retângulo: Cantos Arredondados 1232">
                    <a:extLst>
                      <a:ext uri="{FF2B5EF4-FFF2-40B4-BE49-F238E27FC236}">
                        <a16:creationId xmlns:a16="http://schemas.microsoft.com/office/drawing/2014/main" id="{9A6D694C-ADA6-2C7F-4ABC-04BEFF1458E1}"/>
                      </a:ext>
                    </a:extLst>
                  </p:cNvPr>
                  <p:cNvSpPr/>
                  <p:nvPr/>
                </p:nvSpPr>
                <p:spPr>
                  <a:xfrm>
                    <a:off x="1959016" y="9326686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4" name="Elipse 1233">
                    <a:extLst>
                      <a:ext uri="{FF2B5EF4-FFF2-40B4-BE49-F238E27FC236}">
                        <a16:creationId xmlns:a16="http://schemas.microsoft.com/office/drawing/2014/main" id="{866F51F3-E53C-1D18-222F-69932F4CC11B}"/>
                      </a:ext>
                    </a:extLst>
                  </p:cNvPr>
                  <p:cNvSpPr/>
                  <p:nvPr/>
                </p:nvSpPr>
                <p:spPr>
                  <a:xfrm>
                    <a:off x="1740306" y="9390288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5" name="CaixaDeTexto 1234">
                    <a:extLst>
                      <a:ext uri="{FF2B5EF4-FFF2-40B4-BE49-F238E27FC236}">
                        <a16:creationId xmlns:a16="http://schemas.microsoft.com/office/drawing/2014/main" id="{0DBB6ADA-CD4B-C1BE-CBB5-D6A10056B5DC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9328809"/>
                    <a:ext cx="62228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Atuação</a:t>
                    </a:r>
                  </a:p>
                </p:txBody>
              </p:sp>
            </p:grpSp>
            <p:grpSp>
              <p:nvGrpSpPr>
                <p:cNvPr id="1372" name="Agrupar 1371">
                  <a:extLst>
                    <a:ext uri="{FF2B5EF4-FFF2-40B4-BE49-F238E27FC236}">
                      <a16:creationId xmlns:a16="http://schemas.microsoft.com/office/drawing/2014/main" id="{C519C3F8-B49F-E9A7-78FB-3A74AD82FCC5}"/>
                    </a:ext>
                  </a:extLst>
                </p:cNvPr>
                <p:cNvGrpSpPr/>
                <p:nvPr/>
              </p:nvGrpSpPr>
              <p:grpSpPr>
                <a:xfrm>
                  <a:off x="1740306" y="9629492"/>
                  <a:ext cx="1365028" cy="250466"/>
                  <a:chOff x="1740306" y="9624343"/>
                  <a:chExt cx="1365028" cy="250466"/>
                </a:xfrm>
              </p:grpSpPr>
              <p:sp>
                <p:nvSpPr>
                  <p:cNvPr id="1237" name="Retângulo: Cantos Arredondados 1236">
                    <a:extLst>
                      <a:ext uri="{FF2B5EF4-FFF2-40B4-BE49-F238E27FC236}">
                        <a16:creationId xmlns:a16="http://schemas.microsoft.com/office/drawing/2014/main" id="{853FC7BC-4147-F2B8-53EB-E949354A46AA}"/>
                      </a:ext>
                    </a:extLst>
                  </p:cNvPr>
                  <p:cNvSpPr/>
                  <p:nvPr/>
                </p:nvSpPr>
                <p:spPr>
                  <a:xfrm>
                    <a:off x="1959016" y="9624343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8" name="Elipse 1237">
                    <a:extLst>
                      <a:ext uri="{FF2B5EF4-FFF2-40B4-BE49-F238E27FC236}">
                        <a16:creationId xmlns:a16="http://schemas.microsoft.com/office/drawing/2014/main" id="{082B9340-58B3-05A1-E56F-81CB6BBD5DA9}"/>
                      </a:ext>
                    </a:extLst>
                  </p:cNvPr>
                  <p:cNvSpPr/>
                  <p:nvPr/>
                </p:nvSpPr>
                <p:spPr>
                  <a:xfrm>
                    <a:off x="1740306" y="9687945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9" name="CaixaDeTexto 1238">
                    <a:extLst>
                      <a:ext uri="{FF2B5EF4-FFF2-40B4-BE49-F238E27FC236}">
                        <a16:creationId xmlns:a16="http://schemas.microsoft.com/office/drawing/2014/main" id="{65F88267-3D34-05DD-1783-9112FF1C3187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9626466"/>
                    <a:ext cx="76655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Enganação</a:t>
                    </a:r>
                  </a:p>
                </p:txBody>
              </p:sp>
            </p:grpSp>
            <p:grpSp>
              <p:nvGrpSpPr>
                <p:cNvPr id="1373" name="Agrupar 1372">
                  <a:extLst>
                    <a:ext uri="{FF2B5EF4-FFF2-40B4-BE49-F238E27FC236}">
                      <a16:creationId xmlns:a16="http://schemas.microsoft.com/office/drawing/2014/main" id="{80E67C75-FB82-2164-41FA-C21AEE9D1849}"/>
                    </a:ext>
                  </a:extLst>
                </p:cNvPr>
                <p:cNvGrpSpPr/>
                <p:nvPr/>
              </p:nvGrpSpPr>
              <p:grpSpPr>
                <a:xfrm>
                  <a:off x="1740306" y="9924766"/>
                  <a:ext cx="1377852" cy="250466"/>
                  <a:chOff x="1740306" y="9917157"/>
                  <a:chExt cx="1377852" cy="250466"/>
                </a:xfrm>
              </p:grpSpPr>
              <p:sp>
                <p:nvSpPr>
                  <p:cNvPr id="1241" name="Retângulo: Cantos Arredondados 1240">
                    <a:extLst>
                      <a:ext uri="{FF2B5EF4-FFF2-40B4-BE49-F238E27FC236}">
                        <a16:creationId xmlns:a16="http://schemas.microsoft.com/office/drawing/2014/main" id="{77669758-3169-738D-B847-922A02D24A5D}"/>
                      </a:ext>
                    </a:extLst>
                  </p:cNvPr>
                  <p:cNvSpPr/>
                  <p:nvPr/>
                </p:nvSpPr>
                <p:spPr>
                  <a:xfrm>
                    <a:off x="1959016" y="9917157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2" name="Elipse 1241">
                    <a:extLst>
                      <a:ext uri="{FF2B5EF4-FFF2-40B4-BE49-F238E27FC236}">
                        <a16:creationId xmlns:a16="http://schemas.microsoft.com/office/drawing/2014/main" id="{BF3E4687-3BFA-0042-FD70-0056C99F2CE6}"/>
                      </a:ext>
                    </a:extLst>
                  </p:cNvPr>
                  <p:cNvSpPr/>
                  <p:nvPr/>
                </p:nvSpPr>
                <p:spPr>
                  <a:xfrm>
                    <a:off x="1740306" y="9980759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3" name="CaixaDeTexto 1242">
                    <a:extLst>
                      <a:ext uri="{FF2B5EF4-FFF2-40B4-BE49-F238E27FC236}">
                        <a16:creationId xmlns:a16="http://schemas.microsoft.com/office/drawing/2014/main" id="{A2707D90-0D54-9C6A-5333-59276567DDF7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9919280"/>
                    <a:ext cx="77938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Furtividade</a:t>
                    </a:r>
                  </a:p>
                </p:txBody>
              </p:sp>
            </p:grpSp>
            <p:grpSp>
              <p:nvGrpSpPr>
                <p:cNvPr id="1374" name="Agrupar 1373">
                  <a:extLst>
                    <a:ext uri="{FF2B5EF4-FFF2-40B4-BE49-F238E27FC236}">
                      <a16:creationId xmlns:a16="http://schemas.microsoft.com/office/drawing/2014/main" id="{2C5FE4A4-41FA-7154-CA89-755F397CF0DA}"/>
                    </a:ext>
                  </a:extLst>
                </p:cNvPr>
                <p:cNvGrpSpPr/>
                <p:nvPr/>
              </p:nvGrpSpPr>
              <p:grpSpPr>
                <a:xfrm>
                  <a:off x="1740306" y="10220040"/>
                  <a:ext cx="1196712" cy="250466"/>
                  <a:chOff x="1740306" y="10209819"/>
                  <a:chExt cx="1196712" cy="250466"/>
                </a:xfrm>
              </p:grpSpPr>
              <p:sp>
                <p:nvSpPr>
                  <p:cNvPr id="1245" name="Retângulo: Cantos Arredondados 1244">
                    <a:extLst>
                      <a:ext uri="{FF2B5EF4-FFF2-40B4-BE49-F238E27FC236}">
                        <a16:creationId xmlns:a16="http://schemas.microsoft.com/office/drawing/2014/main" id="{AA002FCD-6905-872C-C005-3832B92E7AE0}"/>
                      </a:ext>
                    </a:extLst>
                  </p:cNvPr>
                  <p:cNvSpPr/>
                  <p:nvPr/>
                </p:nvSpPr>
                <p:spPr>
                  <a:xfrm>
                    <a:off x="1959016" y="10209819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Elipse 1245">
                    <a:extLst>
                      <a:ext uri="{FF2B5EF4-FFF2-40B4-BE49-F238E27FC236}">
                        <a16:creationId xmlns:a16="http://schemas.microsoft.com/office/drawing/2014/main" id="{09EC6185-D267-E9AC-9818-F0DEE73C3E98}"/>
                      </a:ext>
                    </a:extLst>
                  </p:cNvPr>
                  <p:cNvSpPr/>
                  <p:nvPr/>
                </p:nvSpPr>
                <p:spPr>
                  <a:xfrm>
                    <a:off x="1740306" y="10273421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CaixaDeTexto 1261">
                    <a:extLst>
                      <a:ext uri="{FF2B5EF4-FFF2-40B4-BE49-F238E27FC236}">
                        <a16:creationId xmlns:a16="http://schemas.microsoft.com/office/drawing/2014/main" id="{006F93B8-9B24-C5A8-09F7-C630284EA3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0211942"/>
                    <a:ext cx="5982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História</a:t>
                    </a:r>
                  </a:p>
                </p:txBody>
              </p:sp>
            </p:grpSp>
            <p:grpSp>
              <p:nvGrpSpPr>
                <p:cNvPr id="1375" name="Agrupar 1374">
                  <a:extLst>
                    <a:ext uri="{FF2B5EF4-FFF2-40B4-BE49-F238E27FC236}">
                      <a16:creationId xmlns:a16="http://schemas.microsoft.com/office/drawing/2014/main" id="{8DB6A1A3-56FB-8E61-53F8-B9EF7F332EFE}"/>
                    </a:ext>
                  </a:extLst>
                </p:cNvPr>
                <p:cNvGrpSpPr/>
                <p:nvPr/>
              </p:nvGrpSpPr>
              <p:grpSpPr>
                <a:xfrm>
                  <a:off x="1740306" y="10515314"/>
                  <a:ext cx="1406706" cy="250466"/>
                  <a:chOff x="1740306" y="10502633"/>
                  <a:chExt cx="1406706" cy="250466"/>
                </a:xfrm>
              </p:grpSpPr>
              <p:sp>
                <p:nvSpPr>
                  <p:cNvPr id="1270" name="Retângulo: Cantos Arredondados 1269">
                    <a:extLst>
                      <a:ext uri="{FF2B5EF4-FFF2-40B4-BE49-F238E27FC236}">
                        <a16:creationId xmlns:a16="http://schemas.microsoft.com/office/drawing/2014/main" id="{D0C666D7-F468-2E3D-9DEC-B7DCC4739615}"/>
                      </a:ext>
                    </a:extLst>
                  </p:cNvPr>
                  <p:cNvSpPr/>
                  <p:nvPr/>
                </p:nvSpPr>
                <p:spPr>
                  <a:xfrm>
                    <a:off x="1959016" y="10502633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71" name="Elipse 1270">
                    <a:extLst>
                      <a:ext uri="{FF2B5EF4-FFF2-40B4-BE49-F238E27FC236}">
                        <a16:creationId xmlns:a16="http://schemas.microsoft.com/office/drawing/2014/main" id="{BC5F125C-53B5-AD66-15A3-1FC8686DB0C7}"/>
                      </a:ext>
                    </a:extLst>
                  </p:cNvPr>
                  <p:cNvSpPr/>
                  <p:nvPr/>
                </p:nvSpPr>
                <p:spPr>
                  <a:xfrm>
                    <a:off x="1740306" y="10566235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72" name="CaixaDeTexto 1271">
                    <a:extLst>
                      <a:ext uri="{FF2B5EF4-FFF2-40B4-BE49-F238E27FC236}">
                        <a16:creationId xmlns:a16="http://schemas.microsoft.com/office/drawing/2014/main" id="{45CE5B66-CA37-7D6F-9440-033140BC95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0504756"/>
                    <a:ext cx="8082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Intimidação</a:t>
                    </a:r>
                  </a:p>
                </p:txBody>
              </p:sp>
            </p:grpSp>
            <p:grpSp>
              <p:nvGrpSpPr>
                <p:cNvPr id="1376" name="Agrupar 1375">
                  <a:extLst>
                    <a:ext uri="{FF2B5EF4-FFF2-40B4-BE49-F238E27FC236}">
                      <a16:creationId xmlns:a16="http://schemas.microsoft.com/office/drawing/2014/main" id="{39F753D7-5F78-90BE-BF77-74BA85DB0E23}"/>
                    </a:ext>
                  </a:extLst>
                </p:cNvPr>
                <p:cNvGrpSpPr/>
                <p:nvPr/>
              </p:nvGrpSpPr>
              <p:grpSpPr>
                <a:xfrm>
                  <a:off x="1740306" y="10810588"/>
                  <a:ext cx="1211139" cy="250466"/>
                  <a:chOff x="1740306" y="10793053"/>
                  <a:chExt cx="1211139" cy="250466"/>
                </a:xfrm>
              </p:grpSpPr>
              <p:sp>
                <p:nvSpPr>
                  <p:cNvPr id="1274" name="Retângulo: Cantos Arredondados 1273">
                    <a:extLst>
                      <a:ext uri="{FF2B5EF4-FFF2-40B4-BE49-F238E27FC236}">
                        <a16:creationId xmlns:a16="http://schemas.microsoft.com/office/drawing/2014/main" id="{8887AD34-8F8D-79E9-DE44-21ABE6472671}"/>
                      </a:ext>
                    </a:extLst>
                  </p:cNvPr>
                  <p:cNvSpPr/>
                  <p:nvPr/>
                </p:nvSpPr>
                <p:spPr>
                  <a:xfrm>
                    <a:off x="1959016" y="10793053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1" name="Elipse 1280">
                    <a:extLst>
                      <a:ext uri="{FF2B5EF4-FFF2-40B4-BE49-F238E27FC236}">
                        <a16:creationId xmlns:a16="http://schemas.microsoft.com/office/drawing/2014/main" id="{2F0C1304-FA6C-E0C8-EB09-078C1B3F65D8}"/>
                      </a:ext>
                    </a:extLst>
                  </p:cNvPr>
                  <p:cNvSpPr/>
                  <p:nvPr/>
                </p:nvSpPr>
                <p:spPr>
                  <a:xfrm>
                    <a:off x="1740306" y="10846205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CaixaDeTexto 1281">
                    <a:extLst>
                      <a:ext uri="{FF2B5EF4-FFF2-40B4-BE49-F238E27FC236}">
                        <a16:creationId xmlns:a16="http://schemas.microsoft.com/office/drawing/2014/main" id="{47202BA5-2AE4-9D7B-464C-E23DE52E8FC4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0795176"/>
                    <a:ext cx="6126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Intuição</a:t>
                    </a:r>
                  </a:p>
                </p:txBody>
              </p:sp>
            </p:grpSp>
            <p:grpSp>
              <p:nvGrpSpPr>
                <p:cNvPr id="1377" name="Agrupar 1376">
                  <a:extLst>
                    <a:ext uri="{FF2B5EF4-FFF2-40B4-BE49-F238E27FC236}">
                      <a16:creationId xmlns:a16="http://schemas.microsoft.com/office/drawing/2014/main" id="{4633025E-B9BE-9351-78C1-32FA1E9ECF94}"/>
                    </a:ext>
                  </a:extLst>
                </p:cNvPr>
                <p:cNvGrpSpPr/>
                <p:nvPr/>
              </p:nvGrpSpPr>
              <p:grpSpPr>
                <a:xfrm>
                  <a:off x="1740306" y="11105862"/>
                  <a:ext cx="1443574" cy="250466"/>
                  <a:chOff x="1740306" y="11085867"/>
                  <a:chExt cx="1443574" cy="250466"/>
                </a:xfrm>
              </p:grpSpPr>
              <p:sp>
                <p:nvSpPr>
                  <p:cNvPr id="1284" name="Retângulo: Cantos Arredondados 1283">
                    <a:extLst>
                      <a:ext uri="{FF2B5EF4-FFF2-40B4-BE49-F238E27FC236}">
                        <a16:creationId xmlns:a16="http://schemas.microsoft.com/office/drawing/2014/main" id="{F07B1407-4B9E-81EF-E72A-CE852AD2DA08}"/>
                      </a:ext>
                    </a:extLst>
                  </p:cNvPr>
                  <p:cNvSpPr/>
                  <p:nvPr/>
                </p:nvSpPr>
                <p:spPr>
                  <a:xfrm>
                    <a:off x="1959016" y="11085867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5" name="Elipse 1284">
                    <a:extLst>
                      <a:ext uri="{FF2B5EF4-FFF2-40B4-BE49-F238E27FC236}">
                        <a16:creationId xmlns:a16="http://schemas.microsoft.com/office/drawing/2014/main" id="{1DC31302-927B-5F3E-31B8-2C63CBE8DB42}"/>
                      </a:ext>
                    </a:extLst>
                  </p:cNvPr>
                  <p:cNvSpPr/>
                  <p:nvPr/>
                </p:nvSpPr>
                <p:spPr>
                  <a:xfrm>
                    <a:off x="1740306" y="11149469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6" name="CaixaDeTexto 1285">
                    <a:extLst>
                      <a:ext uri="{FF2B5EF4-FFF2-40B4-BE49-F238E27FC236}">
                        <a16:creationId xmlns:a16="http://schemas.microsoft.com/office/drawing/2014/main" id="{01566F8D-B11A-0D0E-DF91-4DCCEA1DA521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1087990"/>
                    <a:ext cx="84510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Investigação</a:t>
                    </a:r>
                  </a:p>
                </p:txBody>
              </p:sp>
            </p:grpSp>
            <p:grpSp>
              <p:nvGrpSpPr>
                <p:cNvPr id="1378" name="Agrupar 1377">
                  <a:extLst>
                    <a:ext uri="{FF2B5EF4-FFF2-40B4-BE49-F238E27FC236}">
                      <a16:creationId xmlns:a16="http://schemas.microsoft.com/office/drawing/2014/main" id="{9875B4B6-2DC7-9BF9-0ABA-F3A51B8C06F2}"/>
                    </a:ext>
                  </a:extLst>
                </p:cNvPr>
                <p:cNvGrpSpPr/>
                <p:nvPr/>
              </p:nvGrpSpPr>
              <p:grpSpPr>
                <a:xfrm>
                  <a:off x="1740306" y="11401136"/>
                  <a:ext cx="1751351" cy="250466"/>
                  <a:chOff x="1740306" y="11378529"/>
                  <a:chExt cx="1751351" cy="250466"/>
                </a:xfrm>
              </p:grpSpPr>
              <p:sp>
                <p:nvSpPr>
                  <p:cNvPr id="1288" name="Retângulo: Cantos Arredondados 1287">
                    <a:extLst>
                      <a:ext uri="{FF2B5EF4-FFF2-40B4-BE49-F238E27FC236}">
                        <a16:creationId xmlns:a16="http://schemas.microsoft.com/office/drawing/2014/main" id="{42D4F48B-E44C-0D92-612E-4A10A656C159}"/>
                      </a:ext>
                    </a:extLst>
                  </p:cNvPr>
                  <p:cNvSpPr/>
                  <p:nvPr/>
                </p:nvSpPr>
                <p:spPr>
                  <a:xfrm>
                    <a:off x="1959016" y="11378529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9" name="Elipse 1288">
                    <a:extLst>
                      <a:ext uri="{FF2B5EF4-FFF2-40B4-BE49-F238E27FC236}">
                        <a16:creationId xmlns:a16="http://schemas.microsoft.com/office/drawing/2014/main" id="{EE98F1A8-E005-9453-7F95-FEF791A62338}"/>
                      </a:ext>
                    </a:extLst>
                  </p:cNvPr>
                  <p:cNvSpPr/>
                  <p:nvPr/>
                </p:nvSpPr>
                <p:spPr>
                  <a:xfrm>
                    <a:off x="1740306" y="11442131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CaixaDeTexto 1289">
                    <a:extLst>
                      <a:ext uri="{FF2B5EF4-FFF2-40B4-BE49-F238E27FC236}">
                        <a16:creationId xmlns:a16="http://schemas.microsoft.com/office/drawing/2014/main" id="{C7B6F3F8-5DF4-C31B-7E34-8E06219C6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1380652"/>
                    <a:ext cx="115288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Lidar com animais</a:t>
                    </a:r>
                  </a:p>
                </p:txBody>
              </p:sp>
            </p:grpSp>
            <p:grpSp>
              <p:nvGrpSpPr>
                <p:cNvPr id="1379" name="Agrupar 1378">
                  <a:extLst>
                    <a:ext uri="{FF2B5EF4-FFF2-40B4-BE49-F238E27FC236}">
                      <a16:creationId xmlns:a16="http://schemas.microsoft.com/office/drawing/2014/main" id="{75415060-AB04-17ED-2D98-E2BFBAAC0F53}"/>
                    </a:ext>
                  </a:extLst>
                </p:cNvPr>
                <p:cNvGrpSpPr/>
                <p:nvPr/>
              </p:nvGrpSpPr>
              <p:grpSpPr>
                <a:xfrm>
                  <a:off x="1740306" y="11696410"/>
                  <a:ext cx="1267244" cy="250466"/>
                  <a:chOff x="1740306" y="11671343"/>
                  <a:chExt cx="1267244" cy="250466"/>
                </a:xfrm>
              </p:grpSpPr>
              <p:sp>
                <p:nvSpPr>
                  <p:cNvPr id="1292" name="Retângulo: Cantos Arredondados 1291">
                    <a:extLst>
                      <a:ext uri="{FF2B5EF4-FFF2-40B4-BE49-F238E27FC236}">
                        <a16:creationId xmlns:a16="http://schemas.microsoft.com/office/drawing/2014/main" id="{914D8E77-1306-8C21-B1C0-1B11EAEF379B}"/>
                      </a:ext>
                    </a:extLst>
                  </p:cNvPr>
                  <p:cNvSpPr/>
                  <p:nvPr/>
                </p:nvSpPr>
                <p:spPr>
                  <a:xfrm>
                    <a:off x="1959016" y="11671343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3" name="Elipse 1292">
                    <a:extLst>
                      <a:ext uri="{FF2B5EF4-FFF2-40B4-BE49-F238E27FC236}">
                        <a16:creationId xmlns:a16="http://schemas.microsoft.com/office/drawing/2014/main" id="{33F3A1E8-9F58-777F-1073-1B8273A58B89}"/>
                      </a:ext>
                    </a:extLst>
                  </p:cNvPr>
                  <p:cNvSpPr/>
                  <p:nvPr/>
                </p:nvSpPr>
                <p:spPr>
                  <a:xfrm>
                    <a:off x="1740306" y="11734945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4" name="CaixaDeTexto 1293">
                    <a:extLst>
                      <a:ext uri="{FF2B5EF4-FFF2-40B4-BE49-F238E27FC236}">
                        <a16:creationId xmlns:a16="http://schemas.microsoft.com/office/drawing/2014/main" id="{7B042CC7-2485-419B-27CC-036BF5044D1D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1673466"/>
                    <a:ext cx="66877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Medicina</a:t>
                    </a:r>
                  </a:p>
                </p:txBody>
              </p:sp>
            </p:grpSp>
            <p:grpSp>
              <p:nvGrpSpPr>
                <p:cNvPr id="1380" name="Agrupar 1379">
                  <a:extLst>
                    <a:ext uri="{FF2B5EF4-FFF2-40B4-BE49-F238E27FC236}">
                      <a16:creationId xmlns:a16="http://schemas.microsoft.com/office/drawing/2014/main" id="{0F43C7E5-1F76-975B-555C-D5AB5EF1CCA4}"/>
                    </a:ext>
                  </a:extLst>
                </p:cNvPr>
                <p:cNvGrpSpPr/>
                <p:nvPr/>
              </p:nvGrpSpPr>
              <p:grpSpPr>
                <a:xfrm>
                  <a:off x="1740306" y="11991684"/>
                  <a:ext cx="1252817" cy="250466"/>
                  <a:chOff x="1740306" y="11969000"/>
                  <a:chExt cx="1252817" cy="250466"/>
                </a:xfrm>
              </p:grpSpPr>
              <p:sp>
                <p:nvSpPr>
                  <p:cNvPr id="1296" name="Retângulo: Cantos Arredondados 1295">
                    <a:extLst>
                      <a:ext uri="{FF2B5EF4-FFF2-40B4-BE49-F238E27FC236}">
                        <a16:creationId xmlns:a16="http://schemas.microsoft.com/office/drawing/2014/main" id="{058BE13A-2BD0-225B-B14C-188E79DF2FB4}"/>
                      </a:ext>
                    </a:extLst>
                  </p:cNvPr>
                  <p:cNvSpPr/>
                  <p:nvPr/>
                </p:nvSpPr>
                <p:spPr>
                  <a:xfrm>
                    <a:off x="1959016" y="11969000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7" name="Elipse 1296">
                    <a:extLst>
                      <a:ext uri="{FF2B5EF4-FFF2-40B4-BE49-F238E27FC236}">
                        <a16:creationId xmlns:a16="http://schemas.microsoft.com/office/drawing/2014/main" id="{7CB10AB9-78C8-2F27-5264-DBC4481997C4}"/>
                      </a:ext>
                    </a:extLst>
                  </p:cNvPr>
                  <p:cNvSpPr/>
                  <p:nvPr/>
                </p:nvSpPr>
                <p:spPr>
                  <a:xfrm>
                    <a:off x="1740306" y="12032602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8" name="CaixaDeTexto 1297">
                    <a:extLst>
                      <a:ext uri="{FF2B5EF4-FFF2-40B4-BE49-F238E27FC236}">
                        <a16:creationId xmlns:a16="http://schemas.microsoft.com/office/drawing/2014/main" id="{07908FAB-4F1E-0741-7486-756943C67521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1971123"/>
                    <a:ext cx="65434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Natureza</a:t>
                    </a:r>
                  </a:p>
                </p:txBody>
              </p:sp>
            </p:grpSp>
            <p:grpSp>
              <p:nvGrpSpPr>
                <p:cNvPr id="1381" name="Agrupar 1380">
                  <a:extLst>
                    <a:ext uri="{FF2B5EF4-FFF2-40B4-BE49-F238E27FC236}">
                      <a16:creationId xmlns:a16="http://schemas.microsoft.com/office/drawing/2014/main" id="{1088B5F3-97E4-1C23-E80D-F29263A2ABDD}"/>
                    </a:ext>
                  </a:extLst>
                </p:cNvPr>
                <p:cNvGrpSpPr/>
                <p:nvPr/>
              </p:nvGrpSpPr>
              <p:grpSpPr>
                <a:xfrm>
                  <a:off x="1740306" y="12286958"/>
                  <a:ext cx="1342585" cy="250466"/>
                  <a:chOff x="1740306" y="12261814"/>
                  <a:chExt cx="1342585" cy="250466"/>
                </a:xfrm>
              </p:grpSpPr>
              <p:sp>
                <p:nvSpPr>
                  <p:cNvPr id="1300" name="Retângulo: Cantos Arredondados 1299">
                    <a:extLst>
                      <a:ext uri="{FF2B5EF4-FFF2-40B4-BE49-F238E27FC236}">
                        <a16:creationId xmlns:a16="http://schemas.microsoft.com/office/drawing/2014/main" id="{1F4A0488-C176-99D2-B603-066C30CD80F3}"/>
                      </a:ext>
                    </a:extLst>
                  </p:cNvPr>
                  <p:cNvSpPr/>
                  <p:nvPr/>
                </p:nvSpPr>
                <p:spPr>
                  <a:xfrm>
                    <a:off x="1959016" y="12261814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Elipse 1300">
                    <a:extLst>
                      <a:ext uri="{FF2B5EF4-FFF2-40B4-BE49-F238E27FC236}">
                        <a16:creationId xmlns:a16="http://schemas.microsoft.com/office/drawing/2014/main" id="{908CC61A-B123-EFA6-E49D-A44B88DDCD33}"/>
                      </a:ext>
                    </a:extLst>
                  </p:cNvPr>
                  <p:cNvSpPr/>
                  <p:nvPr/>
                </p:nvSpPr>
                <p:spPr>
                  <a:xfrm>
                    <a:off x="1740306" y="12325416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2" name="CaixaDeTexto 1301">
                    <a:extLst>
                      <a:ext uri="{FF2B5EF4-FFF2-40B4-BE49-F238E27FC236}">
                        <a16:creationId xmlns:a16="http://schemas.microsoft.com/office/drawing/2014/main" id="{125313BE-8A5B-8C6E-51C5-B126C6652050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2263937"/>
                    <a:ext cx="74411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Percepção</a:t>
                    </a:r>
                  </a:p>
                </p:txBody>
              </p:sp>
            </p:grpSp>
            <p:grpSp>
              <p:nvGrpSpPr>
                <p:cNvPr id="1382" name="Agrupar 1381">
                  <a:extLst>
                    <a:ext uri="{FF2B5EF4-FFF2-40B4-BE49-F238E27FC236}">
                      <a16:creationId xmlns:a16="http://schemas.microsoft.com/office/drawing/2014/main" id="{AD6942D5-445A-509B-4AAD-929509B5E7C1}"/>
                    </a:ext>
                  </a:extLst>
                </p:cNvPr>
                <p:cNvGrpSpPr/>
                <p:nvPr/>
              </p:nvGrpSpPr>
              <p:grpSpPr>
                <a:xfrm>
                  <a:off x="1740306" y="12582232"/>
                  <a:ext cx="1320143" cy="250466"/>
                  <a:chOff x="1740306" y="12554476"/>
                  <a:chExt cx="1320143" cy="250466"/>
                </a:xfrm>
              </p:grpSpPr>
              <p:sp>
                <p:nvSpPr>
                  <p:cNvPr id="1305" name="Retângulo: Cantos Arredondados 1304">
                    <a:extLst>
                      <a:ext uri="{FF2B5EF4-FFF2-40B4-BE49-F238E27FC236}">
                        <a16:creationId xmlns:a16="http://schemas.microsoft.com/office/drawing/2014/main" id="{650CBEA1-B778-6738-98BE-680760E4281A}"/>
                      </a:ext>
                    </a:extLst>
                  </p:cNvPr>
                  <p:cNvSpPr/>
                  <p:nvPr/>
                </p:nvSpPr>
                <p:spPr>
                  <a:xfrm>
                    <a:off x="1959016" y="12554476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6" name="Elipse 1305">
                    <a:extLst>
                      <a:ext uri="{FF2B5EF4-FFF2-40B4-BE49-F238E27FC236}">
                        <a16:creationId xmlns:a16="http://schemas.microsoft.com/office/drawing/2014/main" id="{A845E273-C68D-E6B4-5FC4-618CB01C76B4}"/>
                      </a:ext>
                    </a:extLst>
                  </p:cNvPr>
                  <p:cNvSpPr/>
                  <p:nvPr/>
                </p:nvSpPr>
                <p:spPr>
                  <a:xfrm>
                    <a:off x="1740306" y="12618078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7" name="CaixaDeTexto 1306">
                    <a:extLst>
                      <a:ext uri="{FF2B5EF4-FFF2-40B4-BE49-F238E27FC236}">
                        <a16:creationId xmlns:a16="http://schemas.microsoft.com/office/drawing/2014/main" id="{AA8CB881-FF93-99A7-D3E3-DF082730B5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2556599"/>
                    <a:ext cx="72167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Persuasão</a:t>
                    </a:r>
                  </a:p>
                </p:txBody>
              </p:sp>
            </p:grpSp>
            <p:grpSp>
              <p:nvGrpSpPr>
                <p:cNvPr id="1383" name="Agrupar 1382">
                  <a:extLst>
                    <a:ext uri="{FF2B5EF4-FFF2-40B4-BE49-F238E27FC236}">
                      <a16:creationId xmlns:a16="http://schemas.microsoft.com/office/drawing/2014/main" id="{2A0069A8-8769-CDB3-B43B-9E497FFCC05A}"/>
                    </a:ext>
                  </a:extLst>
                </p:cNvPr>
                <p:cNvGrpSpPr/>
                <p:nvPr/>
              </p:nvGrpSpPr>
              <p:grpSpPr>
                <a:xfrm>
                  <a:off x="1740306" y="12877506"/>
                  <a:ext cx="1554182" cy="250466"/>
                  <a:chOff x="1740306" y="12847290"/>
                  <a:chExt cx="1554182" cy="250466"/>
                </a:xfrm>
              </p:grpSpPr>
              <p:sp>
                <p:nvSpPr>
                  <p:cNvPr id="1309" name="Retângulo: Cantos Arredondados 1308">
                    <a:extLst>
                      <a:ext uri="{FF2B5EF4-FFF2-40B4-BE49-F238E27FC236}">
                        <a16:creationId xmlns:a16="http://schemas.microsoft.com/office/drawing/2014/main" id="{6F803CF1-DAD4-4EF5-AAD7-32BDFE41CA18}"/>
                      </a:ext>
                    </a:extLst>
                  </p:cNvPr>
                  <p:cNvSpPr/>
                  <p:nvPr/>
                </p:nvSpPr>
                <p:spPr>
                  <a:xfrm>
                    <a:off x="1959016" y="12847290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Elipse 1309">
                    <a:extLst>
                      <a:ext uri="{FF2B5EF4-FFF2-40B4-BE49-F238E27FC236}">
                        <a16:creationId xmlns:a16="http://schemas.microsoft.com/office/drawing/2014/main" id="{0964CE61-C408-BB59-9482-639D3B71F0EA}"/>
                      </a:ext>
                    </a:extLst>
                  </p:cNvPr>
                  <p:cNvSpPr/>
                  <p:nvPr/>
                </p:nvSpPr>
                <p:spPr>
                  <a:xfrm>
                    <a:off x="1740306" y="12910892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4" name="CaixaDeTexto 1313">
                    <a:extLst>
                      <a:ext uri="{FF2B5EF4-FFF2-40B4-BE49-F238E27FC236}">
                        <a16:creationId xmlns:a16="http://schemas.microsoft.com/office/drawing/2014/main" id="{51860123-71D0-7DC9-E0C8-AE648E3A3E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2849413"/>
                    <a:ext cx="95571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Prestidigitação</a:t>
                    </a:r>
                  </a:p>
                </p:txBody>
              </p:sp>
            </p:grpSp>
            <p:grpSp>
              <p:nvGrpSpPr>
                <p:cNvPr id="1384" name="Agrupar 1383">
                  <a:extLst>
                    <a:ext uri="{FF2B5EF4-FFF2-40B4-BE49-F238E27FC236}">
                      <a16:creationId xmlns:a16="http://schemas.microsoft.com/office/drawing/2014/main" id="{079C19E6-F003-6EFA-2F9E-4F797256AB57}"/>
                    </a:ext>
                  </a:extLst>
                </p:cNvPr>
                <p:cNvGrpSpPr/>
                <p:nvPr/>
              </p:nvGrpSpPr>
              <p:grpSpPr>
                <a:xfrm>
                  <a:off x="1740306" y="13172780"/>
                  <a:ext cx="1199918" cy="250466"/>
                  <a:chOff x="1740306" y="13175233"/>
                  <a:chExt cx="1199918" cy="250466"/>
                </a:xfrm>
              </p:grpSpPr>
              <p:sp>
                <p:nvSpPr>
                  <p:cNvPr id="1316" name="Retângulo: Cantos Arredondados 1315">
                    <a:extLst>
                      <a:ext uri="{FF2B5EF4-FFF2-40B4-BE49-F238E27FC236}">
                        <a16:creationId xmlns:a16="http://schemas.microsoft.com/office/drawing/2014/main" id="{B488E4B7-99F3-6F7C-226A-6E91629E8E0B}"/>
                      </a:ext>
                    </a:extLst>
                  </p:cNvPr>
                  <p:cNvSpPr/>
                  <p:nvPr/>
                </p:nvSpPr>
                <p:spPr>
                  <a:xfrm>
                    <a:off x="1959016" y="13175233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7" name="Elipse 1316">
                    <a:extLst>
                      <a:ext uri="{FF2B5EF4-FFF2-40B4-BE49-F238E27FC236}">
                        <a16:creationId xmlns:a16="http://schemas.microsoft.com/office/drawing/2014/main" id="{C152E059-4F2E-D008-6804-0F62EB887BD6}"/>
                      </a:ext>
                    </a:extLst>
                  </p:cNvPr>
                  <p:cNvSpPr/>
                  <p:nvPr/>
                </p:nvSpPr>
                <p:spPr>
                  <a:xfrm>
                    <a:off x="1740306" y="13238835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8" name="CaixaDeTexto 1317">
                    <a:extLst>
                      <a:ext uri="{FF2B5EF4-FFF2-40B4-BE49-F238E27FC236}">
                        <a16:creationId xmlns:a16="http://schemas.microsoft.com/office/drawing/2014/main" id="{5CEED549-E11E-6DC0-E136-5B67307A6429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3177356"/>
                    <a:ext cx="60144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Religião</a:t>
                    </a:r>
                  </a:p>
                </p:txBody>
              </p:sp>
            </p:grpSp>
            <p:grpSp>
              <p:nvGrpSpPr>
                <p:cNvPr id="1385" name="Agrupar 1384">
                  <a:extLst>
                    <a:ext uri="{FF2B5EF4-FFF2-40B4-BE49-F238E27FC236}">
                      <a16:creationId xmlns:a16="http://schemas.microsoft.com/office/drawing/2014/main" id="{F110805B-23F4-F88F-DC41-40ABE4453895}"/>
                    </a:ext>
                  </a:extLst>
                </p:cNvPr>
                <p:cNvGrpSpPr/>
                <p:nvPr/>
              </p:nvGrpSpPr>
              <p:grpSpPr>
                <a:xfrm>
                  <a:off x="1740306" y="13468047"/>
                  <a:ext cx="1518916" cy="250466"/>
                  <a:chOff x="1740306" y="13468047"/>
                  <a:chExt cx="1518916" cy="250466"/>
                </a:xfrm>
              </p:grpSpPr>
              <p:sp>
                <p:nvSpPr>
                  <p:cNvPr id="1320" name="Retângulo: Cantos Arredondados 1319">
                    <a:extLst>
                      <a:ext uri="{FF2B5EF4-FFF2-40B4-BE49-F238E27FC236}">
                        <a16:creationId xmlns:a16="http://schemas.microsoft.com/office/drawing/2014/main" id="{C68E1E88-9BAC-4814-9C30-9947A56FC98A}"/>
                      </a:ext>
                    </a:extLst>
                  </p:cNvPr>
                  <p:cNvSpPr/>
                  <p:nvPr/>
                </p:nvSpPr>
                <p:spPr>
                  <a:xfrm>
                    <a:off x="1959016" y="13468047"/>
                    <a:ext cx="357151" cy="25046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  <a:effectLst>
                    <a:outerShdw dist="38100" dir="2700000" sx="97000" sy="97000" algn="tl" rotWithShape="0">
                      <a:srgbClr val="FF0000"/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Elipse 1320">
                    <a:extLst>
                      <a:ext uri="{FF2B5EF4-FFF2-40B4-BE49-F238E27FC236}">
                        <a16:creationId xmlns:a16="http://schemas.microsoft.com/office/drawing/2014/main" id="{DB5FF804-8225-F808-53E7-F7B7730C2F2A}"/>
                      </a:ext>
                    </a:extLst>
                  </p:cNvPr>
                  <p:cNvSpPr/>
                  <p:nvPr/>
                </p:nvSpPr>
                <p:spPr>
                  <a:xfrm>
                    <a:off x="1740306" y="13531649"/>
                    <a:ext cx="127010" cy="12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2" name="CaixaDeTexto 1321">
                    <a:extLst>
                      <a:ext uri="{FF2B5EF4-FFF2-40B4-BE49-F238E27FC236}">
                        <a16:creationId xmlns:a16="http://schemas.microsoft.com/office/drawing/2014/main" id="{2F8D8BBB-A3C2-0B85-ED08-27726FC6F1D7}"/>
                      </a:ext>
                    </a:extLst>
                  </p:cNvPr>
                  <p:cNvSpPr txBox="1"/>
                  <p:nvPr/>
                </p:nvSpPr>
                <p:spPr>
                  <a:xfrm>
                    <a:off x="2338777" y="13470170"/>
                    <a:ext cx="92044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1000" b="1" dirty="0">
                        <a:latin typeface="Amasis MT Pro Light" panose="02040304050005020304" pitchFamily="18" charset="0"/>
                      </a:rPr>
                      <a:t>Sobrevivência</a:t>
                    </a:r>
                  </a:p>
                </p:txBody>
              </p:sp>
            </p:grpSp>
          </p:grpSp>
        </p:grpSp>
        <p:sp>
          <p:nvSpPr>
            <p:cNvPr id="1582" name="CaixaDeTexto 1581">
              <a:extLst>
                <a:ext uri="{FF2B5EF4-FFF2-40B4-BE49-F238E27FC236}">
                  <a16:creationId xmlns:a16="http://schemas.microsoft.com/office/drawing/2014/main" id="{BBBC79A1-B71A-551B-C84A-4A8044E49B16}"/>
                </a:ext>
              </a:extLst>
            </p:cNvPr>
            <p:cNvSpPr txBox="1"/>
            <p:nvPr/>
          </p:nvSpPr>
          <p:spPr>
            <a:xfrm>
              <a:off x="2212544" y="7920638"/>
              <a:ext cx="1170899" cy="336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2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masis MT Pro Light" panose="02040304050005020304" pitchFamily="18" charset="0"/>
                </a:rPr>
                <a:t>PERÍCIAS</a:t>
              </a:r>
            </a:p>
          </p:txBody>
        </p:sp>
      </p:grpSp>
      <p:grpSp>
        <p:nvGrpSpPr>
          <p:cNvPr id="1419" name="Agrupar 1418">
            <a:extLst>
              <a:ext uri="{FF2B5EF4-FFF2-40B4-BE49-F238E27FC236}">
                <a16:creationId xmlns:a16="http://schemas.microsoft.com/office/drawing/2014/main" id="{A76E82AC-5EF1-50D9-65D1-CB0163660BE0}"/>
              </a:ext>
            </a:extLst>
          </p:cNvPr>
          <p:cNvGrpSpPr/>
          <p:nvPr/>
        </p:nvGrpSpPr>
        <p:grpSpPr>
          <a:xfrm>
            <a:off x="467425" y="13985920"/>
            <a:ext cx="2040778" cy="532672"/>
            <a:chOff x="979178" y="7973605"/>
            <a:chExt cx="2040778" cy="532672"/>
          </a:xfrm>
          <a:effectLst>
            <a:outerShdw dist="38100" dir="2700000" algn="tl" rotWithShape="0">
              <a:srgbClr val="FF0000"/>
            </a:outerShdw>
          </a:effectLst>
        </p:grpSpPr>
        <p:grpSp>
          <p:nvGrpSpPr>
            <p:cNvPr id="1341" name="Agrupar 1340">
              <a:extLst>
                <a:ext uri="{FF2B5EF4-FFF2-40B4-BE49-F238E27FC236}">
                  <a16:creationId xmlns:a16="http://schemas.microsoft.com/office/drawing/2014/main" id="{2F36E7E8-B918-5D6D-C818-0430F4D707DC}"/>
                </a:ext>
              </a:extLst>
            </p:cNvPr>
            <p:cNvGrpSpPr/>
            <p:nvPr/>
          </p:nvGrpSpPr>
          <p:grpSpPr>
            <a:xfrm>
              <a:off x="979178" y="7973605"/>
              <a:ext cx="2040778" cy="532672"/>
              <a:chOff x="1170560" y="6555651"/>
              <a:chExt cx="2040778" cy="532672"/>
            </a:xfrm>
          </p:grpSpPr>
          <p:sp>
            <p:nvSpPr>
              <p:cNvPr id="1340" name="Retângulo: Cantos Arredondados 1339">
                <a:extLst>
                  <a:ext uri="{FF2B5EF4-FFF2-40B4-BE49-F238E27FC236}">
                    <a16:creationId xmlns:a16="http://schemas.microsoft.com/office/drawing/2014/main" id="{8EF2E4CC-12DD-4DDC-7613-CC1BE2F3FD5A}"/>
                  </a:ext>
                </a:extLst>
              </p:cNvPr>
              <p:cNvSpPr/>
              <p:nvPr/>
            </p:nvSpPr>
            <p:spPr>
              <a:xfrm>
                <a:off x="1516321" y="6667082"/>
                <a:ext cx="1695017" cy="33950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3" name="Agrupar 1312">
                <a:extLst>
                  <a:ext uri="{FF2B5EF4-FFF2-40B4-BE49-F238E27FC236}">
                    <a16:creationId xmlns:a16="http://schemas.microsoft.com/office/drawing/2014/main" id="{1008D5A8-79C9-C3D0-DE37-D660B25AD154}"/>
                  </a:ext>
                </a:extLst>
              </p:cNvPr>
              <p:cNvGrpSpPr/>
              <p:nvPr/>
            </p:nvGrpSpPr>
            <p:grpSpPr>
              <a:xfrm>
                <a:off x="1170560" y="6555651"/>
                <a:ext cx="532672" cy="532672"/>
                <a:chOff x="3953229" y="7964468"/>
                <a:chExt cx="361443" cy="361443"/>
              </a:xfrm>
            </p:grpSpPr>
            <p:sp>
              <p:nvSpPr>
                <p:cNvPr id="1312" name="Elipse 1311">
                  <a:extLst>
                    <a:ext uri="{FF2B5EF4-FFF2-40B4-BE49-F238E27FC236}">
                      <a16:creationId xmlns:a16="http://schemas.microsoft.com/office/drawing/2014/main" id="{FB058099-C5E7-4D67-E1FA-549055FF8C6F}"/>
                    </a:ext>
                  </a:extLst>
                </p:cNvPr>
                <p:cNvSpPr/>
                <p:nvPr/>
              </p:nvSpPr>
              <p:spPr>
                <a:xfrm>
                  <a:off x="3975542" y="7974057"/>
                  <a:ext cx="318904" cy="342264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1" name="Forma Livre: Forma 1310">
                  <a:extLst>
                    <a:ext uri="{FF2B5EF4-FFF2-40B4-BE49-F238E27FC236}">
                      <a16:creationId xmlns:a16="http://schemas.microsoft.com/office/drawing/2014/main" id="{F425DDB7-F7F5-AAB4-43F4-09C975BB6F83}"/>
                    </a:ext>
                  </a:extLst>
                </p:cNvPr>
                <p:cNvSpPr/>
                <p:nvPr/>
              </p:nvSpPr>
              <p:spPr>
                <a:xfrm>
                  <a:off x="3953229" y="7964468"/>
                  <a:ext cx="361443" cy="361443"/>
                </a:xfrm>
                <a:custGeom>
                  <a:avLst/>
                  <a:gdLst>
                    <a:gd name="connsiteX0" fmla="*/ 0 w 1080000"/>
                    <a:gd name="connsiteY0" fmla="*/ 0 h 1080000"/>
                    <a:gd name="connsiteX1" fmla="*/ 220440 w 1080000"/>
                    <a:gd name="connsiteY1" fmla="*/ 0 h 1080000"/>
                    <a:gd name="connsiteX2" fmla="*/ 220440 w 1080000"/>
                    <a:gd name="connsiteY2" fmla="*/ 11429 h 1080000"/>
                    <a:gd name="connsiteX3" fmla="*/ 326962 w 1080000"/>
                    <a:gd name="connsiteY3" fmla="*/ 117951 h 1080000"/>
                    <a:gd name="connsiteX4" fmla="*/ 753038 w 1080000"/>
                    <a:gd name="connsiteY4" fmla="*/ 117951 h 1080000"/>
                    <a:gd name="connsiteX5" fmla="*/ 859560 w 1080000"/>
                    <a:gd name="connsiteY5" fmla="*/ 11429 h 1080000"/>
                    <a:gd name="connsiteX6" fmla="*/ 859560 w 1080000"/>
                    <a:gd name="connsiteY6" fmla="*/ 0 h 1080000"/>
                    <a:gd name="connsiteX7" fmla="*/ 1080000 w 1080000"/>
                    <a:gd name="connsiteY7" fmla="*/ 0 h 1080000"/>
                    <a:gd name="connsiteX8" fmla="*/ 1080000 w 1080000"/>
                    <a:gd name="connsiteY8" fmla="*/ 1080000 h 1080000"/>
                    <a:gd name="connsiteX9" fmla="*/ 859560 w 1080000"/>
                    <a:gd name="connsiteY9" fmla="*/ 1080000 h 1080000"/>
                    <a:gd name="connsiteX10" fmla="*/ 859560 w 1080000"/>
                    <a:gd name="connsiteY10" fmla="*/ 1066229 h 1080000"/>
                    <a:gd name="connsiteX11" fmla="*/ 755379 w 1080000"/>
                    <a:gd name="connsiteY11" fmla="*/ 962048 h 1080000"/>
                    <a:gd name="connsiteX12" fmla="*/ 324621 w 1080000"/>
                    <a:gd name="connsiteY12" fmla="*/ 962048 h 1080000"/>
                    <a:gd name="connsiteX13" fmla="*/ 220440 w 1080000"/>
                    <a:gd name="connsiteY13" fmla="*/ 1066229 h 1080000"/>
                    <a:gd name="connsiteX14" fmla="*/ 220440 w 1080000"/>
                    <a:gd name="connsiteY14" fmla="*/ 1080000 h 1080000"/>
                    <a:gd name="connsiteX15" fmla="*/ 0 w 1080000"/>
                    <a:gd name="connsiteY15" fmla="*/ 108000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0000" h="1080000">
                      <a:moveTo>
                        <a:pt x="0" y="0"/>
                      </a:moveTo>
                      <a:lnTo>
                        <a:pt x="220440" y="0"/>
                      </a:lnTo>
                      <a:lnTo>
                        <a:pt x="220440" y="11429"/>
                      </a:lnTo>
                      <a:cubicBezTo>
                        <a:pt x="220440" y="70259"/>
                        <a:pt x="268132" y="117951"/>
                        <a:pt x="326962" y="117951"/>
                      </a:cubicBezTo>
                      <a:lnTo>
                        <a:pt x="753038" y="117951"/>
                      </a:lnTo>
                      <a:cubicBezTo>
                        <a:pt x="811868" y="117951"/>
                        <a:pt x="859560" y="70259"/>
                        <a:pt x="859560" y="11429"/>
                      </a:cubicBezTo>
                      <a:lnTo>
                        <a:pt x="859560" y="0"/>
                      </a:lnTo>
                      <a:lnTo>
                        <a:pt x="1080000" y="0"/>
                      </a:lnTo>
                      <a:lnTo>
                        <a:pt x="1080000" y="1080000"/>
                      </a:lnTo>
                      <a:lnTo>
                        <a:pt x="859560" y="1080000"/>
                      </a:lnTo>
                      <a:lnTo>
                        <a:pt x="859560" y="1066229"/>
                      </a:lnTo>
                      <a:cubicBezTo>
                        <a:pt x="859560" y="1008691"/>
                        <a:pt x="812917" y="962048"/>
                        <a:pt x="755379" y="962048"/>
                      </a:cubicBezTo>
                      <a:lnTo>
                        <a:pt x="324621" y="962048"/>
                      </a:lnTo>
                      <a:cubicBezTo>
                        <a:pt x="267083" y="962048"/>
                        <a:pt x="220440" y="1008691"/>
                        <a:pt x="220440" y="1066229"/>
                      </a:cubicBezTo>
                      <a:lnTo>
                        <a:pt x="220440" y="1080000"/>
                      </a:lnTo>
                      <a:lnTo>
                        <a:pt x="0" y="108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16" name="CaixaDeTexto 1415">
              <a:extLst>
                <a:ext uri="{FF2B5EF4-FFF2-40B4-BE49-F238E27FC236}">
                  <a16:creationId xmlns:a16="http://schemas.microsoft.com/office/drawing/2014/main" id="{47B01503-5F7F-AFEF-EDC5-E41B79CEBA18}"/>
                </a:ext>
              </a:extLst>
            </p:cNvPr>
            <p:cNvSpPr txBox="1"/>
            <p:nvPr/>
          </p:nvSpPr>
          <p:spPr>
            <a:xfrm>
              <a:off x="1511850" y="8127828"/>
              <a:ext cx="150810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50" b="1" dirty="0">
                  <a:latin typeface="Amasis MT Pro Light" panose="020F0502020204030204" pitchFamily="18" charset="0"/>
                  <a:cs typeface="Aldhabi" panose="020F0502020204030204" pitchFamily="2" charset="-78"/>
                </a:rPr>
                <a:t>INSPIRAÇÃO</a:t>
              </a:r>
            </a:p>
          </p:txBody>
        </p:sp>
      </p:grpSp>
      <p:grpSp>
        <p:nvGrpSpPr>
          <p:cNvPr id="1420" name="Agrupar 1419">
            <a:extLst>
              <a:ext uri="{FF2B5EF4-FFF2-40B4-BE49-F238E27FC236}">
                <a16:creationId xmlns:a16="http://schemas.microsoft.com/office/drawing/2014/main" id="{4D4D5C75-1C81-6B2E-4993-8A2798683EAB}"/>
              </a:ext>
            </a:extLst>
          </p:cNvPr>
          <p:cNvGrpSpPr/>
          <p:nvPr/>
        </p:nvGrpSpPr>
        <p:grpSpPr>
          <a:xfrm>
            <a:off x="467425" y="13272826"/>
            <a:ext cx="2040778" cy="532672"/>
            <a:chOff x="3202019" y="7973605"/>
            <a:chExt cx="2040778" cy="532672"/>
          </a:xfrm>
          <a:effectLst>
            <a:outerShdw dist="38100" dir="2700000" algn="tl" rotWithShape="0">
              <a:srgbClr val="FF0000"/>
            </a:outerShdw>
          </a:effectLst>
        </p:grpSpPr>
        <p:grpSp>
          <p:nvGrpSpPr>
            <p:cNvPr id="1342" name="Agrupar 1341">
              <a:extLst>
                <a:ext uri="{FF2B5EF4-FFF2-40B4-BE49-F238E27FC236}">
                  <a16:creationId xmlns:a16="http://schemas.microsoft.com/office/drawing/2014/main" id="{46CDE1EB-B114-9A32-EF95-45581819DDF5}"/>
                </a:ext>
              </a:extLst>
            </p:cNvPr>
            <p:cNvGrpSpPr/>
            <p:nvPr/>
          </p:nvGrpSpPr>
          <p:grpSpPr>
            <a:xfrm>
              <a:off x="3202019" y="7973605"/>
              <a:ext cx="2040778" cy="532672"/>
              <a:chOff x="1170560" y="6555651"/>
              <a:chExt cx="2040778" cy="532672"/>
            </a:xfrm>
          </p:grpSpPr>
          <p:sp>
            <p:nvSpPr>
              <p:cNvPr id="1343" name="Retângulo: Cantos Arredondados 1342">
                <a:extLst>
                  <a:ext uri="{FF2B5EF4-FFF2-40B4-BE49-F238E27FC236}">
                    <a16:creationId xmlns:a16="http://schemas.microsoft.com/office/drawing/2014/main" id="{2BE83189-FF32-ABD8-CC7C-0FCF1A9592DB}"/>
                  </a:ext>
                </a:extLst>
              </p:cNvPr>
              <p:cNvSpPr/>
              <p:nvPr/>
            </p:nvSpPr>
            <p:spPr>
              <a:xfrm>
                <a:off x="1516321" y="6667082"/>
                <a:ext cx="1695017" cy="33950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44" name="Agrupar 1343">
                <a:extLst>
                  <a:ext uri="{FF2B5EF4-FFF2-40B4-BE49-F238E27FC236}">
                    <a16:creationId xmlns:a16="http://schemas.microsoft.com/office/drawing/2014/main" id="{B014BD75-0D38-4049-4FBD-8ECBF1C9CEF8}"/>
                  </a:ext>
                </a:extLst>
              </p:cNvPr>
              <p:cNvGrpSpPr/>
              <p:nvPr/>
            </p:nvGrpSpPr>
            <p:grpSpPr>
              <a:xfrm>
                <a:off x="1170560" y="6555651"/>
                <a:ext cx="532672" cy="532672"/>
                <a:chOff x="3953229" y="7964468"/>
                <a:chExt cx="361443" cy="361443"/>
              </a:xfrm>
            </p:grpSpPr>
            <p:sp>
              <p:nvSpPr>
                <p:cNvPr id="1345" name="Elipse 1344">
                  <a:extLst>
                    <a:ext uri="{FF2B5EF4-FFF2-40B4-BE49-F238E27FC236}">
                      <a16:creationId xmlns:a16="http://schemas.microsoft.com/office/drawing/2014/main" id="{AD66F663-DEE5-4285-BCCC-2582EAA59B25}"/>
                    </a:ext>
                  </a:extLst>
                </p:cNvPr>
                <p:cNvSpPr/>
                <p:nvPr/>
              </p:nvSpPr>
              <p:spPr>
                <a:xfrm>
                  <a:off x="3975542" y="7974057"/>
                  <a:ext cx="318904" cy="342264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6" name="Forma Livre: Forma 1345">
                  <a:extLst>
                    <a:ext uri="{FF2B5EF4-FFF2-40B4-BE49-F238E27FC236}">
                      <a16:creationId xmlns:a16="http://schemas.microsoft.com/office/drawing/2014/main" id="{A7888DA9-316B-A3A9-2967-2AAB32734E4F}"/>
                    </a:ext>
                  </a:extLst>
                </p:cNvPr>
                <p:cNvSpPr/>
                <p:nvPr/>
              </p:nvSpPr>
              <p:spPr>
                <a:xfrm>
                  <a:off x="3953229" y="7964468"/>
                  <a:ext cx="361443" cy="361443"/>
                </a:xfrm>
                <a:custGeom>
                  <a:avLst/>
                  <a:gdLst>
                    <a:gd name="connsiteX0" fmla="*/ 0 w 1080000"/>
                    <a:gd name="connsiteY0" fmla="*/ 0 h 1080000"/>
                    <a:gd name="connsiteX1" fmla="*/ 220440 w 1080000"/>
                    <a:gd name="connsiteY1" fmla="*/ 0 h 1080000"/>
                    <a:gd name="connsiteX2" fmla="*/ 220440 w 1080000"/>
                    <a:gd name="connsiteY2" fmla="*/ 11429 h 1080000"/>
                    <a:gd name="connsiteX3" fmla="*/ 326962 w 1080000"/>
                    <a:gd name="connsiteY3" fmla="*/ 117951 h 1080000"/>
                    <a:gd name="connsiteX4" fmla="*/ 753038 w 1080000"/>
                    <a:gd name="connsiteY4" fmla="*/ 117951 h 1080000"/>
                    <a:gd name="connsiteX5" fmla="*/ 859560 w 1080000"/>
                    <a:gd name="connsiteY5" fmla="*/ 11429 h 1080000"/>
                    <a:gd name="connsiteX6" fmla="*/ 859560 w 1080000"/>
                    <a:gd name="connsiteY6" fmla="*/ 0 h 1080000"/>
                    <a:gd name="connsiteX7" fmla="*/ 1080000 w 1080000"/>
                    <a:gd name="connsiteY7" fmla="*/ 0 h 1080000"/>
                    <a:gd name="connsiteX8" fmla="*/ 1080000 w 1080000"/>
                    <a:gd name="connsiteY8" fmla="*/ 1080000 h 1080000"/>
                    <a:gd name="connsiteX9" fmla="*/ 859560 w 1080000"/>
                    <a:gd name="connsiteY9" fmla="*/ 1080000 h 1080000"/>
                    <a:gd name="connsiteX10" fmla="*/ 859560 w 1080000"/>
                    <a:gd name="connsiteY10" fmla="*/ 1066229 h 1080000"/>
                    <a:gd name="connsiteX11" fmla="*/ 755379 w 1080000"/>
                    <a:gd name="connsiteY11" fmla="*/ 962048 h 1080000"/>
                    <a:gd name="connsiteX12" fmla="*/ 324621 w 1080000"/>
                    <a:gd name="connsiteY12" fmla="*/ 962048 h 1080000"/>
                    <a:gd name="connsiteX13" fmla="*/ 220440 w 1080000"/>
                    <a:gd name="connsiteY13" fmla="*/ 1066229 h 1080000"/>
                    <a:gd name="connsiteX14" fmla="*/ 220440 w 1080000"/>
                    <a:gd name="connsiteY14" fmla="*/ 1080000 h 1080000"/>
                    <a:gd name="connsiteX15" fmla="*/ 0 w 1080000"/>
                    <a:gd name="connsiteY15" fmla="*/ 108000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0000" h="1080000">
                      <a:moveTo>
                        <a:pt x="0" y="0"/>
                      </a:moveTo>
                      <a:lnTo>
                        <a:pt x="220440" y="0"/>
                      </a:lnTo>
                      <a:lnTo>
                        <a:pt x="220440" y="11429"/>
                      </a:lnTo>
                      <a:cubicBezTo>
                        <a:pt x="220440" y="70259"/>
                        <a:pt x="268132" y="117951"/>
                        <a:pt x="326962" y="117951"/>
                      </a:cubicBezTo>
                      <a:lnTo>
                        <a:pt x="753038" y="117951"/>
                      </a:lnTo>
                      <a:cubicBezTo>
                        <a:pt x="811868" y="117951"/>
                        <a:pt x="859560" y="70259"/>
                        <a:pt x="859560" y="11429"/>
                      </a:cubicBezTo>
                      <a:lnTo>
                        <a:pt x="859560" y="0"/>
                      </a:lnTo>
                      <a:lnTo>
                        <a:pt x="1080000" y="0"/>
                      </a:lnTo>
                      <a:lnTo>
                        <a:pt x="1080000" y="1080000"/>
                      </a:lnTo>
                      <a:lnTo>
                        <a:pt x="859560" y="1080000"/>
                      </a:lnTo>
                      <a:lnTo>
                        <a:pt x="859560" y="1066229"/>
                      </a:lnTo>
                      <a:cubicBezTo>
                        <a:pt x="859560" y="1008691"/>
                        <a:pt x="812917" y="962048"/>
                        <a:pt x="755379" y="962048"/>
                      </a:cubicBezTo>
                      <a:lnTo>
                        <a:pt x="324621" y="962048"/>
                      </a:lnTo>
                      <a:cubicBezTo>
                        <a:pt x="267083" y="962048"/>
                        <a:pt x="220440" y="1008691"/>
                        <a:pt x="220440" y="1066229"/>
                      </a:cubicBezTo>
                      <a:lnTo>
                        <a:pt x="220440" y="1080000"/>
                      </a:lnTo>
                      <a:lnTo>
                        <a:pt x="0" y="108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1417" name="CaixaDeTexto 1416">
              <a:extLst>
                <a:ext uri="{FF2B5EF4-FFF2-40B4-BE49-F238E27FC236}">
                  <a16:creationId xmlns:a16="http://schemas.microsoft.com/office/drawing/2014/main" id="{043CF706-B203-3985-7265-CA5A539AEAE0}"/>
                </a:ext>
              </a:extLst>
            </p:cNvPr>
            <p:cNvSpPr txBox="1"/>
            <p:nvPr/>
          </p:nvSpPr>
          <p:spPr>
            <a:xfrm>
              <a:off x="3734691" y="8120322"/>
              <a:ext cx="150810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latin typeface="Amasis MT Pro Light" panose="020F0502020204030204" pitchFamily="18" charset="0"/>
                  <a:cs typeface="Aldhabi" panose="020F0502020204030204" pitchFamily="2" charset="-78"/>
                </a:rPr>
                <a:t>PROFICIÊNCIA</a:t>
              </a:r>
            </a:p>
          </p:txBody>
        </p:sp>
      </p:grpSp>
      <p:grpSp>
        <p:nvGrpSpPr>
          <p:cNvPr id="1634" name="Agrupar 1633">
            <a:extLst>
              <a:ext uri="{FF2B5EF4-FFF2-40B4-BE49-F238E27FC236}">
                <a16:creationId xmlns:a16="http://schemas.microsoft.com/office/drawing/2014/main" id="{D4E02EFF-D373-AEC5-98CD-FF18A078C466}"/>
              </a:ext>
            </a:extLst>
          </p:cNvPr>
          <p:cNvGrpSpPr/>
          <p:nvPr/>
        </p:nvGrpSpPr>
        <p:grpSpPr>
          <a:xfrm>
            <a:off x="467425" y="14699015"/>
            <a:ext cx="2040778" cy="532672"/>
            <a:chOff x="3202019" y="7973605"/>
            <a:chExt cx="2040778" cy="532672"/>
          </a:xfrm>
          <a:effectLst>
            <a:outerShdw dist="38100" dir="2700000" algn="tl" rotWithShape="0">
              <a:srgbClr val="FF0000"/>
            </a:outerShdw>
          </a:effectLst>
        </p:grpSpPr>
        <p:grpSp>
          <p:nvGrpSpPr>
            <p:cNvPr id="1635" name="Agrupar 1634">
              <a:extLst>
                <a:ext uri="{FF2B5EF4-FFF2-40B4-BE49-F238E27FC236}">
                  <a16:creationId xmlns:a16="http://schemas.microsoft.com/office/drawing/2014/main" id="{D0FD5D0D-8555-E910-1078-10FC39208764}"/>
                </a:ext>
              </a:extLst>
            </p:cNvPr>
            <p:cNvGrpSpPr/>
            <p:nvPr/>
          </p:nvGrpSpPr>
          <p:grpSpPr>
            <a:xfrm>
              <a:off x="3202019" y="7973605"/>
              <a:ext cx="2040778" cy="532672"/>
              <a:chOff x="1170560" y="6555651"/>
              <a:chExt cx="2040778" cy="532672"/>
            </a:xfrm>
          </p:grpSpPr>
          <p:sp>
            <p:nvSpPr>
              <p:cNvPr id="1637" name="Retângulo: Cantos Arredondados 1636">
                <a:extLst>
                  <a:ext uri="{FF2B5EF4-FFF2-40B4-BE49-F238E27FC236}">
                    <a16:creationId xmlns:a16="http://schemas.microsoft.com/office/drawing/2014/main" id="{FF51E91B-A0D0-FB0A-8C67-3173C4F5950B}"/>
                  </a:ext>
                </a:extLst>
              </p:cNvPr>
              <p:cNvSpPr/>
              <p:nvPr/>
            </p:nvSpPr>
            <p:spPr>
              <a:xfrm>
                <a:off x="1516321" y="6667082"/>
                <a:ext cx="1695017" cy="33950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38" name="Agrupar 1637">
                <a:extLst>
                  <a:ext uri="{FF2B5EF4-FFF2-40B4-BE49-F238E27FC236}">
                    <a16:creationId xmlns:a16="http://schemas.microsoft.com/office/drawing/2014/main" id="{157549F8-1740-C35D-DC08-08EB18681B43}"/>
                  </a:ext>
                </a:extLst>
              </p:cNvPr>
              <p:cNvGrpSpPr/>
              <p:nvPr/>
            </p:nvGrpSpPr>
            <p:grpSpPr>
              <a:xfrm>
                <a:off x="1170560" y="6555651"/>
                <a:ext cx="532672" cy="532672"/>
                <a:chOff x="3953229" y="7964468"/>
                <a:chExt cx="361443" cy="361443"/>
              </a:xfrm>
            </p:grpSpPr>
            <p:sp>
              <p:nvSpPr>
                <p:cNvPr id="1639" name="Elipse 1638">
                  <a:extLst>
                    <a:ext uri="{FF2B5EF4-FFF2-40B4-BE49-F238E27FC236}">
                      <a16:creationId xmlns:a16="http://schemas.microsoft.com/office/drawing/2014/main" id="{F4512234-3D67-AE9E-CC6F-0C1CEEB2F70A}"/>
                    </a:ext>
                  </a:extLst>
                </p:cNvPr>
                <p:cNvSpPr/>
                <p:nvPr/>
              </p:nvSpPr>
              <p:spPr>
                <a:xfrm>
                  <a:off x="3975542" y="7974057"/>
                  <a:ext cx="318904" cy="342264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0" name="Forma Livre: Forma 1639">
                  <a:extLst>
                    <a:ext uri="{FF2B5EF4-FFF2-40B4-BE49-F238E27FC236}">
                      <a16:creationId xmlns:a16="http://schemas.microsoft.com/office/drawing/2014/main" id="{8F7CCF81-108C-8744-81C0-C5B90C9420F6}"/>
                    </a:ext>
                  </a:extLst>
                </p:cNvPr>
                <p:cNvSpPr/>
                <p:nvPr/>
              </p:nvSpPr>
              <p:spPr>
                <a:xfrm>
                  <a:off x="3953229" y="7964468"/>
                  <a:ext cx="361443" cy="361443"/>
                </a:xfrm>
                <a:custGeom>
                  <a:avLst/>
                  <a:gdLst>
                    <a:gd name="connsiteX0" fmla="*/ 0 w 1080000"/>
                    <a:gd name="connsiteY0" fmla="*/ 0 h 1080000"/>
                    <a:gd name="connsiteX1" fmla="*/ 220440 w 1080000"/>
                    <a:gd name="connsiteY1" fmla="*/ 0 h 1080000"/>
                    <a:gd name="connsiteX2" fmla="*/ 220440 w 1080000"/>
                    <a:gd name="connsiteY2" fmla="*/ 11429 h 1080000"/>
                    <a:gd name="connsiteX3" fmla="*/ 326962 w 1080000"/>
                    <a:gd name="connsiteY3" fmla="*/ 117951 h 1080000"/>
                    <a:gd name="connsiteX4" fmla="*/ 753038 w 1080000"/>
                    <a:gd name="connsiteY4" fmla="*/ 117951 h 1080000"/>
                    <a:gd name="connsiteX5" fmla="*/ 859560 w 1080000"/>
                    <a:gd name="connsiteY5" fmla="*/ 11429 h 1080000"/>
                    <a:gd name="connsiteX6" fmla="*/ 859560 w 1080000"/>
                    <a:gd name="connsiteY6" fmla="*/ 0 h 1080000"/>
                    <a:gd name="connsiteX7" fmla="*/ 1080000 w 1080000"/>
                    <a:gd name="connsiteY7" fmla="*/ 0 h 1080000"/>
                    <a:gd name="connsiteX8" fmla="*/ 1080000 w 1080000"/>
                    <a:gd name="connsiteY8" fmla="*/ 1080000 h 1080000"/>
                    <a:gd name="connsiteX9" fmla="*/ 859560 w 1080000"/>
                    <a:gd name="connsiteY9" fmla="*/ 1080000 h 1080000"/>
                    <a:gd name="connsiteX10" fmla="*/ 859560 w 1080000"/>
                    <a:gd name="connsiteY10" fmla="*/ 1066229 h 1080000"/>
                    <a:gd name="connsiteX11" fmla="*/ 755379 w 1080000"/>
                    <a:gd name="connsiteY11" fmla="*/ 962048 h 1080000"/>
                    <a:gd name="connsiteX12" fmla="*/ 324621 w 1080000"/>
                    <a:gd name="connsiteY12" fmla="*/ 962048 h 1080000"/>
                    <a:gd name="connsiteX13" fmla="*/ 220440 w 1080000"/>
                    <a:gd name="connsiteY13" fmla="*/ 1066229 h 1080000"/>
                    <a:gd name="connsiteX14" fmla="*/ 220440 w 1080000"/>
                    <a:gd name="connsiteY14" fmla="*/ 1080000 h 1080000"/>
                    <a:gd name="connsiteX15" fmla="*/ 0 w 1080000"/>
                    <a:gd name="connsiteY15" fmla="*/ 108000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0000" h="1080000">
                      <a:moveTo>
                        <a:pt x="0" y="0"/>
                      </a:moveTo>
                      <a:lnTo>
                        <a:pt x="220440" y="0"/>
                      </a:lnTo>
                      <a:lnTo>
                        <a:pt x="220440" y="11429"/>
                      </a:lnTo>
                      <a:cubicBezTo>
                        <a:pt x="220440" y="70259"/>
                        <a:pt x="268132" y="117951"/>
                        <a:pt x="326962" y="117951"/>
                      </a:cubicBezTo>
                      <a:lnTo>
                        <a:pt x="753038" y="117951"/>
                      </a:lnTo>
                      <a:cubicBezTo>
                        <a:pt x="811868" y="117951"/>
                        <a:pt x="859560" y="70259"/>
                        <a:pt x="859560" y="11429"/>
                      </a:cubicBezTo>
                      <a:lnTo>
                        <a:pt x="859560" y="0"/>
                      </a:lnTo>
                      <a:lnTo>
                        <a:pt x="1080000" y="0"/>
                      </a:lnTo>
                      <a:lnTo>
                        <a:pt x="1080000" y="1080000"/>
                      </a:lnTo>
                      <a:lnTo>
                        <a:pt x="859560" y="1080000"/>
                      </a:lnTo>
                      <a:lnTo>
                        <a:pt x="859560" y="1066229"/>
                      </a:lnTo>
                      <a:cubicBezTo>
                        <a:pt x="859560" y="1008691"/>
                        <a:pt x="812917" y="962048"/>
                        <a:pt x="755379" y="962048"/>
                      </a:cubicBezTo>
                      <a:lnTo>
                        <a:pt x="324621" y="962048"/>
                      </a:lnTo>
                      <a:cubicBezTo>
                        <a:pt x="267083" y="962048"/>
                        <a:pt x="220440" y="1008691"/>
                        <a:pt x="220440" y="1066229"/>
                      </a:cubicBezTo>
                      <a:lnTo>
                        <a:pt x="220440" y="1080000"/>
                      </a:lnTo>
                      <a:lnTo>
                        <a:pt x="0" y="1080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36" name="CaixaDeTexto 1635">
              <a:extLst>
                <a:ext uri="{FF2B5EF4-FFF2-40B4-BE49-F238E27FC236}">
                  <a16:creationId xmlns:a16="http://schemas.microsoft.com/office/drawing/2014/main" id="{A058AEE0-CCDF-75DC-3FE0-65E63D643776}"/>
                </a:ext>
              </a:extLst>
            </p:cNvPr>
            <p:cNvSpPr txBox="1"/>
            <p:nvPr/>
          </p:nvSpPr>
          <p:spPr>
            <a:xfrm>
              <a:off x="3734691" y="8144259"/>
              <a:ext cx="150810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900" b="1" dirty="0">
                  <a:latin typeface="Amasis MT Pro Light" panose="020F0502020204030204" pitchFamily="18" charset="0"/>
                  <a:cs typeface="Aldhabi" panose="020F0502020204030204" pitchFamily="2" charset="-78"/>
                </a:rPr>
                <a:t>PERCEPÇÃO</a:t>
              </a:r>
              <a:r>
                <a:rPr lang="pt-BR" sz="700" b="1" dirty="0">
                  <a:latin typeface="Amasis MT Pro Light" panose="020F0502020204030204" pitchFamily="18" charset="0"/>
                  <a:cs typeface="Aldhabi" panose="020F0502020204030204" pitchFamily="2" charset="-78"/>
                </a:rPr>
                <a:t>(passiva)</a:t>
              </a:r>
            </a:p>
          </p:txBody>
        </p:sp>
      </p:grpSp>
      <p:sp>
        <p:nvSpPr>
          <p:cNvPr id="1664" name="Forma Livre: Forma 1663">
            <a:extLst>
              <a:ext uri="{FF2B5EF4-FFF2-40B4-BE49-F238E27FC236}">
                <a16:creationId xmlns:a16="http://schemas.microsoft.com/office/drawing/2014/main" id="{9A3A1AEF-7863-5C0A-D0C9-655AC796554B}"/>
              </a:ext>
            </a:extLst>
          </p:cNvPr>
          <p:cNvSpPr/>
          <p:nvPr/>
        </p:nvSpPr>
        <p:spPr>
          <a:xfrm>
            <a:off x="4350632" y="9114330"/>
            <a:ext cx="4751614" cy="3905727"/>
          </a:xfrm>
          <a:custGeom>
            <a:avLst/>
            <a:gdLst>
              <a:gd name="connsiteX0" fmla="*/ 134830 w 2637340"/>
              <a:gd name="connsiteY0" fmla="*/ 0 h 7299960"/>
              <a:gd name="connsiteX1" fmla="*/ 2502510 w 2637340"/>
              <a:gd name="connsiteY1" fmla="*/ 0 h 7299960"/>
              <a:gd name="connsiteX2" fmla="*/ 2512560 w 2637340"/>
              <a:gd name="connsiteY2" fmla="*/ 50066 h 7299960"/>
              <a:gd name="connsiteX3" fmla="*/ 2637340 w 2637340"/>
              <a:gd name="connsiteY3" fmla="*/ 133248 h 7299960"/>
              <a:gd name="connsiteX4" fmla="*/ 2637340 w 2637340"/>
              <a:gd name="connsiteY4" fmla="*/ 7163764 h 7299960"/>
              <a:gd name="connsiteX5" fmla="*/ 2501918 w 2637340"/>
              <a:gd name="connsiteY5" fmla="*/ 7299960 h 7299960"/>
              <a:gd name="connsiteX6" fmla="*/ 135422 w 2637340"/>
              <a:gd name="connsiteY6" fmla="*/ 7299960 h 7299960"/>
              <a:gd name="connsiteX7" fmla="*/ 0 w 2637340"/>
              <a:gd name="connsiteY7" fmla="*/ 7163764 h 7299960"/>
              <a:gd name="connsiteX8" fmla="*/ 0 w 2637340"/>
              <a:gd name="connsiteY8" fmla="*/ 133248 h 7299960"/>
              <a:gd name="connsiteX9" fmla="*/ 52713 w 2637340"/>
              <a:gd name="connsiteY9" fmla="*/ 122545 h 7299960"/>
              <a:gd name="connsiteX10" fmla="*/ 124780 w 2637340"/>
              <a:gd name="connsiteY10" fmla="*/ 50066 h 729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37340" h="7299960">
                <a:moveTo>
                  <a:pt x="134830" y="0"/>
                </a:moveTo>
                <a:lnTo>
                  <a:pt x="2502510" y="0"/>
                </a:lnTo>
                <a:lnTo>
                  <a:pt x="2512560" y="50066"/>
                </a:lnTo>
                <a:cubicBezTo>
                  <a:pt x="2533118" y="98949"/>
                  <a:pt x="2581246" y="133248"/>
                  <a:pt x="2637340" y="133248"/>
                </a:cubicBezTo>
                <a:lnTo>
                  <a:pt x="2637340" y="7163764"/>
                </a:lnTo>
                <a:cubicBezTo>
                  <a:pt x="2562548" y="7163764"/>
                  <a:pt x="2501918" y="7224740"/>
                  <a:pt x="2501918" y="7299960"/>
                </a:cubicBezTo>
                <a:lnTo>
                  <a:pt x="135422" y="7299960"/>
                </a:lnTo>
                <a:cubicBezTo>
                  <a:pt x="135422" y="7224740"/>
                  <a:pt x="74792" y="7163764"/>
                  <a:pt x="0" y="7163764"/>
                </a:cubicBezTo>
                <a:lnTo>
                  <a:pt x="0" y="133248"/>
                </a:lnTo>
                <a:lnTo>
                  <a:pt x="52713" y="122545"/>
                </a:lnTo>
                <a:cubicBezTo>
                  <a:pt x="85116" y="108761"/>
                  <a:pt x="111075" y="82654"/>
                  <a:pt x="124780" y="5006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2">
                <a:lumMod val="10000"/>
              </a:schemeClr>
            </a:solidFill>
          </a:ln>
          <a:effectLst>
            <a:outerShdw dist="38100" dir="2700000" algn="tl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E4DAF0E-59D9-5EA2-D6D5-235606EB41D4}"/>
              </a:ext>
            </a:extLst>
          </p:cNvPr>
          <p:cNvGrpSpPr/>
          <p:nvPr/>
        </p:nvGrpSpPr>
        <p:grpSpPr>
          <a:xfrm>
            <a:off x="5441712" y="5994832"/>
            <a:ext cx="2569455" cy="1062007"/>
            <a:chOff x="3936936" y="7381474"/>
            <a:chExt cx="2569455" cy="1062007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FBC0F1E-8D85-4122-94B0-27651A60052D}"/>
                </a:ext>
              </a:extLst>
            </p:cNvPr>
            <p:cNvSpPr txBox="1"/>
            <p:nvPr/>
          </p:nvSpPr>
          <p:spPr>
            <a:xfrm>
              <a:off x="4392701" y="7381474"/>
              <a:ext cx="2089582" cy="24128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800" b="1" dirty="0">
                  <a:latin typeface="Amasis MT Pro Light" panose="020F0502020204030204" pitchFamily="18" charset="0"/>
                  <a:cs typeface="Aldhabi" panose="020F0502020204030204" pitchFamily="2" charset="-78"/>
                </a:rPr>
                <a:t>TESTE CONTRA A MORTE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9B3A98FF-6EB7-8EF6-03EB-FE35B5841144}"/>
                </a:ext>
              </a:extLst>
            </p:cNvPr>
            <p:cNvGrpSpPr/>
            <p:nvPr/>
          </p:nvGrpSpPr>
          <p:grpSpPr>
            <a:xfrm>
              <a:off x="3936936" y="7507287"/>
              <a:ext cx="2569455" cy="936194"/>
              <a:chOff x="3936936" y="7507287"/>
              <a:chExt cx="2569455" cy="936194"/>
            </a:xfrm>
            <a:effectLst>
              <a:outerShdw dist="38100" dir="2700000" algn="tl" rotWithShape="0">
                <a:srgbClr val="FF0000"/>
              </a:outerShdw>
            </a:effectLst>
          </p:grpSpPr>
          <p:sp>
            <p:nvSpPr>
              <p:cNvPr id="1469" name="Forma Livre: Forma 1468">
                <a:extLst>
                  <a:ext uri="{FF2B5EF4-FFF2-40B4-BE49-F238E27FC236}">
                    <a16:creationId xmlns:a16="http://schemas.microsoft.com/office/drawing/2014/main" id="{74B9E1BA-0CD9-83D1-B17C-388153BABA48}"/>
                  </a:ext>
                </a:extLst>
              </p:cNvPr>
              <p:cNvSpPr/>
              <p:nvPr/>
            </p:nvSpPr>
            <p:spPr>
              <a:xfrm>
                <a:off x="4416809" y="7554340"/>
                <a:ext cx="2089582" cy="842088"/>
              </a:xfrm>
              <a:custGeom>
                <a:avLst/>
                <a:gdLst>
                  <a:gd name="connsiteX0" fmla="*/ 0 w 1865802"/>
                  <a:gd name="connsiteY0" fmla="*/ 0 h 683627"/>
                  <a:gd name="connsiteX1" fmla="*/ 1750528 w 1865802"/>
                  <a:gd name="connsiteY1" fmla="*/ 0 h 683627"/>
                  <a:gd name="connsiteX2" fmla="*/ 1859495 w 1865802"/>
                  <a:gd name="connsiteY2" fmla="*/ 103806 h 683627"/>
                  <a:gd name="connsiteX3" fmla="*/ 1865802 w 1865802"/>
                  <a:gd name="connsiteY3" fmla="*/ 102593 h 683627"/>
                  <a:gd name="connsiteX4" fmla="*/ 1865802 w 1865802"/>
                  <a:gd name="connsiteY4" fmla="*/ 581034 h 683627"/>
                  <a:gd name="connsiteX5" fmla="*/ 1859495 w 1865802"/>
                  <a:gd name="connsiteY5" fmla="*/ 579821 h 683627"/>
                  <a:gd name="connsiteX6" fmla="*/ 1750528 w 1865802"/>
                  <a:gd name="connsiteY6" fmla="*/ 683627 h 683627"/>
                  <a:gd name="connsiteX7" fmla="*/ 0 w 1865802"/>
                  <a:gd name="connsiteY7" fmla="*/ 683627 h 68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5802" h="683627">
                    <a:moveTo>
                      <a:pt x="0" y="0"/>
                    </a:moveTo>
                    <a:lnTo>
                      <a:pt x="1750528" y="0"/>
                    </a:lnTo>
                    <a:cubicBezTo>
                      <a:pt x="1750528" y="57330"/>
                      <a:pt x="1799314" y="103806"/>
                      <a:pt x="1859495" y="103806"/>
                    </a:cubicBezTo>
                    <a:lnTo>
                      <a:pt x="1865802" y="102593"/>
                    </a:lnTo>
                    <a:lnTo>
                      <a:pt x="1865802" y="581034"/>
                    </a:lnTo>
                    <a:lnTo>
                      <a:pt x="1859495" y="579821"/>
                    </a:lnTo>
                    <a:cubicBezTo>
                      <a:pt x="1799314" y="579821"/>
                      <a:pt x="1750528" y="626297"/>
                      <a:pt x="1750528" y="683627"/>
                    </a:cubicBezTo>
                    <a:lnTo>
                      <a:pt x="0" y="683627"/>
                    </a:lnTo>
                    <a:close/>
                  </a:path>
                </a:pathLst>
              </a:cu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E8E9242C-A558-ADA9-D4EA-6E660DC378DE}"/>
                  </a:ext>
                </a:extLst>
              </p:cNvPr>
              <p:cNvGrpSpPr/>
              <p:nvPr/>
            </p:nvGrpSpPr>
            <p:grpSpPr>
              <a:xfrm>
                <a:off x="4750646" y="7734100"/>
                <a:ext cx="1655297" cy="482568"/>
                <a:chOff x="4750646" y="7795625"/>
                <a:chExt cx="1655297" cy="482568"/>
              </a:xfrm>
            </p:grpSpPr>
            <p:grpSp>
              <p:nvGrpSpPr>
                <p:cNvPr id="5" name="Agrupar 4">
                  <a:extLst>
                    <a:ext uri="{FF2B5EF4-FFF2-40B4-BE49-F238E27FC236}">
                      <a16:creationId xmlns:a16="http://schemas.microsoft.com/office/drawing/2014/main" id="{CF29EC20-097C-23F4-8910-E4CE97FD2059}"/>
                    </a:ext>
                  </a:extLst>
                </p:cNvPr>
                <p:cNvGrpSpPr/>
                <p:nvPr/>
              </p:nvGrpSpPr>
              <p:grpSpPr>
                <a:xfrm>
                  <a:off x="4750646" y="7795625"/>
                  <a:ext cx="1655297" cy="241284"/>
                  <a:chOff x="4750646" y="7795625"/>
                  <a:chExt cx="1655297" cy="241284"/>
                </a:xfrm>
              </p:grpSpPr>
              <p:sp>
                <p:nvSpPr>
                  <p:cNvPr id="1444" name="CaixaDeTexto 1443">
                    <a:extLst>
                      <a:ext uri="{FF2B5EF4-FFF2-40B4-BE49-F238E27FC236}">
                        <a16:creationId xmlns:a16="http://schemas.microsoft.com/office/drawing/2014/main" id="{2AEC64AF-E5F5-D75C-60AF-6F7E8B3AC057}"/>
                      </a:ext>
                    </a:extLst>
                  </p:cNvPr>
                  <p:cNvSpPr txBox="1"/>
                  <p:nvPr/>
                </p:nvSpPr>
                <p:spPr>
                  <a:xfrm>
                    <a:off x="4750646" y="7795625"/>
                    <a:ext cx="780888" cy="2412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800" b="1" dirty="0">
                        <a:latin typeface="Amasis MT Pro Light" panose="020F0502020204030204" pitchFamily="18" charset="0"/>
                        <a:cs typeface="Aldhabi" panose="020F0502020204030204" pitchFamily="2" charset="-78"/>
                      </a:rPr>
                      <a:t>SUCESSOS</a:t>
                    </a:r>
                  </a:p>
                </p:txBody>
              </p:sp>
              <p:grpSp>
                <p:nvGrpSpPr>
                  <p:cNvPr id="1450" name="Agrupar 1449">
                    <a:extLst>
                      <a:ext uri="{FF2B5EF4-FFF2-40B4-BE49-F238E27FC236}">
                        <a16:creationId xmlns:a16="http://schemas.microsoft.com/office/drawing/2014/main" id="{9F67A303-C40F-B796-3B6F-1F69EB7877A8}"/>
                      </a:ext>
                    </a:extLst>
                  </p:cNvPr>
                  <p:cNvGrpSpPr/>
                  <p:nvPr/>
                </p:nvGrpSpPr>
                <p:grpSpPr>
                  <a:xfrm>
                    <a:off x="5533050" y="7841203"/>
                    <a:ext cx="872893" cy="135443"/>
                    <a:chOff x="6440107" y="10778024"/>
                    <a:chExt cx="779412" cy="120938"/>
                  </a:xfrm>
                  <a:solidFill>
                    <a:schemeClr val="bg1"/>
                  </a:solidFill>
                </p:grpSpPr>
                <p:sp>
                  <p:nvSpPr>
                    <p:cNvPr id="1446" name="Retângulo: Cantos Arredondados 1445">
                      <a:extLst>
                        <a:ext uri="{FF2B5EF4-FFF2-40B4-BE49-F238E27FC236}">
                          <a16:creationId xmlns:a16="http://schemas.microsoft.com/office/drawing/2014/main" id="{8EC23996-83F5-B9EB-FA88-80AC0E78E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0107" y="10814686"/>
                      <a:ext cx="779412" cy="46668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447" name="Elipse 1446">
                      <a:extLst>
                        <a:ext uri="{FF2B5EF4-FFF2-40B4-BE49-F238E27FC236}">
                          <a16:creationId xmlns:a16="http://schemas.microsoft.com/office/drawing/2014/main" id="{234D92B6-D148-9285-3740-456983689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7108" y="10778024"/>
                      <a:ext cx="120938" cy="120938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48" name="Elipse 1447">
                      <a:extLst>
                        <a:ext uri="{FF2B5EF4-FFF2-40B4-BE49-F238E27FC236}">
                          <a16:creationId xmlns:a16="http://schemas.microsoft.com/office/drawing/2014/main" id="{47F8B94B-2465-EFFB-CBFF-BA6B69A2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797" y="10778024"/>
                      <a:ext cx="120938" cy="120938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49" name="Elipse 1448">
                      <a:extLst>
                        <a:ext uri="{FF2B5EF4-FFF2-40B4-BE49-F238E27FC236}">
                          <a16:creationId xmlns:a16="http://schemas.microsoft.com/office/drawing/2014/main" id="{7D34C8A2-2319-C5FC-FEC9-D1391F3C5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485" y="10778024"/>
                      <a:ext cx="120938" cy="120938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6" name="Agrupar 5">
                  <a:extLst>
                    <a:ext uri="{FF2B5EF4-FFF2-40B4-BE49-F238E27FC236}">
                      <a16:creationId xmlns:a16="http://schemas.microsoft.com/office/drawing/2014/main" id="{736FBF50-2045-4F48-179F-248B28389B51}"/>
                    </a:ext>
                  </a:extLst>
                </p:cNvPr>
                <p:cNvGrpSpPr/>
                <p:nvPr/>
              </p:nvGrpSpPr>
              <p:grpSpPr>
                <a:xfrm>
                  <a:off x="4750646" y="8036909"/>
                  <a:ext cx="1655297" cy="241284"/>
                  <a:chOff x="4750646" y="8036909"/>
                  <a:chExt cx="1655297" cy="241284"/>
                </a:xfrm>
              </p:grpSpPr>
              <p:sp>
                <p:nvSpPr>
                  <p:cNvPr id="1445" name="CaixaDeTexto 1444">
                    <a:extLst>
                      <a:ext uri="{FF2B5EF4-FFF2-40B4-BE49-F238E27FC236}">
                        <a16:creationId xmlns:a16="http://schemas.microsoft.com/office/drawing/2014/main" id="{3E8F934F-5F5C-5379-D7FC-EBAC7643C80B}"/>
                      </a:ext>
                    </a:extLst>
                  </p:cNvPr>
                  <p:cNvSpPr txBox="1"/>
                  <p:nvPr/>
                </p:nvSpPr>
                <p:spPr>
                  <a:xfrm>
                    <a:off x="4750646" y="8036909"/>
                    <a:ext cx="780888" cy="2412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BR" sz="800" b="1" dirty="0">
                        <a:latin typeface="Amasis MT Pro Light" panose="020F0502020204030204" pitchFamily="18" charset="0"/>
                        <a:cs typeface="Aldhabi" panose="020F0502020204030204" pitchFamily="2" charset="-78"/>
                      </a:rPr>
                      <a:t>FALHAS</a:t>
                    </a:r>
                  </a:p>
                </p:txBody>
              </p:sp>
              <p:grpSp>
                <p:nvGrpSpPr>
                  <p:cNvPr id="1451" name="Agrupar 1450">
                    <a:extLst>
                      <a:ext uri="{FF2B5EF4-FFF2-40B4-BE49-F238E27FC236}">
                        <a16:creationId xmlns:a16="http://schemas.microsoft.com/office/drawing/2014/main" id="{EB47055C-A2C7-BD84-A175-27F8861F7157}"/>
                      </a:ext>
                    </a:extLst>
                  </p:cNvPr>
                  <p:cNvGrpSpPr/>
                  <p:nvPr/>
                </p:nvGrpSpPr>
                <p:grpSpPr>
                  <a:xfrm>
                    <a:off x="5533050" y="8076363"/>
                    <a:ext cx="872893" cy="135443"/>
                    <a:chOff x="6440107" y="10778024"/>
                    <a:chExt cx="779412" cy="120938"/>
                  </a:xfrm>
                  <a:solidFill>
                    <a:schemeClr val="bg1"/>
                  </a:solidFill>
                </p:grpSpPr>
                <p:sp>
                  <p:nvSpPr>
                    <p:cNvPr id="1452" name="Retângulo: Cantos Arredondados 1451">
                      <a:extLst>
                        <a:ext uri="{FF2B5EF4-FFF2-40B4-BE49-F238E27FC236}">
                          <a16:creationId xmlns:a16="http://schemas.microsoft.com/office/drawing/2014/main" id="{8CF716AB-C57C-A22B-907C-5A1C55CF9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0107" y="10814686"/>
                      <a:ext cx="779412" cy="46668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3" name="Elipse 1452">
                      <a:extLst>
                        <a:ext uri="{FF2B5EF4-FFF2-40B4-BE49-F238E27FC236}">
                          <a16:creationId xmlns:a16="http://schemas.microsoft.com/office/drawing/2014/main" id="{7429488F-30DD-6759-D789-B38A988BF4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7108" y="10778024"/>
                      <a:ext cx="120938" cy="120938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4" name="Elipse 1453">
                      <a:extLst>
                        <a:ext uri="{FF2B5EF4-FFF2-40B4-BE49-F238E27FC236}">
                          <a16:creationId xmlns:a16="http://schemas.microsoft.com/office/drawing/2014/main" id="{763D834E-4DB0-366B-E837-EB43BA102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797" y="10778024"/>
                      <a:ext cx="120938" cy="120938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5" name="Elipse 1454">
                      <a:extLst>
                        <a:ext uri="{FF2B5EF4-FFF2-40B4-BE49-F238E27FC236}">
                          <a16:creationId xmlns:a16="http://schemas.microsoft.com/office/drawing/2014/main" id="{E301886E-FECE-F9B5-013D-00A4188AB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485" y="10778024"/>
                      <a:ext cx="120938" cy="120938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B5D3CD8A-02F0-F970-23A2-0D7887E4703A}"/>
                  </a:ext>
                </a:extLst>
              </p:cNvPr>
              <p:cNvSpPr/>
              <p:nvPr/>
            </p:nvSpPr>
            <p:spPr>
              <a:xfrm flipH="1" flipV="1">
                <a:off x="3936936" y="7507287"/>
                <a:ext cx="936195" cy="936194"/>
              </a:xfrm>
              <a:custGeom>
                <a:avLst/>
                <a:gdLst>
                  <a:gd name="connsiteX0" fmla="*/ 409631 w 835935"/>
                  <a:gd name="connsiteY0" fmla="*/ 835934 h 835934"/>
                  <a:gd name="connsiteX1" fmla="*/ 372488 w 835935"/>
                  <a:gd name="connsiteY1" fmla="*/ 758441 h 835934"/>
                  <a:gd name="connsiteX2" fmla="*/ 344784 w 835935"/>
                  <a:gd name="connsiteY2" fmla="*/ 756079 h 835934"/>
                  <a:gd name="connsiteX3" fmla="*/ 54250 w 835935"/>
                  <a:gd name="connsiteY3" fmla="*/ 482258 h 835934"/>
                  <a:gd name="connsiteX4" fmla="*/ 50046 w 835935"/>
                  <a:gd name="connsiteY4" fmla="*/ 441954 h 835934"/>
                  <a:gd name="connsiteX5" fmla="*/ 0 w 835935"/>
                  <a:gd name="connsiteY5" fmla="*/ 417966 h 835934"/>
                  <a:gd name="connsiteX6" fmla="*/ 48451 w 835935"/>
                  <a:gd name="connsiteY6" fmla="*/ 394743 h 835934"/>
                  <a:gd name="connsiteX7" fmla="*/ 52550 w 835935"/>
                  <a:gd name="connsiteY7" fmla="*/ 349850 h 835934"/>
                  <a:gd name="connsiteX8" fmla="*/ 335909 w 835935"/>
                  <a:gd name="connsiteY8" fmla="*/ 69096 h 835934"/>
                  <a:gd name="connsiteX9" fmla="*/ 378502 w 835935"/>
                  <a:gd name="connsiteY9" fmla="*/ 64947 h 835934"/>
                  <a:gd name="connsiteX10" fmla="*/ 409632 w 835935"/>
                  <a:gd name="connsiteY10" fmla="*/ 0 h 835934"/>
                  <a:gd name="connsiteX11" fmla="*/ 440838 w 835935"/>
                  <a:gd name="connsiteY11" fmla="*/ 65106 h 835934"/>
                  <a:gd name="connsiteX12" fmla="*/ 481803 w 835935"/>
                  <a:gd name="connsiteY12" fmla="*/ 69096 h 835934"/>
                  <a:gd name="connsiteX13" fmla="*/ 765162 w 835935"/>
                  <a:gd name="connsiteY13" fmla="*/ 349850 h 835934"/>
                  <a:gd name="connsiteX14" fmla="*/ 768427 w 835935"/>
                  <a:gd name="connsiteY14" fmla="*/ 385611 h 835934"/>
                  <a:gd name="connsiteX15" fmla="*/ 835935 w 835935"/>
                  <a:gd name="connsiteY15" fmla="*/ 417968 h 835934"/>
                  <a:gd name="connsiteX16" fmla="*/ 766707 w 835935"/>
                  <a:gd name="connsiteY16" fmla="*/ 451150 h 835934"/>
                  <a:gd name="connsiteX17" fmla="*/ 763461 w 835935"/>
                  <a:gd name="connsiteY17" fmla="*/ 482258 h 835934"/>
                  <a:gd name="connsiteX18" fmla="*/ 472929 w 835935"/>
                  <a:gd name="connsiteY18" fmla="*/ 756079 h 835934"/>
                  <a:gd name="connsiteX19" fmla="*/ 446841 w 835935"/>
                  <a:gd name="connsiteY19" fmla="*/ 758303 h 83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35935" h="835934">
                    <a:moveTo>
                      <a:pt x="409631" y="835934"/>
                    </a:moveTo>
                    <a:lnTo>
                      <a:pt x="372488" y="758441"/>
                    </a:lnTo>
                    <a:lnTo>
                      <a:pt x="344784" y="756079"/>
                    </a:lnTo>
                    <a:cubicBezTo>
                      <a:pt x="199209" y="730951"/>
                      <a:pt x="83783" y="621722"/>
                      <a:pt x="54250" y="482258"/>
                    </a:cubicBezTo>
                    <a:lnTo>
                      <a:pt x="50046" y="441954"/>
                    </a:lnTo>
                    <a:lnTo>
                      <a:pt x="0" y="417966"/>
                    </a:lnTo>
                    <a:lnTo>
                      <a:pt x="48451" y="394743"/>
                    </a:lnTo>
                    <a:lnTo>
                      <a:pt x="52550" y="349850"/>
                    </a:lnTo>
                    <a:cubicBezTo>
                      <a:pt x="78554" y="209174"/>
                      <a:pt x="191588" y="97634"/>
                      <a:pt x="335909" y="69096"/>
                    </a:cubicBezTo>
                    <a:lnTo>
                      <a:pt x="378502" y="64947"/>
                    </a:lnTo>
                    <a:lnTo>
                      <a:pt x="409632" y="0"/>
                    </a:lnTo>
                    <a:lnTo>
                      <a:pt x="440838" y="65106"/>
                    </a:lnTo>
                    <a:lnTo>
                      <a:pt x="481803" y="69096"/>
                    </a:lnTo>
                    <a:cubicBezTo>
                      <a:pt x="626124" y="97634"/>
                      <a:pt x="739158" y="209174"/>
                      <a:pt x="765162" y="349850"/>
                    </a:cubicBezTo>
                    <a:lnTo>
                      <a:pt x="768427" y="385611"/>
                    </a:lnTo>
                    <a:lnTo>
                      <a:pt x="835935" y="417968"/>
                    </a:lnTo>
                    <a:lnTo>
                      <a:pt x="766707" y="451150"/>
                    </a:lnTo>
                    <a:lnTo>
                      <a:pt x="763461" y="482258"/>
                    </a:lnTo>
                    <a:cubicBezTo>
                      <a:pt x="733929" y="621722"/>
                      <a:pt x="618504" y="730951"/>
                      <a:pt x="472929" y="756079"/>
                    </a:cubicBezTo>
                    <a:lnTo>
                      <a:pt x="446841" y="758303"/>
                    </a:lnTo>
                    <a:close/>
                  </a:path>
                </a:pathLst>
              </a:cu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23" name="Agrupar 1422">
            <a:extLst>
              <a:ext uri="{FF2B5EF4-FFF2-40B4-BE49-F238E27FC236}">
                <a16:creationId xmlns:a16="http://schemas.microsoft.com/office/drawing/2014/main" id="{A764B204-1818-3D18-0AD6-729AC5491487}"/>
              </a:ext>
            </a:extLst>
          </p:cNvPr>
          <p:cNvGrpSpPr/>
          <p:nvPr/>
        </p:nvGrpSpPr>
        <p:grpSpPr>
          <a:xfrm>
            <a:off x="5057941" y="4325600"/>
            <a:ext cx="2370082" cy="2397895"/>
            <a:chOff x="1527639" y="5732519"/>
            <a:chExt cx="2370082" cy="2397895"/>
          </a:xfrm>
        </p:grpSpPr>
        <p:sp>
          <p:nvSpPr>
            <p:cNvPr id="1586" name="Forma Livre: Forma 1585">
              <a:extLst>
                <a:ext uri="{FF2B5EF4-FFF2-40B4-BE49-F238E27FC236}">
                  <a16:creationId xmlns:a16="http://schemas.microsoft.com/office/drawing/2014/main" id="{CE9F2FA2-4139-EE81-AD5C-9A344C53322D}"/>
                </a:ext>
              </a:extLst>
            </p:cNvPr>
            <p:cNvSpPr/>
            <p:nvPr/>
          </p:nvSpPr>
          <p:spPr>
            <a:xfrm>
              <a:off x="1527639" y="5732519"/>
              <a:ext cx="2370082" cy="2397895"/>
            </a:xfrm>
            <a:custGeom>
              <a:avLst/>
              <a:gdLst>
                <a:gd name="connsiteX0" fmla="*/ 134830 w 2637340"/>
                <a:gd name="connsiteY0" fmla="*/ 0 h 7299960"/>
                <a:gd name="connsiteX1" fmla="*/ 2502510 w 2637340"/>
                <a:gd name="connsiteY1" fmla="*/ 0 h 7299960"/>
                <a:gd name="connsiteX2" fmla="*/ 2512560 w 2637340"/>
                <a:gd name="connsiteY2" fmla="*/ 50066 h 7299960"/>
                <a:gd name="connsiteX3" fmla="*/ 2637340 w 2637340"/>
                <a:gd name="connsiteY3" fmla="*/ 133248 h 7299960"/>
                <a:gd name="connsiteX4" fmla="*/ 2637340 w 2637340"/>
                <a:gd name="connsiteY4" fmla="*/ 7163764 h 7299960"/>
                <a:gd name="connsiteX5" fmla="*/ 2501918 w 2637340"/>
                <a:gd name="connsiteY5" fmla="*/ 7299960 h 7299960"/>
                <a:gd name="connsiteX6" fmla="*/ 135422 w 2637340"/>
                <a:gd name="connsiteY6" fmla="*/ 7299960 h 7299960"/>
                <a:gd name="connsiteX7" fmla="*/ 0 w 2637340"/>
                <a:gd name="connsiteY7" fmla="*/ 7163764 h 7299960"/>
                <a:gd name="connsiteX8" fmla="*/ 0 w 2637340"/>
                <a:gd name="connsiteY8" fmla="*/ 133248 h 7299960"/>
                <a:gd name="connsiteX9" fmla="*/ 52713 w 2637340"/>
                <a:gd name="connsiteY9" fmla="*/ 122545 h 7299960"/>
                <a:gd name="connsiteX10" fmla="*/ 124780 w 2637340"/>
                <a:gd name="connsiteY10" fmla="*/ 50066 h 729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37340" h="7299960">
                  <a:moveTo>
                    <a:pt x="134830" y="0"/>
                  </a:moveTo>
                  <a:lnTo>
                    <a:pt x="2502510" y="0"/>
                  </a:lnTo>
                  <a:lnTo>
                    <a:pt x="2512560" y="50066"/>
                  </a:lnTo>
                  <a:cubicBezTo>
                    <a:pt x="2533118" y="98949"/>
                    <a:pt x="2581246" y="133248"/>
                    <a:pt x="2637340" y="133248"/>
                  </a:cubicBezTo>
                  <a:lnTo>
                    <a:pt x="2637340" y="7163764"/>
                  </a:lnTo>
                  <a:cubicBezTo>
                    <a:pt x="2562548" y="7163764"/>
                    <a:pt x="2501918" y="7224740"/>
                    <a:pt x="2501918" y="7299960"/>
                  </a:cubicBezTo>
                  <a:lnTo>
                    <a:pt x="135422" y="7299960"/>
                  </a:lnTo>
                  <a:cubicBezTo>
                    <a:pt x="135422" y="7224740"/>
                    <a:pt x="74792" y="7163764"/>
                    <a:pt x="0" y="7163764"/>
                  </a:cubicBezTo>
                  <a:lnTo>
                    <a:pt x="0" y="133248"/>
                  </a:lnTo>
                  <a:lnTo>
                    <a:pt x="52713" y="122545"/>
                  </a:lnTo>
                  <a:cubicBezTo>
                    <a:pt x="85116" y="108761"/>
                    <a:pt x="111075" y="82654"/>
                    <a:pt x="124780" y="5006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>
                  <a:lumMod val="10000"/>
                </a:schemeClr>
              </a:solidFill>
            </a:ln>
            <a:effectLst>
              <a:outerShdw dist="38100" dir="2700000" algn="tl" rotWithShape="0">
                <a:srgbClr val="FF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88" name="CaixaDeTexto 1587">
              <a:extLst>
                <a:ext uri="{FF2B5EF4-FFF2-40B4-BE49-F238E27FC236}">
                  <a16:creationId xmlns:a16="http://schemas.microsoft.com/office/drawing/2014/main" id="{5965BDDE-9DB1-7A6C-AB9D-445A0FAB2D08}"/>
                </a:ext>
              </a:extLst>
            </p:cNvPr>
            <p:cNvSpPr txBox="1"/>
            <p:nvPr/>
          </p:nvSpPr>
          <p:spPr>
            <a:xfrm>
              <a:off x="2127231" y="5733643"/>
              <a:ext cx="1170899" cy="336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2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masis MT Pro Light" panose="02040304050005020304" pitchFamily="18" charset="0"/>
                </a:rPr>
                <a:t>TESTES</a:t>
              </a:r>
              <a:endParaRPr lang="pt-B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masis MT Pro Light" panose="02040304050005020304" pitchFamily="18" charset="0"/>
              </a:endParaRPr>
            </a:p>
          </p:txBody>
        </p:sp>
        <p:grpSp>
          <p:nvGrpSpPr>
            <p:cNvPr id="1422" name="Agrupar 1421">
              <a:extLst>
                <a:ext uri="{FF2B5EF4-FFF2-40B4-BE49-F238E27FC236}">
                  <a16:creationId xmlns:a16="http://schemas.microsoft.com/office/drawing/2014/main" id="{64802C89-6F06-7FA7-74E4-D97F75382BCE}"/>
                </a:ext>
              </a:extLst>
            </p:cNvPr>
            <p:cNvGrpSpPr/>
            <p:nvPr/>
          </p:nvGrpSpPr>
          <p:grpSpPr>
            <a:xfrm>
              <a:off x="1731818" y="6200327"/>
              <a:ext cx="1411514" cy="1726836"/>
              <a:chOff x="1860053" y="6200327"/>
              <a:chExt cx="1411514" cy="1726836"/>
            </a:xfrm>
          </p:grpSpPr>
          <p:sp>
            <p:nvSpPr>
              <p:cNvPr id="1389" name="Retângulo: Cantos Arredondados 1388">
                <a:extLst>
                  <a:ext uri="{FF2B5EF4-FFF2-40B4-BE49-F238E27FC236}">
                    <a16:creationId xmlns:a16="http://schemas.microsoft.com/office/drawing/2014/main" id="{B25E59AC-E25B-A81A-D409-C3340510DD30}"/>
                  </a:ext>
                </a:extLst>
              </p:cNvPr>
              <p:cNvSpPr/>
              <p:nvPr/>
            </p:nvSpPr>
            <p:spPr>
              <a:xfrm>
                <a:off x="2078763" y="6200327"/>
                <a:ext cx="357151" cy="25046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10000"/>
                  </a:schemeClr>
                </a:solidFill>
              </a:ln>
              <a:effectLst>
                <a:outerShdw dist="38100" dir="2700000" sx="97000" sy="97000" algn="tl" rotWithShape="0">
                  <a:srgbClr val="FF0000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0" name="Elipse 1389">
                <a:extLst>
                  <a:ext uri="{FF2B5EF4-FFF2-40B4-BE49-F238E27FC236}">
                    <a16:creationId xmlns:a16="http://schemas.microsoft.com/office/drawing/2014/main" id="{E64A7966-C1C2-14DD-2F80-A42F5CE035D4}"/>
                  </a:ext>
                </a:extLst>
              </p:cNvPr>
              <p:cNvSpPr/>
              <p:nvPr/>
            </p:nvSpPr>
            <p:spPr>
              <a:xfrm>
                <a:off x="1860053" y="6263929"/>
                <a:ext cx="127010" cy="12326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3" name="CaixaDeTexto 1392">
                <a:extLst>
                  <a:ext uri="{FF2B5EF4-FFF2-40B4-BE49-F238E27FC236}">
                    <a16:creationId xmlns:a16="http://schemas.microsoft.com/office/drawing/2014/main" id="{5A4203C2-7546-80E5-93B2-3F6CF8326017}"/>
                  </a:ext>
                </a:extLst>
              </p:cNvPr>
              <p:cNvSpPr txBox="1"/>
              <p:nvPr/>
            </p:nvSpPr>
            <p:spPr>
              <a:xfrm>
                <a:off x="2458524" y="6202450"/>
                <a:ext cx="4924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latin typeface="Amasis MT Pro Light" panose="02040304050005020304" pitchFamily="18" charset="0"/>
                  </a:rPr>
                  <a:t>Força</a:t>
                </a:r>
              </a:p>
            </p:txBody>
          </p:sp>
          <p:sp>
            <p:nvSpPr>
              <p:cNvPr id="1395" name="Retângulo: Cantos Arredondados 1394">
                <a:extLst>
                  <a:ext uri="{FF2B5EF4-FFF2-40B4-BE49-F238E27FC236}">
                    <a16:creationId xmlns:a16="http://schemas.microsoft.com/office/drawing/2014/main" id="{0109AF2D-AADE-EA44-FEFD-87B53D73FDA4}"/>
                  </a:ext>
                </a:extLst>
              </p:cNvPr>
              <p:cNvSpPr/>
              <p:nvPr/>
            </p:nvSpPr>
            <p:spPr>
              <a:xfrm>
                <a:off x="2078763" y="6495601"/>
                <a:ext cx="357151" cy="25046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10000"/>
                  </a:schemeClr>
                </a:solidFill>
              </a:ln>
              <a:effectLst>
                <a:outerShdw dist="38100" dir="2700000" sx="97000" sy="97000" algn="tl" rotWithShape="0">
                  <a:srgbClr val="FF0000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6" name="Elipse 1395">
                <a:extLst>
                  <a:ext uri="{FF2B5EF4-FFF2-40B4-BE49-F238E27FC236}">
                    <a16:creationId xmlns:a16="http://schemas.microsoft.com/office/drawing/2014/main" id="{0C18BB4E-8B46-F5F6-10C0-C90CA33A7FC3}"/>
                  </a:ext>
                </a:extLst>
              </p:cNvPr>
              <p:cNvSpPr/>
              <p:nvPr/>
            </p:nvSpPr>
            <p:spPr>
              <a:xfrm>
                <a:off x="1860053" y="6559203"/>
                <a:ext cx="127010" cy="12326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7" name="CaixaDeTexto 1396">
                <a:extLst>
                  <a:ext uri="{FF2B5EF4-FFF2-40B4-BE49-F238E27FC236}">
                    <a16:creationId xmlns:a16="http://schemas.microsoft.com/office/drawing/2014/main" id="{30487C00-A5B3-A29B-F194-ACA87A82521F}"/>
                  </a:ext>
                </a:extLst>
              </p:cNvPr>
              <p:cNvSpPr txBox="1"/>
              <p:nvPr/>
            </p:nvSpPr>
            <p:spPr>
              <a:xfrm>
                <a:off x="2458524" y="6497724"/>
                <a:ext cx="6431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latin typeface="Amasis MT Pro Light" panose="02040304050005020304" pitchFamily="18" charset="0"/>
                  </a:rPr>
                  <a:t>Destreza</a:t>
                </a:r>
              </a:p>
            </p:txBody>
          </p:sp>
          <p:sp>
            <p:nvSpPr>
              <p:cNvPr id="1398" name="Retângulo: Cantos Arredondados 1397">
                <a:extLst>
                  <a:ext uri="{FF2B5EF4-FFF2-40B4-BE49-F238E27FC236}">
                    <a16:creationId xmlns:a16="http://schemas.microsoft.com/office/drawing/2014/main" id="{6BB1BAB4-9061-3683-32FB-189B263F5B8A}"/>
                  </a:ext>
                </a:extLst>
              </p:cNvPr>
              <p:cNvSpPr/>
              <p:nvPr/>
            </p:nvSpPr>
            <p:spPr>
              <a:xfrm>
                <a:off x="2078763" y="6790875"/>
                <a:ext cx="357151" cy="25046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10000"/>
                  </a:schemeClr>
                </a:solidFill>
              </a:ln>
              <a:effectLst>
                <a:outerShdw dist="38100" dir="2700000" sx="97000" sy="97000" algn="tl" rotWithShape="0">
                  <a:srgbClr val="FF0000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9" name="Elipse 1398">
                <a:extLst>
                  <a:ext uri="{FF2B5EF4-FFF2-40B4-BE49-F238E27FC236}">
                    <a16:creationId xmlns:a16="http://schemas.microsoft.com/office/drawing/2014/main" id="{2970D272-3A5E-0E45-83B1-C863EDCDD8CB}"/>
                  </a:ext>
                </a:extLst>
              </p:cNvPr>
              <p:cNvSpPr/>
              <p:nvPr/>
            </p:nvSpPr>
            <p:spPr>
              <a:xfrm>
                <a:off x="1860053" y="6854477"/>
                <a:ext cx="127010" cy="12326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0" name="CaixaDeTexto 1399">
                <a:extLst>
                  <a:ext uri="{FF2B5EF4-FFF2-40B4-BE49-F238E27FC236}">
                    <a16:creationId xmlns:a16="http://schemas.microsoft.com/office/drawing/2014/main" id="{D46963D0-4E9E-36D7-6836-67F76746F317}"/>
                  </a:ext>
                </a:extLst>
              </p:cNvPr>
              <p:cNvSpPr txBox="1"/>
              <p:nvPr/>
            </p:nvSpPr>
            <p:spPr>
              <a:xfrm>
                <a:off x="2458524" y="6792998"/>
                <a:ext cx="8130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 err="1">
                    <a:latin typeface="Amasis MT Pro Light" panose="02040304050005020304" pitchFamily="18" charset="0"/>
                  </a:rPr>
                  <a:t>Constitução</a:t>
                </a:r>
                <a:endParaRPr lang="pt-BR" sz="1000" b="1" dirty="0">
                  <a:latin typeface="Amasis MT Pro Light" panose="02040304050005020304" pitchFamily="18" charset="0"/>
                </a:endParaRPr>
              </a:p>
            </p:txBody>
          </p:sp>
          <p:sp>
            <p:nvSpPr>
              <p:cNvPr id="1401" name="Retângulo: Cantos Arredondados 1400">
                <a:extLst>
                  <a:ext uri="{FF2B5EF4-FFF2-40B4-BE49-F238E27FC236}">
                    <a16:creationId xmlns:a16="http://schemas.microsoft.com/office/drawing/2014/main" id="{74FDDD7B-A8B5-04A9-A46E-A9D983972A3B}"/>
                  </a:ext>
                </a:extLst>
              </p:cNvPr>
              <p:cNvSpPr/>
              <p:nvPr/>
            </p:nvSpPr>
            <p:spPr>
              <a:xfrm>
                <a:off x="2078763" y="7086149"/>
                <a:ext cx="357151" cy="25046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10000"/>
                  </a:schemeClr>
                </a:solidFill>
              </a:ln>
              <a:effectLst>
                <a:outerShdw dist="38100" dir="2700000" sx="97000" sy="97000" algn="tl" rotWithShape="0">
                  <a:srgbClr val="FF0000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2" name="Elipse 1401">
                <a:extLst>
                  <a:ext uri="{FF2B5EF4-FFF2-40B4-BE49-F238E27FC236}">
                    <a16:creationId xmlns:a16="http://schemas.microsoft.com/office/drawing/2014/main" id="{307E44E4-71D5-D5E5-BA01-D13E44228A1B}"/>
                  </a:ext>
                </a:extLst>
              </p:cNvPr>
              <p:cNvSpPr/>
              <p:nvPr/>
            </p:nvSpPr>
            <p:spPr>
              <a:xfrm>
                <a:off x="1860053" y="7149751"/>
                <a:ext cx="127010" cy="12326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3" name="CaixaDeTexto 1402">
                <a:extLst>
                  <a:ext uri="{FF2B5EF4-FFF2-40B4-BE49-F238E27FC236}">
                    <a16:creationId xmlns:a16="http://schemas.microsoft.com/office/drawing/2014/main" id="{06245B70-9DF7-C132-F6FB-A80D75A2EB3B}"/>
                  </a:ext>
                </a:extLst>
              </p:cNvPr>
              <p:cNvSpPr txBox="1"/>
              <p:nvPr/>
            </p:nvSpPr>
            <p:spPr>
              <a:xfrm>
                <a:off x="2458524" y="7088272"/>
                <a:ext cx="7857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latin typeface="Amasis MT Pro Light" panose="02040304050005020304" pitchFamily="18" charset="0"/>
                  </a:rPr>
                  <a:t>Inteligência</a:t>
                </a:r>
              </a:p>
            </p:txBody>
          </p:sp>
          <p:sp>
            <p:nvSpPr>
              <p:cNvPr id="1408" name="Retângulo: Cantos Arredondados 1407">
                <a:extLst>
                  <a:ext uri="{FF2B5EF4-FFF2-40B4-BE49-F238E27FC236}">
                    <a16:creationId xmlns:a16="http://schemas.microsoft.com/office/drawing/2014/main" id="{DDFAD94C-CB8E-0138-DAFF-5CBEFCD113A5}"/>
                  </a:ext>
                </a:extLst>
              </p:cNvPr>
              <p:cNvSpPr/>
              <p:nvPr/>
            </p:nvSpPr>
            <p:spPr>
              <a:xfrm>
                <a:off x="2078763" y="7381423"/>
                <a:ext cx="357151" cy="25046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10000"/>
                  </a:schemeClr>
                </a:solidFill>
              </a:ln>
              <a:effectLst>
                <a:outerShdw dist="38100" dir="2700000" sx="97000" sy="97000" algn="tl" rotWithShape="0">
                  <a:srgbClr val="FF0000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3" name="Elipse 1412">
                <a:extLst>
                  <a:ext uri="{FF2B5EF4-FFF2-40B4-BE49-F238E27FC236}">
                    <a16:creationId xmlns:a16="http://schemas.microsoft.com/office/drawing/2014/main" id="{5E5CD1BF-CA7A-54C7-D471-4E5FD353305D}"/>
                  </a:ext>
                </a:extLst>
              </p:cNvPr>
              <p:cNvSpPr/>
              <p:nvPr/>
            </p:nvSpPr>
            <p:spPr>
              <a:xfrm>
                <a:off x="1860053" y="7445025"/>
                <a:ext cx="127010" cy="12326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4" name="CaixaDeTexto 1413">
                <a:extLst>
                  <a:ext uri="{FF2B5EF4-FFF2-40B4-BE49-F238E27FC236}">
                    <a16:creationId xmlns:a16="http://schemas.microsoft.com/office/drawing/2014/main" id="{0EAFC079-A1C0-7C7A-BA01-3A95C2A00C68}"/>
                  </a:ext>
                </a:extLst>
              </p:cNvPr>
              <p:cNvSpPr txBox="1"/>
              <p:nvPr/>
            </p:nvSpPr>
            <p:spPr>
              <a:xfrm>
                <a:off x="2458524" y="7383546"/>
                <a:ext cx="707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latin typeface="Amasis MT Pro Light" panose="02040304050005020304" pitchFamily="18" charset="0"/>
                  </a:rPr>
                  <a:t>Sabedoria</a:t>
                </a:r>
              </a:p>
            </p:txBody>
          </p:sp>
          <p:sp>
            <p:nvSpPr>
              <p:cNvPr id="1415" name="Retângulo: Cantos Arredondados 1414">
                <a:extLst>
                  <a:ext uri="{FF2B5EF4-FFF2-40B4-BE49-F238E27FC236}">
                    <a16:creationId xmlns:a16="http://schemas.microsoft.com/office/drawing/2014/main" id="{7D26BCD2-2F8C-268D-E6EE-C2E81AE685B4}"/>
                  </a:ext>
                </a:extLst>
              </p:cNvPr>
              <p:cNvSpPr/>
              <p:nvPr/>
            </p:nvSpPr>
            <p:spPr>
              <a:xfrm>
                <a:off x="2078763" y="7676697"/>
                <a:ext cx="357151" cy="25046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10000"/>
                  </a:schemeClr>
                </a:solidFill>
              </a:ln>
              <a:effectLst>
                <a:outerShdw dist="38100" dir="2700000" sx="97000" sy="97000" algn="tl" rotWithShape="0">
                  <a:srgbClr val="FF0000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8" name="Elipse 1417">
                <a:extLst>
                  <a:ext uri="{FF2B5EF4-FFF2-40B4-BE49-F238E27FC236}">
                    <a16:creationId xmlns:a16="http://schemas.microsoft.com/office/drawing/2014/main" id="{310E7AE1-8AFC-35A2-5EA7-B8689614BC55}"/>
                  </a:ext>
                </a:extLst>
              </p:cNvPr>
              <p:cNvSpPr/>
              <p:nvPr/>
            </p:nvSpPr>
            <p:spPr>
              <a:xfrm>
                <a:off x="1860053" y="7740299"/>
                <a:ext cx="127010" cy="12326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1" name="CaixaDeTexto 1420">
                <a:extLst>
                  <a:ext uri="{FF2B5EF4-FFF2-40B4-BE49-F238E27FC236}">
                    <a16:creationId xmlns:a16="http://schemas.microsoft.com/office/drawing/2014/main" id="{36FA61F2-4E12-6741-EE34-CDCD1378EA12}"/>
                  </a:ext>
                </a:extLst>
              </p:cNvPr>
              <p:cNvSpPr txBox="1"/>
              <p:nvPr/>
            </p:nvSpPr>
            <p:spPr>
              <a:xfrm>
                <a:off x="2458524" y="7678820"/>
                <a:ext cx="6174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b="1" dirty="0">
                    <a:latin typeface="Amasis MT Pro Light" panose="02040304050005020304" pitchFamily="18" charset="0"/>
                  </a:rPr>
                  <a:t>Carisma</a:t>
                </a:r>
              </a:p>
            </p:txBody>
          </p:sp>
        </p:grpSp>
      </p:grpSp>
      <p:grpSp>
        <p:nvGrpSpPr>
          <p:cNvPr id="1478" name="Agrupar 1477">
            <a:extLst>
              <a:ext uri="{FF2B5EF4-FFF2-40B4-BE49-F238E27FC236}">
                <a16:creationId xmlns:a16="http://schemas.microsoft.com/office/drawing/2014/main" id="{D18F68F8-ED6B-4624-FE3D-776064C906B1}"/>
              </a:ext>
            </a:extLst>
          </p:cNvPr>
          <p:cNvGrpSpPr/>
          <p:nvPr/>
        </p:nvGrpSpPr>
        <p:grpSpPr>
          <a:xfrm>
            <a:off x="4813906" y="7297208"/>
            <a:ext cx="3825067" cy="1495636"/>
            <a:chOff x="4398712" y="7297208"/>
            <a:chExt cx="3825067" cy="1495636"/>
          </a:xfrm>
        </p:grpSpPr>
        <p:grpSp>
          <p:nvGrpSpPr>
            <p:cNvPr id="1457" name="Agrupar 1456">
              <a:extLst>
                <a:ext uri="{FF2B5EF4-FFF2-40B4-BE49-F238E27FC236}">
                  <a16:creationId xmlns:a16="http://schemas.microsoft.com/office/drawing/2014/main" id="{22A9C70C-3786-BBD9-2129-09156DCA8F5F}"/>
                </a:ext>
              </a:extLst>
            </p:cNvPr>
            <p:cNvGrpSpPr/>
            <p:nvPr/>
          </p:nvGrpSpPr>
          <p:grpSpPr>
            <a:xfrm rot="10800000">
              <a:off x="4398712" y="7297208"/>
              <a:ext cx="3825067" cy="1495636"/>
              <a:chOff x="4454038" y="11803888"/>
              <a:chExt cx="3337506" cy="1304995"/>
            </a:xfrm>
            <a:effectLst>
              <a:outerShdw dist="38100" dir="2700000" algn="tl" rotWithShape="0">
                <a:srgbClr val="FF0000"/>
              </a:outerShdw>
            </a:effectLst>
          </p:grpSpPr>
          <p:sp>
            <p:nvSpPr>
              <p:cNvPr id="1458" name="Forma Livre: Forma 1457">
                <a:extLst>
                  <a:ext uri="{FF2B5EF4-FFF2-40B4-BE49-F238E27FC236}">
                    <a16:creationId xmlns:a16="http://schemas.microsoft.com/office/drawing/2014/main" id="{C3BB960E-5F07-1563-5C8E-CB859354B00A}"/>
                  </a:ext>
                </a:extLst>
              </p:cNvPr>
              <p:cNvSpPr/>
              <p:nvPr/>
            </p:nvSpPr>
            <p:spPr>
              <a:xfrm>
                <a:off x="4454038" y="11803888"/>
                <a:ext cx="3337506" cy="1304995"/>
              </a:xfrm>
              <a:custGeom>
                <a:avLst/>
                <a:gdLst>
                  <a:gd name="connsiteX0" fmla="*/ 93295 w 3337506"/>
                  <a:gd name="connsiteY0" fmla="*/ 0 h 1304995"/>
                  <a:gd name="connsiteX1" fmla="*/ 3243876 w 3337506"/>
                  <a:gd name="connsiteY1" fmla="*/ 0 h 1304995"/>
                  <a:gd name="connsiteX2" fmla="*/ 3241964 w 3337506"/>
                  <a:gd name="connsiteY2" fmla="*/ 9471 h 1304995"/>
                  <a:gd name="connsiteX3" fmla="*/ 3324764 w 3337506"/>
                  <a:gd name="connsiteY3" fmla="*/ 92271 h 1304995"/>
                  <a:gd name="connsiteX4" fmla="*/ 3337506 w 3337506"/>
                  <a:gd name="connsiteY4" fmla="*/ 89699 h 1304995"/>
                  <a:gd name="connsiteX5" fmla="*/ 3337506 w 3337506"/>
                  <a:gd name="connsiteY5" fmla="*/ 1304995 h 1304995"/>
                  <a:gd name="connsiteX6" fmla="*/ 3284626 w 3337506"/>
                  <a:gd name="connsiteY6" fmla="*/ 1304995 h 1304995"/>
                  <a:gd name="connsiteX7" fmla="*/ 3283654 w 3337506"/>
                  <a:gd name="connsiteY7" fmla="*/ 1300566 h 1304995"/>
                  <a:gd name="connsiteX8" fmla="*/ 3200727 w 3337506"/>
                  <a:gd name="connsiteY8" fmla="*/ 1249995 h 1304995"/>
                  <a:gd name="connsiteX9" fmla="*/ 3117800 w 3337506"/>
                  <a:gd name="connsiteY9" fmla="*/ 1300566 h 1304995"/>
                  <a:gd name="connsiteX10" fmla="*/ 3116828 w 3337506"/>
                  <a:gd name="connsiteY10" fmla="*/ 1304995 h 1304995"/>
                  <a:gd name="connsiteX11" fmla="*/ 220959 w 3337506"/>
                  <a:gd name="connsiteY11" fmla="*/ 1304995 h 1304995"/>
                  <a:gd name="connsiteX12" fmla="*/ 219987 w 3337506"/>
                  <a:gd name="connsiteY12" fmla="*/ 1300566 h 1304995"/>
                  <a:gd name="connsiteX13" fmla="*/ 137060 w 3337506"/>
                  <a:gd name="connsiteY13" fmla="*/ 1249995 h 1304995"/>
                  <a:gd name="connsiteX14" fmla="*/ 54133 w 3337506"/>
                  <a:gd name="connsiteY14" fmla="*/ 1300566 h 1304995"/>
                  <a:gd name="connsiteX15" fmla="*/ 53161 w 3337506"/>
                  <a:gd name="connsiteY15" fmla="*/ 1304995 h 1304995"/>
                  <a:gd name="connsiteX16" fmla="*/ 0 w 3337506"/>
                  <a:gd name="connsiteY16" fmla="*/ 1304995 h 1304995"/>
                  <a:gd name="connsiteX17" fmla="*/ 0 w 3337506"/>
                  <a:gd name="connsiteY17" fmla="*/ 89766 h 1304995"/>
                  <a:gd name="connsiteX18" fmla="*/ 12407 w 3337506"/>
                  <a:gd name="connsiteY18" fmla="*/ 92271 h 1304995"/>
                  <a:gd name="connsiteX19" fmla="*/ 95207 w 3337506"/>
                  <a:gd name="connsiteY19" fmla="*/ 9471 h 13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37506" h="1304995">
                    <a:moveTo>
                      <a:pt x="93295" y="0"/>
                    </a:moveTo>
                    <a:lnTo>
                      <a:pt x="3243876" y="0"/>
                    </a:lnTo>
                    <a:lnTo>
                      <a:pt x="3241964" y="9471"/>
                    </a:lnTo>
                    <a:cubicBezTo>
                      <a:pt x="3241964" y="55200"/>
                      <a:pt x="3279035" y="92271"/>
                      <a:pt x="3324764" y="92271"/>
                    </a:cubicBezTo>
                    <a:lnTo>
                      <a:pt x="3337506" y="89699"/>
                    </a:lnTo>
                    <a:lnTo>
                      <a:pt x="3337506" y="1304995"/>
                    </a:lnTo>
                    <a:lnTo>
                      <a:pt x="3284626" y="1304995"/>
                    </a:lnTo>
                    <a:lnTo>
                      <a:pt x="3283654" y="1300566"/>
                    </a:lnTo>
                    <a:cubicBezTo>
                      <a:pt x="3269992" y="1270847"/>
                      <a:pt x="3238007" y="1249995"/>
                      <a:pt x="3200727" y="1249995"/>
                    </a:cubicBezTo>
                    <a:cubicBezTo>
                      <a:pt x="3163448" y="1249995"/>
                      <a:pt x="3131462" y="1270847"/>
                      <a:pt x="3117800" y="1300566"/>
                    </a:cubicBezTo>
                    <a:lnTo>
                      <a:pt x="3116828" y="1304995"/>
                    </a:lnTo>
                    <a:lnTo>
                      <a:pt x="220959" y="1304995"/>
                    </a:lnTo>
                    <a:lnTo>
                      <a:pt x="219987" y="1300566"/>
                    </a:lnTo>
                    <a:cubicBezTo>
                      <a:pt x="206325" y="1270847"/>
                      <a:pt x="174340" y="1249995"/>
                      <a:pt x="137060" y="1249995"/>
                    </a:cubicBezTo>
                    <a:cubicBezTo>
                      <a:pt x="99781" y="1249995"/>
                      <a:pt x="67795" y="1270847"/>
                      <a:pt x="54133" y="1300566"/>
                    </a:cubicBezTo>
                    <a:lnTo>
                      <a:pt x="53161" y="1304995"/>
                    </a:lnTo>
                    <a:lnTo>
                      <a:pt x="0" y="1304995"/>
                    </a:lnTo>
                    <a:lnTo>
                      <a:pt x="0" y="89766"/>
                    </a:lnTo>
                    <a:lnTo>
                      <a:pt x="12407" y="92271"/>
                    </a:lnTo>
                    <a:cubicBezTo>
                      <a:pt x="58136" y="92271"/>
                      <a:pt x="95207" y="55200"/>
                      <a:pt x="95207" y="947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  <p:sp>
            <p:nvSpPr>
              <p:cNvPr id="1459" name="Forma Livre: Forma 1458">
                <a:extLst>
                  <a:ext uri="{FF2B5EF4-FFF2-40B4-BE49-F238E27FC236}">
                    <a16:creationId xmlns:a16="http://schemas.microsoft.com/office/drawing/2014/main" id="{743DBDA0-8217-561C-20DF-2D8E539E0B7F}"/>
                  </a:ext>
                </a:extLst>
              </p:cNvPr>
              <p:cNvSpPr/>
              <p:nvPr/>
            </p:nvSpPr>
            <p:spPr>
              <a:xfrm>
                <a:off x="4466293" y="11803888"/>
                <a:ext cx="3312997" cy="1252416"/>
              </a:xfrm>
              <a:custGeom>
                <a:avLst/>
                <a:gdLst>
                  <a:gd name="connsiteX0" fmla="*/ 265827 w 3312997"/>
                  <a:gd name="connsiteY0" fmla="*/ 0 h 1252416"/>
                  <a:gd name="connsiteX1" fmla="*/ 3036293 w 3312997"/>
                  <a:gd name="connsiteY1" fmla="*/ 0 h 1252416"/>
                  <a:gd name="connsiteX2" fmla="*/ 3294153 w 3312997"/>
                  <a:gd name="connsiteY2" fmla="*/ 170921 h 1252416"/>
                  <a:gd name="connsiteX3" fmla="*/ 3312997 w 3312997"/>
                  <a:gd name="connsiteY3" fmla="*/ 264260 h 1252416"/>
                  <a:gd name="connsiteX4" fmla="*/ 3300283 w 3312997"/>
                  <a:gd name="connsiteY4" fmla="*/ 330260 h 1252416"/>
                  <a:gd name="connsiteX5" fmla="*/ 3279175 w 3312997"/>
                  <a:gd name="connsiteY5" fmla="*/ 626209 h 1252416"/>
                  <a:gd name="connsiteX6" fmla="*/ 3300283 w 3312997"/>
                  <a:gd name="connsiteY6" fmla="*/ 922159 h 1252416"/>
                  <a:gd name="connsiteX7" fmla="*/ 3312997 w 3312997"/>
                  <a:gd name="connsiteY7" fmla="*/ 988157 h 1252416"/>
                  <a:gd name="connsiteX8" fmla="*/ 3294153 w 3312997"/>
                  <a:gd name="connsiteY8" fmla="*/ 1081495 h 1252416"/>
                  <a:gd name="connsiteX9" fmla="*/ 3036293 w 3312997"/>
                  <a:gd name="connsiteY9" fmla="*/ 1252416 h 1252416"/>
                  <a:gd name="connsiteX10" fmla="*/ 265827 w 3312997"/>
                  <a:gd name="connsiteY10" fmla="*/ 1252416 h 1252416"/>
                  <a:gd name="connsiteX11" fmla="*/ 7967 w 3312997"/>
                  <a:gd name="connsiteY11" fmla="*/ 1081495 h 1252416"/>
                  <a:gd name="connsiteX12" fmla="*/ 0 w 3312997"/>
                  <a:gd name="connsiteY12" fmla="*/ 1042033 h 1252416"/>
                  <a:gd name="connsiteX13" fmla="*/ 11755 w 3312997"/>
                  <a:gd name="connsiteY13" fmla="*/ 1000497 h 1252416"/>
                  <a:gd name="connsiteX14" fmla="*/ 47954 w 3312997"/>
                  <a:gd name="connsiteY14" fmla="*/ 626209 h 1252416"/>
                  <a:gd name="connsiteX15" fmla="*/ 11755 w 3312997"/>
                  <a:gd name="connsiteY15" fmla="*/ 251921 h 1252416"/>
                  <a:gd name="connsiteX16" fmla="*/ 0 w 3312997"/>
                  <a:gd name="connsiteY16" fmla="*/ 210384 h 1252416"/>
                  <a:gd name="connsiteX17" fmla="*/ 7967 w 3312997"/>
                  <a:gd name="connsiteY17" fmla="*/ 170921 h 1252416"/>
                  <a:gd name="connsiteX18" fmla="*/ 265827 w 3312997"/>
                  <a:gd name="connsiteY18" fmla="*/ 0 h 1252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12997" h="1252416">
                    <a:moveTo>
                      <a:pt x="265827" y="0"/>
                    </a:moveTo>
                    <a:lnTo>
                      <a:pt x="3036293" y="0"/>
                    </a:lnTo>
                    <a:cubicBezTo>
                      <a:pt x="3152212" y="0"/>
                      <a:pt x="3251669" y="70478"/>
                      <a:pt x="3294153" y="170921"/>
                    </a:cubicBezTo>
                    <a:lnTo>
                      <a:pt x="3312997" y="264260"/>
                    </a:lnTo>
                    <a:lnTo>
                      <a:pt x="3300283" y="330260"/>
                    </a:lnTo>
                    <a:cubicBezTo>
                      <a:pt x="3286956" y="414740"/>
                      <a:pt x="3279175" y="516583"/>
                      <a:pt x="3279175" y="626209"/>
                    </a:cubicBezTo>
                    <a:cubicBezTo>
                      <a:pt x="3279175" y="735835"/>
                      <a:pt x="3286956" y="837678"/>
                      <a:pt x="3300283" y="922159"/>
                    </a:cubicBezTo>
                    <a:lnTo>
                      <a:pt x="3312997" y="988157"/>
                    </a:lnTo>
                    <a:lnTo>
                      <a:pt x="3294153" y="1081495"/>
                    </a:lnTo>
                    <a:cubicBezTo>
                      <a:pt x="3251669" y="1181938"/>
                      <a:pt x="3152212" y="1252416"/>
                      <a:pt x="3036293" y="1252416"/>
                    </a:cubicBezTo>
                    <a:lnTo>
                      <a:pt x="265827" y="1252416"/>
                    </a:lnTo>
                    <a:cubicBezTo>
                      <a:pt x="149909" y="1252416"/>
                      <a:pt x="50451" y="1181938"/>
                      <a:pt x="7967" y="1081495"/>
                    </a:cubicBezTo>
                    <a:lnTo>
                      <a:pt x="0" y="1042033"/>
                    </a:lnTo>
                    <a:lnTo>
                      <a:pt x="11755" y="1000497"/>
                    </a:lnTo>
                    <a:cubicBezTo>
                      <a:pt x="34121" y="904708"/>
                      <a:pt x="47954" y="772378"/>
                      <a:pt x="47954" y="626209"/>
                    </a:cubicBezTo>
                    <a:cubicBezTo>
                      <a:pt x="47954" y="480041"/>
                      <a:pt x="34121" y="347710"/>
                      <a:pt x="11755" y="251921"/>
                    </a:cubicBezTo>
                    <a:lnTo>
                      <a:pt x="0" y="210384"/>
                    </a:lnTo>
                    <a:lnTo>
                      <a:pt x="7967" y="170921"/>
                    </a:lnTo>
                    <a:cubicBezTo>
                      <a:pt x="50451" y="70478"/>
                      <a:pt x="149909" y="0"/>
                      <a:pt x="2658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0" name="Agrupar 1459">
              <a:extLst>
                <a:ext uri="{FF2B5EF4-FFF2-40B4-BE49-F238E27FC236}">
                  <a16:creationId xmlns:a16="http://schemas.microsoft.com/office/drawing/2014/main" id="{110A1F4F-DD69-4C33-73E6-5B3C726CB348}"/>
                </a:ext>
              </a:extLst>
            </p:cNvPr>
            <p:cNvGrpSpPr/>
            <p:nvPr/>
          </p:nvGrpSpPr>
          <p:grpSpPr>
            <a:xfrm>
              <a:off x="4831053" y="7409189"/>
              <a:ext cx="2960385" cy="1271674"/>
              <a:chOff x="4974879" y="5931310"/>
              <a:chExt cx="2960385" cy="1271674"/>
            </a:xfrm>
          </p:grpSpPr>
          <p:grpSp>
            <p:nvGrpSpPr>
              <p:cNvPr id="1461" name="Agrupar 1460">
                <a:extLst>
                  <a:ext uri="{FF2B5EF4-FFF2-40B4-BE49-F238E27FC236}">
                    <a16:creationId xmlns:a16="http://schemas.microsoft.com/office/drawing/2014/main" id="{3450A69D-4592-76BF-3E10-9352257B9921}"/>
                  </a:ext>
                </a:extLst>
              </p:cNvPr>
              <p:cNvGrpSpPr/>
              <p:nvPr/>
            </p:nvGrpSpPr>
            <p:grpSpPr>
              <a:xfrm>
                <a:off x="5921028" y="5931310"/>
                <a:ext cx="1068086" cy="1271674"/>
                <a:chOff x="5954819" y="5965512"/>
                <a:chExt cx="1068086" cy="1271674"/>
              </a:xfrm>
            </p:grpSpPr>
            <p:sp>
              <p:nvSpPr>
                <p:cNvPr id="1475" name="Forma Livre: Forma 1474">
                  <a:extLst>
                    <a:ext uri="{FF2B5EF4-FFF2-40B4-BE49-F238E27FC236}">
                      <a16:creationId xmlns:a16="http://schemas.microsoft.com/office/drawing/2014/main" id="{CED7783B-D244-ED84-B43A-7B2BB9029B2E}"/>
                    </a:ext>
                  </a:extLst>
                </p:cNvPr>
                <p:cNvSpPr/>
                <p:nvPr/>
              </p:nvSpPr>
              <p:spPr>
                <a:xfrm>
                  <a:off x="5954819" y="5965512"/>
                  <a:ext cx="1068086" cy="1271674"/>
                </a:xfrm>
                <a:custGeom>
                  <a:avLst/>
                  <a:gdLst>
                    <a:gd name="connsiteX0" fmla="*/ 618891 w 1218121"/>
                    <a:gd name="connsiteY0" fmla="*/ 0 h 1448265"/>
                    <a:gd name="connsiteX1" fmla="*/ 1218121 w 1218121"/>
                    <a:gd name="connsiteY1" fmla="*/ 289958 h 1448265"/>
                    <a:gd name="connsiteX2" fmla="*/ 1103834 w 1218121"/>
                    <a:gd name="connsiteY2" fmla="*/ 1125788 h 1448265"/>
                    <a:gd name="connsiteX3" fmla="*/ 596930 w 1218121"/>
                    <a:gd name="connsiteY3" fmla="*/ 1448265 h 1448265"/>
                    <a:gd name="connsiteX4" fmla="*/ 115173 w 1218121"/>
                    <a:gd name="connsiteY4" fmla="*/ 1141786 h 1448265"/>
                    <a:gd name="connsiteX5" fmla="*/ 0 w 1218121"/>
                    <a:gd name="connsiteY5" fmla="*/ 299472 h 1448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8121" h="1448265">
                      <a:moveTo>
                        <a:pt x="618891" y="0"/>
                      </a:moveTo>
                      <a:lnTo>
                        <a:pt x="1218121" y="289958"/>
                      </a:lnTo>
                      <a:lnTo>
                        <a:pt x="1103834" y="1125788"/>
                      </a:lnTo>
                      <a:lnTo>
                        <a:pt x="596930" y="1448265"/>
                      </a:lnTo>
                      <a:lnTo>
                        <a:pt x="115173" y="1141786"/>
                      </a:lnTo>
                      <a:lnTo>
                        <a:pt x="0" y="2994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/>
                <a:effectLst>
                  <a:outerShdw dist="38100" dir="2700000" algn="tl" rotWithShape="0">
                    <a:srgbClr val="FF0000"/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6" name="CaixaDeTexto 1475">
                  <a:extLst>
                    <a:ext uri="{FF2B5EF4-FFF2-40B4-BE49-F238E27FC236}">
                      <a16:creationId xmlns:a16="http://schemas.microsoft.com/office/drawing/2014/main" id="{0914011F-E11D-55B0-B6F2-43FAAE22E391}"/>
                    </a:ext>
                  </a:extLst>
                </p:cNvPr>
                <p:cNvSpPr txBox="1"/>
                <p:nvPr/>
              </p:nvSpPr>
              <p:spPr>
                <a:xfrm>
                  <a:off x="6072992" y="6060536"/>
                  <a:ext cx="85695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b="1" dirty="0">
                      <a:latin typeface="Amasis MT Pro Light" panose="020F0502020204030204" pitchFamily="18" charset="0"/>
                      <a:cs typeface="Aldhabi" panose="020F0502020204030204" pitchFamily="2" charset="-78"/>
                    </a:rPr>
                    <a:t>Máxima</a:t>
                  </a:r>
                </a:p>
              </p:txBody>
            </p:sp>
          </p:grpSp>
          <p:grpSp>
            <p:nvGrpSpPr>
              <p:cNvPr id="1462" name="Agrupar 1461">
                <a:extLst>
                  <a:ext uri="{FF2B5EF4-FFF2-40B4-BE49-F238E27FC236}">
                    <a16:creationId xmlns:a16="http://schemas.microsoft.com/office/drawing/2014/main" id="{64D645B2-0027-5F2C-6F76-F41D98446F94}"/>
                  </a:ext>
                </a:extLst>
              </p:cNvPr>
              <p:cNvGrpSpPr/>
              <p:nvPr/>
            </p:nvGrpSpPr>
            <p:grpSpPr>
              <a:xfrm>
                <a:off x="4974879" y="6100260"/>
                <a:ext cx="2960385" cy="933775"/>
                <a:chOff x="4974879" y="6038985"/>
                <a:chExt cx="2960385" cy="933775"/>
              </a:xfrm>
            </p:grpSpPr>
            <p:grpSp>
              <p:nvGrpSpPr>
                <p:cNvPr id="1463" name="Agrupar 1462">
                  <a:extLst>
                    <a:ext uri="{FF2B5EF4-FFF2-40B4-BE49-F238E27FC236}">
                      <a16:creationId xmlns:a16="http://schemas.microsoft.com/office/drawing/2014/main" id="{8E2622BC-5463-B29A-3671-B1A4AF7FF0CE}"/>
                    </a:ext>
                  </a:extLst>
                </p:cNvPr>
                <p:cNvGrpSpPr/>
                <p:nvPr/>
              </p:nvGrpSpPr>
              <p:grpSpPr>
                <a:xfrm>
                  <a:off x="7084444" y="6038985"/>
                  <a:ext cx="850820" cy="933775"/>
                  <a:chOff x="3427127" y="6783585"/>
                  <a:chExt cx="677911" cy="744007"/>
                </a:xfrm>
              </p:grpSpPr>
              <p:sp>
                <p:nvSpPr>
                  <p:cNvPr id="1471" name="CaixaDeTexto 1470">
                    <a:extLst>
                      <a:ext uri="{FF2B5EF4-FFF2-40B4-BE49-F238E27FC236}">
                        <a16:creationId xmlns:a16="http://schemas.microsoft.com/office/drawing/2014/main" id="{0F0026DA-CA79-92C6-C8D6-677C095E238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7127" y="6783585"/>
                    <a:ext cx="677911" cy="1961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sz="1000" b="1" dirty="0">
                        <a:latin typeface="Amasis MT Pro Light" panose="020F0502020204030204" pitchFamily="18" charset="0"/>
                        <a:cs typeface="Aldhabi" panose="020F0502020204030204" pitchFamily="2" charset="-78"/>
                      </a:rPr>
                      <a:t>Temporária</a:t>
                    </a:r>
                  </a:p>
                </p:txBody>
              </p:sp>
              <p:grpSp>
                <p:nvGrpSpPr>
                  <p:cNvPr id="1472" name="Agrupar 1471">
                    <a:extLst>
                      <a:ext uri="{FF2B5EF4-FFF2-40B4-BE49-F238E27FC236}">
                        <a16:creationId xmlns:a16="http://schemas.microsoft.com/office/drawing/2014/main" id="{AABAD905-98B8-9349-FCE7-423560852882}"/>
                      </a:ext>
                    </a:extLst>
                  </p:cNvPr>
                  <p:cNvGrpSpPr/>
                  <p:nvPr/>
                </p:nvGrpSpPr>
                <p:grpSpPr>
                  <a:xfrm>
                    <a:off x="3466912" y="6967562"/>
                    <a:ext cx="598424" cy="560030"/>
                    <a:chOff x="3355776" y="8495830"/>
                    <a:chExt cx="598424" cy="560030"/>
                  </a:xfrm>
                </p:grpSpPr>
                <p:sp>
                  <p:nvSpPr>
                    <p:cNvPr id="1473" name="Elipse 1472">
                      <a:extLst>
                        <a:ext uri="{FF2B5EF4-FFF2-40B4-BE49-F238E27FC236}">
                          <a16:creationId xmlns:a16="http://schemas.microsoft.com/office/drawing/2014/main" id="{2EC441B5-F8DB-1BAA-D48C-5863CEC31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5776" y="8495830"/>
                      <a:ext cx="598424" cy="56003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74" name="Forma Livre: Forma 1473">
                      <a:extLst>
                        <a:ext uri="{FF2B5EF4-FFF2-40B4-BE49-F238E27FC236}">
                          <a16:creationId xmlns:a16="http://schemas.microsoft.com/office/drawing/2014/main" id="{F685C2BD-EECC-943F-4535-3B441816F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87" y="8542165"/>
                      <a:ext cx="520203" cy="467360"/>
                    </a:xfrm>
                    <a:custGeom>
                      <a:avLst/>
                      <a:gdLst>
                        <a:gd name="connsiteX0" fmla="*/ 0 w 520203"/>
                        <a:gd name="connsiteY0" fmla="*/ 0 h 467360"/>
                        <a:gd name="connsiteX1" fmla="*/ 520203 w 520203"/>
                        <a:gd name="connsiteY1" fmla="*/ 0 h 467360"/>
                        <a:gd name="connsiteX2" fmla="*/ 520203 w 520203"/>
                        <a:gd name="connsiteY2" fmla="*/ 200582 h 467360"/>
                        <a:gd name="connsiteX3" fmla="*/ 456293 w 520203"/>
                        <a:gd name="connsiteY3" fmla="*/ 233678 h 467360"/>
                        <a:gd name="connsiteX4" fmla="*/ 520203 w 520203"/>
                        <a:gd name="connsiteY4" fmla="*/ 266775 h 467360"/>
                        <a:gd name="connsiteX5" fmla="*/ 520203 w 520203"/>
                        <a:gd name="connsiteY5" fmla="*/ 467360 h 467360"/>
                        <a:gd name="connsiteX6" fmla="*/ 0 w 520203"/>
                        <a:gd name="connsiteY6" fmla="*/ 467360 h 467360"/>
                        <a:gd name="connsiteX7" fmla="*/ 0 w 520203"/>
                        <a:gd name="connsiteY7" fmla="*/ 269649 h 467360"/>
                        <a:gd name="connsiteX8" fmla="*/ 69461 w 520203"/>
                        <a:gd name="connsiteY8" fmla="*/ 233678 h 467360"/>
                        <a:gd name="connsiteX9" fmla="*/ 0 w 520203"/>
                        <a:gd name="connsiteY9" fmla="*/ 197708 h 467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20203" h="467360">
                          <a:moveTo>
                            <a:pt x="0" y="0"/>
                          </a:moveTo>
                          <a:lnTo>
                            <a:pt x="520203" y="0"/>
                          </a:lnTo>
                          <a:lnTo>
                            <a:pt x="520203" y="200582"/>
                          </a:lnTo>
                          <a:lnTo>
                            <a:pt x="456293" y="233678"/>
                          </a:lnTo>
                          <a:lnTo>
                            <a:pt x="520203" y="266775"/>
                          </a:lnTo>
                          <a:lnTo>
                            <a:pt x="520203" y="467360"/>
                          </a:lnTo>
                          <a:lnTo>
                            <a:pt x="0" y="467360"/>
                          </a:lnTo>
                          <a:lnTo>
                            <a:pt x="0" y="269649"/>
                          </a:lnTo>
                          <a:lnTo>
                            <a:pt x="69461" y="233678"/>
                          </a:lnTo>
                          <a:lnTo>
                            <a:pt x="0" y="19770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464" name="Agrupar 1463">
                  <a:extLst>
                    <a:ext uri="{FF2B5EF4-FFF2-40B4-BE49-F238E27FC236}">
                      <a16:creationId xmlns:a16="http://schemas.microsoft.com/office/drawing/2014/main" id="{5C95EBF6-2DF5-D769-2D38-D54FD315D3FD}"/>
                    </a:ext>
                  </a:extLst>
                </p:cNvPr>
                <p:cNvGrpSpPr/>
                <p:nvPr/>
              </p:nvGrpSpPr>
              <p:grpSpPr>
                <a:xfrm>
                  <a:off x="4974879" y="6038985"/>
                  <a:ext cx="850820" cy="933775"/>
                  <a:chOff x="3427127" y="6783585"/>
                  <a:chExt cx="677911" cy="744007"/>
                </a:xfrm>
              </p:grpSpPr>
              <p:sp>
                <p:nvSpPr>
                  <p:cNvPr id="1465" name="CaixaDeTexto 1464">
                    <a:extLst>
                      <a:ext uri="{FF2B5EF4-FFF2-40B4-BE49-F238E27FC236}">
                        <a16:creationId xmlns:a16="http://schemas.microsoft.com/office/drawing/2014/main" id="{71C3F091-56AE-F564-7C76-C07B467AC3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7127" y="6783585"/>
                    <a:ext cx="677911" cy="1961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sz="1000" b="1" dirty="0">
                        <a:latin typeface="Amasis MT Pro Light" panose="020F0502020204030204" pitchFamily="18" charset="0"/>
                        <a:cs typeface="Aldhabi" panose="020F0502020204030204" pitchFamily="2" charset="-78"/>
                      </a:rPr>
                      <a:t>Atual</a:t>
                    </a:r>
                  </a:p>
                </p:txBody>
              </p:sp>
              <p:grpSp>
                <p:nvGrpSpPr>
                  <p:cNvPr id="1466" name="Agrupar 1465">
                    <a:extLst>
                      <a:ext uri="{FF2B5EF4-FFF2-40B4-BE49-F238E27FC236}">
                        <a16:creationId xmlns:a16="http://schemas.microsoft.com/office/drawing/2014/main" id="{79E55E4B-2CBC-5128-F72F-5B9164D2D8A7}"/>
                      </a:ext>
                    </a:extLst>
                  </p:cNvPr>
                  <p:cNvGrpSpPr/>
                  <p:nvPr/>
                </p:nvGrpSpPr>
                <p:grpSpPr>
                  <a:xfrm>
                    <a:off x="3466912" y="6967562"/>
                    <a:ext cx="598424" cy="560030"/>
                    <a:chOff x="3355776" y="8495830"/>
                    <a:chExt cx="598424" cy="560030"/>
                  </a:xfrm>
                </p:grpSpPr>
                <p:sp>
                  <p:nvSpPr>
                    <p:cNvPr id="1467" name="Elipse 1466">
                      <a:extLst>
                        <a:ext uri="{FF2B5EF4-FFF2-40B4-BE49-F238E27FC236}">
                          <a16:creationId xmlns:a16="http://schemas.microsoft.com/office/drawing/2014/main" id="{20A27B6A-EC41-3604-2F9F-8CD5A831F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5776" y="8495830"/>
                      <a:ext cx="598424" cy="56003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68" name="Forma Livre: Forma 1467">
                      <a:extLst>
                        <a:ext uri="{FF2B5EF4-FFF2-40B4-BE49-F238E27FC236}">
                          <a16:creationId xmlns:a16="http://schemas.microsoft.com/office/drawing/2014/main" id="{279CE806-07CE-1C1B-C0D0-DDFFA94CE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87" y="8542165"/>
                      <a:ext cx="520203" cy="467360"/>
                    </a:xfrm>
                    <a:custGeom>
                      <a:avLst/>
                      <a:gdLst>
                        <a:gd name="connsiteX0" fmla="*/ 0 w 520203"/>
                        <a:gd name="connsiteY0" fmla="*/ 0 h 467360"/>
                        <a:gd name="connsiteX1" fmla="*/ 520203 w 520203"/>
                        <a:gd name="connsiteY1" fmla="*/ 0 h 467360"/>
                        <a:gd name="connsiteX2" fmla="*/ 520203 w 520203"/>
                        <a:gd name="connsiteY2" fmla="*/ 200582 h 467360"/>
                        <a:gd name="connsiteX3" fmla="*/ 456293 w 520203"/>
                        <a:gd name="connsiteY3" fmla="*/ 233678 h 467360"/>
                        <a:gd name="connsiteX4" fmla="*/ 520203 w 520203"/>
                        <a:gd name="connsiteY4" fmla="*/ 266775 h 467360"/>
                        <a:gd name="connsiteX5" fmla="*/ 520203 w 520203"/>
                        <a:gd name="connsiteY5" fmla="*/ 467360 h 467360"/>
                        <a:gd name="connsiteX6" fmla="*/ 0 w 520203"/>
                        <a:gd name="connsiteY6" fmla="*/ 467360 h 467360"/>
                        <a:gd name="connsiteX7" fmla="*/ 0 w 520203"/>
                        <a:gd name="connsiteY7" fmla="*/ 269649 h 467360"/>
                        <a:gd name="connsiteX8" fmla="*/ 69461 w 520203"/>
                        <a:gd name="connsiteY8" fmla="*/ 233678 h 467360"/>
                        <a:gd name="connsiteX9" fmla="*/ 0 w 520203"/>
                        <a:gd name="connsiteY9" fmla="*/ 197708 h 467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20203" h="467360">
                          <a:moveTo>
                            <a:pt x="0" y="0"/>
                          </a:moveTo>
                          <a:lnTo>
                            <a:pt x="520203" y="0"/>
                          </a:lnTo>
                          <a:lnTo>
                            <a:pt x="520203" y="200582"/>
                          </a:lnTo>
                          <a:lnTo>
                            <a:pt x="456293" y="233678"/>
                          </a:lnTo>
                          <a:lnTo>
                            <a:pt x="520203" y="266775"/>
                          </a:lnTo>
                          <a:lnTo>
                            <a:pt x="520203" y="467360"/>
                          </a:lnTo>
                          <a:lnTo>
                            <a:pt x="0" y="467360"/>
                          </a:lnTo>
                          <a:lnTo>
                            <a:pt x="0" y="269649"/>
                          </a:lnTo>
                          <a:lnTo>
                            <a:pt x="69461" y="233678"/>
                          </a:lnTo>
                          <a:lnTo>
                            <a:pt x="0" y="19770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481" name="Forma Livre: Forma 1480">
            <a:extLst>
              <a:ext uri="{FF2B5EF4-FFF2-40B4-BE49-F238E27FC236}">
                <a16:creationId xmlns:a16="http://schemas.microsoft.com/office/drawing/2014/main" id="{84507453-E688-3009-E19E-198F0CEC61FD}"/>
              </a:ext>
            </a:extLst>
          </p:cNvPr>
          <p:cNvSpPr/>
          <p:nvPr/>
        </p:nvSpPr>
        <p:spPr>
          <a:xfrm>
            <a:off x="2907327" y="13272827"/>
            <a:ext cx="6266960" cy="2543522"/>
          </a:xfrm>
          <a:custGeom>
            <a:avLst/>
            <a:gdLst>
              <a:gd name="connsiteX0" fmla="*/ 134830 w 2637340"/>
              <a:gd name="connsiteY0" fmla="*/ 0 h 7299960"/>
              <a:gd name="connsiteX1" fmla="*/ 2502510 w 2637340"/>
              <a:gd name="connsiteY1" fmla="*/ 0 h 7299960"/>
              <a:gd name="connsiteX2" fmla="*/ 2512560 w 2637340"/>
              <a:gd name="connsiteY2" fmla="*/ 50066 h 7299960"/>
              <a:gd name="connsiteX3" fmla="*/ 2637340 w 2637340"/>
              <a:gd name="connsiteY3" fmla="*/ 133248 h 7299960"/>
              <a:gd name="connsiteX4" fmla="*/ 2637340 w 2637340"/>
              <a:gd name="connsiteY4" fmla="*/ 7163764 h 7299960"/>
              <a:gd name="connsiteX5" fmla="*/ 2501918 w 2637340"/>
              <a:gd name="connsiteY5" fmla="*/ 7299960 h 7299960"/>
              <a:gd name="connsiteX6" fmla="*/ 135422 w 2637340"/>
              <a:gd name="connsiteY6" fmla="*/ 7299960 h 7299960"/>
              <a:gd name="connsiteX7" fmla="*/ 0 w 2637340"/>
              <a:gd name="connsiteY7" fmla="*/ 7163764 h 7299960"/>
              <a:gd name="connsiteX8" fmla="*/ 0 w 2637340"/>
              <a:gd name="connsiteY8" fmla="*/ 133248 h 7299960"/>
              <a:gd name="connsiteX9" fmla="*/ 52713 w 2637340"/>
              <a:gd name="connsiteY9" fmla="*/ 122545 h 7299960"/>
              <a:gd name="connsiteX10" fmla="*/ 124780 w 2637340"/>
              <a:gd name="connsiteY10" fmla="*/ 50066 h 729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37340" h="7299960">
                <a:moveTo>
                  <a:pt x="134830" y="0"/>
                </a:moveTo>
                <a:lnTo>
                  <a:pt x="2502510" y="0"/>
                </a:lnTo>
                <a:lnTo>
                  <a:pt x="2512560" y="50066"/>
                </a:lnTo>
                <a:cubicBezTo>
                  <a:pt x="2533118" y="98949"/>
                  <a:pt x="2581246" y="133248"/>
                  <a:pt x="2637340" y="133248"/>
                </a:cubicBezTo>
                <a:lnTo>
                  <a:pt x="2637340" y="7163764"/>
                </a:lnTo>
                <a:cubicBezTo>
                  <a:pt x="2562548" y="7163764"/>
                  <a:pt x="2501918" y="7224740"/>
                  <a:pt x="2501918" y="7299960"/>
                </a:cubicBezTo>
                <a:lnTo>
                  <a:pt x="135422" y="7299960"/>
                </a:lnTo>
                <a:cubicBezTo>
                  <a:pt x="135422" y="7224740"/>
                  <a:pt x="74792" y="7163764"/>
                  <a:pt x="0" y="7163764"/>
                </a:cubicBezTo>
                <a:lnTo>
                  <a:pt x="0" y="133248"/>
                </a:lnTo>
                <a:lnTo>
                  <a:pt x="52713" y="122545"/>
                </a:lnTo>
                <a:cubicBezTo>
                  <a:pt x="85116" y="108761"/>
                  <a:pt x="111075" y="82654"/>
                  <a:pt x="124780" y="5006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2">
                <a:lumMod val="10000"/>
              </a:schemeClr>
            </a:solidFill>
          </a:ln>
          <a:effectLst>
            <a:outerShdw dist="38100" dir="2700000" algn="tl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1708" name="Agrupar 1707">
            <a:extLst>
              <a:ext uri="{FF2B5EF4-FFF2-40B4-BE49-F238E27FC236}">
                <a16:creationId xmlns:a16="http://schemas.microsoft.com/office/drawing/2014/main" id="{4032BF40-593F-6A7E-4F2A-E4F9A67961A9}"/>
              </a:ext>
            </a:extLst>
          </p:cNvPr>
          <p:cNvGrpSpPr/>
          <p:nvPr/>
        </p:nvGrpSpPr>
        <p:grpSpPr>
          <a:xfrm>
            <a:off x="-5274628" y="3731073"/>
            <a:ext cx="1277028" cy="9433694"/>
            <a:chOff x="-1504032" y="3617585"/>
            <a:chExt cx="1277028" cy="9433694"/>
          </a:xfrm>
        </p:grpSpPr>
        <p:sp>
          <p:nvSpPr>
            <p:cNvPr id="1627" name="Forma Livre: Forma 1626">
              <a:extLst>
                <a:ext uri="{FF2B5EF4-FFF2-40B4-BE49-F238E27FC236}">
                  <a16:creationId xmlns:a16="http://schemas.microsoft.com/office/drawing/2014/main" id="{325940C5-0577-F2C0-B403-E0F7E1BD16DA}"/>
                </a:ext>
              </a:extLst>
            </p:cNvPr>
            <p:cNvSpPr/>
            <p:nvPr/>
          </p:nvSpPr>
          <p:spPr>
            <a:xfrm>
              <a:off x="-1499272" y="3836753"/>
              <a:ext cx="1265303" cy="1162541"/>
            </a:xfrm>
            <a:custGeom>
              <a:avLst/>
              <a:gdLst>
                <a:gd name="connsiteX0" fmla="*/ 203221 w 1265303"/>
                <a:gd name="connsiteY0" fmla="*/ -404 h 1162541"/>
                <a:gd name="connsiteX1" fmla="*/ 349454 w 1265303"/>
                <a:gd name="connsiteY1" fmla="*/ -404 h 1162541"/>
                <a:gd name="connsiteX2" fmla="*/ 378585 w 1265303"/>
                <a:gd name="connsiteY2" fmla="*/ 27678 h 1162541"/>
                <a:gd name="connsiteX3" fmla="*/ 632806 w 1265303"/>
                <a:gd name="connsiteY3" fmla="*/ 111400 h 1162541"/>
                <a:gd name="connsiteX4" fmla="*/ 887019 w 1265303"/>
                <a:gd name="connsiteY4" fmla="*/ 27678 h 1162541"/>
                <a:gd name="connsiteX5" fmla="*/ 916159 w 1265303"/>
                <a:gd name="connsiteY5" fmla="*/ -404 h 1162541"/>
                <a:gd name="connsiteX6" fmla="*/ 1062388 w 1265303"/>
                <a:gd name="connsiteY6" fmla="*/ -404 h 1162541"/>
                <a:gd name="connsiteX7" fmla="*/ 1249499 w 1265303"/>
                <a:gd name="connsiteY7" fmla="*/ 120643 h 1162541"/>
                <a:gd name="connsiteX8" fmla="*/ 1255645 w 1265303"/>
                <a:gd name="connsiteY8" fmla="*/ 139968 h 1162541"/>
                <a:gd name="connsiteX9" fmla="*/ 1248235 w 1265303"/>
                <a:gd name="connsiteY9" fmla="*/ 162285 h 1162541"/>
                <a:gd name="connsiteX10" fmla="*/ 1238470 w 1265303"/>
                <a:gd name="connsiteY10" fmla="*/ 214990 h 1162541"/>
                <a:gd name="connsiteX11" fmla="*/ 1264144 w 1265303"/>
                <a:gd name="connsiteY11" fmla="*/ 314644 h 1162541"/>
                <a:gd name="connsiteX12" fmla="*/ 1265457 w 1265303"/>
                <a:gd name="connsiteY12" fmla="*/ 317322 h 1162541"/>
                <a:gd name="connsiteX13" fmla="*/ 1265457 w 1265303"/>
                <a:gd name="connsiteY13" fmla="*/ 1162138 h 1162541"/>
                <a:gd name="connsiteX14" fmla="*/ 153 w 1265303"/>
                <a:gd name="connsiteY14" fmla="*/ 1162138 h 1162541"/>
                <a:gd name="connsiteX15" fmla="*/ 153 w 1265303"/>
                <a:gd name="connsiteY15" fmla="*/ 331092 h 1162541"/>
                <a:gd name="connsiteX16" fmla="*/ 8230 w 1265303"/>
                <a:gd name="connsiteY16" fmla="*/ 314644 h 1162541"/>
                <a:gd name="connsiteX17" fmla="*/ 33907 w 1265303"/>
                <a:gd name="connsiteY17" fmla="*/ 214990 h 1162541"/>
                <a:gd name="connsiteX18" fmla="*/ 24137 w 1265303"/>
                <a:gd name="connsiteY18" fmla="*/ 162285 h 1162541"/>
                <a:gd name="connsiteX19" fmla="*/ 13273 w 1265303"/>
                <a:gd name="connsiteY19" fmla="*/ 129562 h 1162541"/>
                <a:gd name="connsiteX20" fmla="*/ 16108 w 1265303"/>
                <a:gd name="connsiteY20" fmla="*/ 120643 h 1162541"/>
                <a:gd name="connsiteX21" fmla="*/ 203221 w 1265303"/>
                <a:gd name="connsiteY21" fmla="*/ -404 h 116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5303" h="1162541">
                  <a:moveTo>
                    <a:pt x="203221" y="-404"/>
                  </a:moveTo>
                  <a:lnTo>
                    <a:pt x="349454" y="-404"/>
                  </a:lnTo>
                  <a:lnTo>
                    <a:pt x="378585" y="27678"/>
                  </a:lnTo>
                  <a:cubicBezTo>
                    <a:pt x="443648" y="79411"/>
                    <a:pt x="533532" y="111400"/>
                    <a:pt x="632806" y="111400"/>
                  </a:cubicBezTo>
                  <a:cubicBezTo>
                    <a:pt x="732081" y="111400"/>
                    <a:pt x="821965" y="79411"/>
                    <a:pt x="887019" y="27678"/>
                  </a:cubicBezTo>
                  <a:lnTo>
                    <a:pt x="916159" y="-404"/>
                  </a:lnTo>
                  <a:lnTo>
                    <a:pt x="1062388" y="-404"/>
                  </a:lnTo>
                  <a:cubicBezTo>
                    <a:pt x="1146503" y="-404"/>
                    <a:pt x="1218672" y="49509"/>
                    <a:pt x="1249499" y="120643"/>
                  </a:cubicBezTo>
                  <a:lnTo>
                    <a:pt x="1255645" y="139968"/>
                  </a:lnTo>
                  <a:lnTo>
                    <a:pt x="1248235" y="162285"/>
                  </a:lnTo>
                  <a:cubicBezTo>
                    <a:pt x="1242577" y="182982"/>
                    <a:pt x="1238790" y="201916"/>
                    <a:pt x="1238470" y="214990"/>
                  </a:cubicBezTo>
                  <a:cubicBezTo>
                    <a:pt x="1237829" y="241128"/>
                    <a:pt x="1250232" y="282970"/>
                    <a:pt x="1264144" y="314644"/>
                  </a:cubicBezTo>
                  <a:lnTo>
                    <a:pt x="1265457" y="317322"/>
                  </a:lnTo>
                  <a:lnTo>
                    <a:pt x="1265457" y="1162138"/>
                  </a:lnTo>
                  <a:lnTo>
                    <a:pt x="153" y="1162138"/>
                  </a:lnTo>
                  <a:lnTo>
                    <a:pt x="153" y="331092"/>
                  </a:lnTo>
                  <a:lnTo>
                    <a:pt x="8230" y="314644"/>
                  </a:lnTo>
                  <a:cubicBezTo>
                    <a:pt x="22139" y="282970"/>
                    <a:pt x="34545" y="241128"/>
                    <a:pt x="33907" y="214990"/>
                  </a:cubicBezTo>
                  <a:cubicBezTo>
                    <a:pt x="33584" y="201916"/>
                    <a:pt x="29798" y="182982"/>
                    <a:pt x="24137" y="162285"/>
                  </a:cubicBezTo>
                  <a:lnTo>
                    <a:pt x="13273" y="129562"/>
                  </a:lnTo>
                  <a:lnTo>
                    <a:pt x="16108" y="120643"/>
                  </a:lnTo>
                  <a:cubicBezTo>
                    <a:pt x="46941" y="49509"/>
                    <a:pt x="119111" y="-404"/>
                    <a:pt x="203221" y="-404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8" name="Forma Livre: Forma 1627">
              <a:extLst>
                <a:ext uri="{FF2B5EF4-FFF2-40B4-BE49-F238E27FC236}">
                  <a16:creationId xmlns:a16="http://schemas.microsoft.com/office/drawing/2014/main" id="{A13309DD-7814-1161-5FA5-43233BC4D406}"/>
                </a:ext>
              </a:extLst>
            </p:cNvPr>
            <p:cNvSpPr/>
            <p:nvPr/>
          </p:nvSpPr>
          <p:spPr>
            <a:xfrm>
              <a:off x="-1480245" y="3646172"/>
              <a:ext cx="1236763" cy="295399"/>
            </a:xfrm>
            <a:custGeom>
              <a:avLst/>
              <a:gdLst>
                <a:gd name="connsiteX0" fmla="*/ 617965 w 1236763"/>
                <a:gd name="connsiteY0" fmla="*/ -356 h 295399"/>
                <a:gd name="connsiteX1" fmla="*/ 735752 w 1236763"/>
                <a:gd name="connsiteY1" fmla="*/ 18807 h 295399"/>
                <a:gd name="connsiteX2" fmla="*/ 780476 w 1236763"/>
                <a:gd name="connsiteY2" fmla="*/ 61211 h 295399"/>
                <a:gd name="connsiteX3" fmla="*/ 950172 w 1236763"/>
                <a:gd name="connsiteY3" fmla="*/ 61211 h 295399"/>
                <a:gd name="connsiteX4" fmla="*/ 1226449 w 1236763"/>
                <a:gd name="connsiteY4" fmla="*/ 243454 h 295399"/>
                <a:gd name="connsiteX5" fmla="*/ 1236916 w 1236763"/>
                <a:gd name="connsiteY5" fmla="*/ 295044 h 295399"/>
                <a:gd name="connsiteX6" fmla="*/ 1212129 w 1236763"/>
                <a:gd name="connsiteY6" fmla="*/ 249600 h 295399"/>
                <a:gd name="connsiteX7" fmla="*/ 963497 w 1236763"/>
                <a:gd name="connsiteY7" fmla="*/ 118052 h 295399"/>
                <a:gd name="connsiteX8" fmla="*/ 724574 w 1236763"/>
                <a:gd name="connsiteY8" fmla="*/ 118052 h 295399"/>
                <a:gd name="connsiteX9" fmla="*/ 724574 w 1236763"/>
                <a:gd name="connsiteY9" fmla="*/ 148354 h 295399"/>
                <a:gd name="connsiteX10" fmla="*/ 885905 w 1236763"/>
                <a:gd name="connsiteY10" fmla="*/ 148354 h 295399"/>
                <a:gd name="connsiteX11" fmla="*/ 871939 w 1236763"/>
                <a:gd name="connsiteY11" fmla="*/ 161742 h 295399"/>
                <a:gd name="connsiteX12" fmla="*/ 617965 w 1236763"/>
                <a:gd name="connsiteY12" fmla="*/ 244978 h 295399"/>
                <a:gd name="connsiteX13" fmla="*/ 364000 w 1236763"/>
                <a:gd name="connsiteY13" fmla="*/ 161742 h 295399"/>
                <a:gd name="connsiteX14" fmla="*/ 350034 w 1236763"/>
                <a:gd name="connsiteY14" fmla="*/ 148354 h 295399"/>
                <a:gd name="connsiteX15" fmla="*/ 511356 w 1236763"/>
                <a:gd name="connsiteY15" fmla="*/ 148354 h 295399"/>
                <a:gd name="connsiteX16" fmla="*/ 511356 w 1236763"/>
                <a:gd name="connsiteY16" fmla="*/ 118052 h 295399"/>
                <a:gd name="connsiteX17" fmla="*/ 270538 w 1236763"/>
                <a:gd name="connsiteY17" fmla="*/ 118052 h 295399"/>
                <a:gd name="connsiteX18" fmla="*/ 21901 w 1236763"/>
                <a:gd name="connsiteY18" fmla="*/ 249600 h 295399"/>
                <a:gd name="connsiteX19" fmla="*/ 153 w 1236763"/>
                <a:gd name="connsiteY19" fmla="*/ 289479 h 295399"/>
                <a:gd name="connsiteX20" fmla="*/ 9495 w 1236763"/>
                <a:gd name="connsiteY20" fmla="*/ 243454 h 295399"/>
                <a:gd name="connsiteX21" fmla="*/ 285770 w 1236763"/>
                <a:gd name="connsiteY21" fmla="*/ 61211 h 295399"/>
                <a:gd name="connsiteX22" fmla="*/ 455463 w 1236763"/>
                <a:gd name="connsiteY22" fmla="*/ 61211 h 295399"/>
                <a:gd name="connsiteX23" fmla="*/ 500187 w 1236763"/>
                <a:gd name="connsiteY23" fmla="*/ 18807 h 295399"/>
                <a:gd name="connsiteX24" fmla="*/ 617965 w 1236763"/>
                <a:gd name="connsiteY24" fmla="*/ -356 h 2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6763" h="295399">
                  <a:moveTo>
                    <a:pt x="617965" y="-356"/>
                  </a:moveTo>
                  <a:cubicBezTo>
                    <a:pt x="663963" y="-356"/>
                    <a:pt x="705613" y="6972"/>
                    <a:pt x="735752" y="18807"/>
                  </a:cubicBezTo>
                  <a:lnTo>
                    <a:pt x="780476" y="61211"/>
                  </a:lnTo>
                  <a:lnTo>
                    <a:pt x="950172" y="61211"/>
                  </a:lnTo>
                  <a:cubicBezTo>
                    <a:pt x="1074370" y="61211"/>
                    <a:pt x="1180930" y="136357"/>
                    <a:pt x="1226449" y="243454"/>
                  </a:cubicBezTo>
                  <a:lnTo>
                    <a:pt x="1236916" y="295044"/>
                  </a:lnTo>
                  <a:lnTo>
                    <a:pt x="1212129" y="249600"/>
                  </a:lnTo>
                  <a:cubicBezTo>
                    <a:pt x="1158246" y="170232"/>
                    <a:pt x="1066994" y="118052"/>
                    <a:pt x="963497" y="118052"/>
                  </a:cubicBezTo>
                  <a:lnTo>
                    <a:pt x="724574" y="118052"/>
                  </a:lnTo>
                  <a:lnTo>
                    <a:pt x="724574" y="148354"/>
                  </a:lnTo>
                  <a:lnTo>
                    <a:pt x="885905" y="148354"/>
                  </a:lnTo>
                  <a:lnTo>
                    <a:pt x="871939" y="161742"/>
                  </a:lnTo>
                  <a:cubicBezTo>
                    <a:pt x="806942" y="213170"/>
                    <a:pt x="717153" y="244978"/>
                    <a:pt x="617965" y="244978"/>
                  </a:cubicBezTo>
                  <a:cubicBezTo>
                    <a:pt x="518786" y="244978"/>
                    <a:pt x="428997" y="213170"/>
                    <a:pt x="364000" y="161742"/>
                  </a:cubicBezTo>
                  <a:lnTo>
                    <a:pt x="350034" y="148354"/>
                  </a:lnTo>
                  <a:lnTo>
                    <a:pt x="511356" y="148354"/>
                  </a:lnTo>
                  <a:lnTo>
                    <a:pt x="511356" y="118052"/>
                  </a:lnTo>
                  <a:lnTo>
                    <a:pt x="270538" y="118052"/>
                  </a:lnTo>
                  <a:cubicBezTo>
                    <a:pt x="167040" y="118052"/>
                    <a:pt x="75786" y="170232"/>
                    <a:pt x="21901" y="249600"/>
                  </a:cubicBezTo>
                  <a:lnTo>
                    <a:pt x="153" y="289479"/>
                  </a:lnTo>
                  <a:lnTo>
                    <a:pt x="9495" y="243454"/>
                  </a:lnTo>
                  <a:cubicBezTo>
                    <a:pt x="55008" y="136357"/>
                    <a:pt x="161570" y="61211"/>
                    <a:pt x="285770" y="61211"/>
                  </a:cubicBezTo>
                  <a:lnTo>
                    <a:pt x="455463" y="61211"/>
                  </a:lnTo>
                  <a:lnTo>
                    <a:pt x="500187" y="18807"/>
                  </a:lnTo>
                  <a:cubicBezTo>
                    <a:pt x="530326" y="6972"/>
                    <a:pt x="571976" y="-356"/>
                    <a:pt x="617965" y="-356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9" name="Forma Livre: Forma 1628">
              <a:extLst>
                <a:ext uri="{FF2B5EF4-FFF2-40B4-BE49-F238E27FC236}">
                  <a16:creationId xmlns:a16="http://schemas.microsoft.com/office/drawing/2014/main" id="{FFC0E810-B2E7-402F-A358-75ABA66C7E23}"/>
                </a:ext>
              </a:extLst>
            </p:cNvPr>
            <p:cNvSpPr/>
            <p:nvPr/>
          </p:nvSpPr>
          <p:spPr>
            <a:xfrm>
              <a:off x="-1504032" y="3628277"/>
              <a:ext cx="498657" cy="575382"/>
            </a:xfrm>
            <a:custGeom>
              <a:avLst/>
              <a:gdLst>
                <a:gd name="connsiteX0" fmla="*/ 498841 w 498657"/>
                <a:gd name="connsiteY0" fmla="*/ -366 h 575382"/>
                <a:gd name="connsiteX1" fmla="*/ 370931 w 498657"/>
                <a:gd name="connsiteY1" fmla="*/ 48061 h 575382"/>
                <a:gd name="connsiteX2" fmla="*/ 175313 w 498657"/>
                <a:gd name="connsiteY2" fmla="*/ 51949 h 575382"/>
                <a:gd name="connsiteX3" fmla="*/ 143337 w 498657"/>
                <a:gd name="connsiteY3" fmla="*/ 84881 h 575382"/>
                <a:gd name="connsiteX4" fmla="*/ 100070 w 498657"/>
                <a:gd name="connsiteY4" fmla="*/ 81003 h 575382"/>
                <a:gd name="connsiteX5" fmla="*/ 7902 w 498657"/>
                <a:gd name="connsiteY5" fmla="*/ 168184 h 575382"/>
                <a:gd name="connsiteX6" fmla="*/ 11670 w 498657"/>
                <a:gd name="connsiteY6" fmla="*/ 575017 h 57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57" h="575382">
                  <a:moveTo>
                    <a:pt x="498841" y="-366"/>
                  </a:moveTo>
                  <a:cubicBezTo>
                    <a:pt x="461852" y="19493"/>
                    <a:pt x="424854" y="39351"/>
                    <a:pt x="370931" y="48061"/>
                  </a:cubicBezTo>
                  <a:cubicBezTo>
                    <a:pt x="317008" y="56780"/>
                    <a:pt x="213243" y="45812"/>
                    <a:pt x="175313" y="51949"/>
                  </a:cubicBezTo>
                  <a:cubicBezTo>
                    <a:pt x="137382" y="58076"/>
                    <a:pt x="155876" y="80031"/>
                    <a:pt x="143337" y="84881"/>
                  </a:cubicBezTo>
                  <a:cubicBezTo>
                    <a:pt x="130789" y="89712"/>
                    <a:pt x="122645" y="67119"/>
                    <a:pt x="100070" y="81003"/>
                  </a:cubicBezTo>
                  <a:cubicBezTo>
                    <a:pt x="77504" y="94887"/>
                    <a:pt x="22639" y="85844"/>
                    <a:pt x="7902" y="168184"/>
                  </a:cubicBezTo>
                  <a:cubicBezTo>
                    <a:pt x="-6825" y="250524"/>
                    <a:pt x="2422" y="412766"/>
                    <a:pt x="11670" y="575017"/>
                  </a:cubicBezTo>
                </a:path>
              </a:pathLst>
            </a:custGeom>
            <a:noFill/>
            <a:ln w="9571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0" name="Forma Livre: Forma 1629">
              <a:extLst>
                <a:ext uri="{FF2B5EF4-FFF2-40B4-BE49-F238E27FC236}">
                  <a16:creationId xmlns:a16="http://schemas.microsoft.com/office/drawing/2014/main" id="{7823866E-ED21-8801-0C41-BFB6B9A65E5D}"/>
                </a:ext>
              </a:extLst>
            </p:cNvPr>
            <p:cNvSpPr/>
            <p:nvPr/>
          </p:nvSpPr>
          <p:spPr>
            <a:xfrm>
              <a:off x="-730413" y="3631564"/>
              <a:ext cx="503409" cy="570855"/>
            </a:xfrm>
            <a:custGeom>
              <a:avLst/>
              <a:gdLst>
                <a:gd name="connsiteX0" fmla="*/ 123 w 503409"/>
                <a:gd name="connsiteY0" fmla="*/ -366 h 570855"/>
                <a:gd name="connsiteX1" fmla="*/ 129251 w 503409"/>
                <a:gd name="connsiteY1" fmla="*/ 47680 h 570855"/>
                <a:gd name="connsiteX2" fmla="*/ 326733 w 503409"/>
                <a:gd name="connsiteY2" fmla="*/ 51530 h 570855"/>
                <a:gd name="connsiteX3" fmla="*/ 359015 w 503409"/>
                <a:gd name="connsiteY3" fmla="*/ 84205 h 570855"/>
                <a:gd name="connsiteX4" fmla="*/ 402689 w 503409"/>
                <a:gd name="connsiteY4" fmla="*/ 80355 h 570855"/>
                <a:gd name="connsiteX5" fmla="*/ 495735 w 503409"/>
                <a:gd name="connsiteY5" fmla="*/ 166850 h 570855"/>
                <a:gd name="connsiteX6" fmla="*/ 491937 w 503409"/>
                <a:gd name="connsiteY6" fmla="*/ 570490 h 57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409" h="570855">
                  <a:moveTo>
                    <a:pt x="123" y="-366"/>
                  </a:moveTo>
                  <a:cubicBezTo>
                    <a:pt x="37464" y="19331"/>
                    <a:pt x="74815" y="39037"/>
                    <a:pt x="129251" y="47680"/>
                  </a:cubicBezTo>
                  <a:cubicBezTo>
                    <a:pt x="183683" y="56332"/>
                    <a:pt x="288440" y="45441"/>
                    <a:pt x="326733" y="51530"/>
                  </a:cubicBezTo>
                  <a:cubicBezTo>
                    <a:pt x="365028" y="57618"/>
                    <a:pt x="346356" y="79402"/>
                    <a:pt x="359015" y="84205"/>
                  </a:cubicBezTo>
                  <a:cubicBezTo>
                    <a:pt x="371674" y="89007"/>
                    <a:pt x="379903" y="66585"/>
                    <a:pt x="402689" y="80355"/>
                  </a:cubicBezTo>
                  <a:cubicBezTo>
                    <a:pt x="425476" y="94134"/>
                    <a:pt x="480862" y="85167"/>
                    <a:pt x="495735" y="166850"/>
                  </a:cubicBezTo>
                  <a:cubicBezTo>
                    <a:pt x="510610" y="248542"/>
                    <a:pt x="501274" y="409516"/>
                    <a:pt x="491937" y="570490"/>
                  </a:cubicBezTo>
                </a:path>
              </a:pathLst>
            </a:custGeom>
            <a:noFill/>
            <a:ln w="9579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2" name="Forma Livre: Forma 1631">
              <a:extLst>
                <a:ext uri="{FF2B5EF4-FFF2-40B4-BE49-F238E27FC236}">
                  <a16:creationId xmlns:a16="http://schemas.microsoft.com/office/drawing/2014/main" id="{9C15D746-EA6E-862D-E6EB-7DB4294D4D9D}"/>
                </a:ext>
              </a:extLst>
            </p:cNvPr>
            <p:cNvSpPr/>
            <p:nvPr/>
          </p:nvSpPr>
          <p:spPr>
            <a:xfrm>
              <a:off x="-1080674" y="3617585"/>
              <a:ext cx="428110" cy="142935"/>
            </a:xfrm>
            <a:custGeom>
              <a:avLst/>
              <a:gdLst>
                <a:gd name="connsiteX0" fmla="*/ 214209 w 428110"/>
                <a:gd name="connsiteY0" fmla="*/ -348 h 142935"/>
                <a:gd name="connsiteX1" fmla="*/ 428264 w 428110"/>
                <a:gd name="connsiteY1" fmla="*/ 137775 h 142935"/>
                <a:gd name="connsiteX2" fmla="*/ 426761 w 428110"/>
                <a:gd name="connsiteY2" fmla="*/ 142587 h 142935"/>
                <a:gd name="connsiteX3" fmla="*/ 411444 w 428110"/>
                <a:gd name="connsiteY3" fmla="*/ 93637 h 142935"/>
                <a:gd name="connsiteX4" fmla="*/ 214209 w 428110"/>
                <a:gd name="connsiteY4" fmla="*/ 9276 h 142935"/>
                <a:gd name="connsiteX5" fmla="*/ 16973 w 428110"/>
                <a:gd name="connsiteY5" fmla="*/ 93637 h 142935"/>
                <a:gd name="connsiteX6" fmla="*/ 1656 w 428110"/>
                <a:gd name="connsiteY6" fmla="*/ 142587 h 142935"/>
                <a:gd name="connsiteX7" fmla="*/ 153 w 428110"/>
                <a:gd name="connsiteY7" fmla="*/ 137775 h 142935"/>
                <a:gd name="connsiteX8" fmla="*/ 214209 w 428110"/>
                <a:gd name="connsiteY8" fmla="*/ -348 h 1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10" h="142935">
                  <a:moveTo>
                    <a:pt x="214209" y="-348"/>
                  </a:moveTo>
                  <a:cubicBezTo>
                    <a:pt x="332425" y="-348"/>
                    <a:pt x="428264" y="61495"/>
                    <a:pt x="428264" y="137775"/>
                  </a:cubicBezTo>
                  <a:lnTo>
                    <a:pt x="426761" y="142587"/>
                  </a:lnTo>
                  <a:lnTo>
                    <a:pt x="411444" y="93637"/>
                  </a:lnTo>
                  <a:cubicBezTo>
                    <a:pt x="378946" y="44057"/>
                    <a:pt x="302875" y="9276"/>
                    <a:pt x="214209" y="9276"/>
                  </a:cubicBezTo>
                  <a:cubicBezTo>
                    <a:pt x="125542" y="9276"/>
                    <a:pt x="49472" y="44057"/>
                    <a:pt x="16973" y="93637"/>
                  </a:cubicBezTo>
                  <a:lnTo>
                    <a:pt x="1656" y="142587"/>
                  </a:lnTo>
                  <a:lnTo>
                    <a:pt x="153" y="137775"/>
                  </a:lnTo>
                  <a:cubicBezTo>
                    <a:pt x="153" y="61495"/>
                    <a:pt x="95993" y="-348"/>
                    <a:pt x="214209" y="-348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3" name="Forma Livre: Forma 1632">
              <a:extLst>
                <a:ext uri="{FF2B5EF4-FFF2-40B4-BE49-F238E27FC236}">
                  <a16:creationId xmlns:a16="http://schemas.microsoft.com/office/drawing/2014/main" id="{00FBF751-67CF-B368-0682-5B4E891B63AB}"/>
                </a:ext>
              </a:extLst>
            </p:cNvPr>
            <p:cNvSpPr/>
            <p:nvPr/>
          </p:nvSpPr>
          <p:spPr>
            <a:xfrm>
              <a:off x="-1499272" y="11669570"/>
              <a:ext cx="1265303" cy="1162541"/>
            </a:xfrm>
            <a:custGeom>
              <a:avLst/>
              <a:gdLst>
                <a:gd name="connsiteX0" fmla="*/ 1062388 w 1265303"/>
                <a:gd name="connsiteY0" fmla="*/ 1161533 h 1162541"/>
                <a:gd name="connsiteX1" fmla="*/ 916159 w 1265303"/>
                <a:gd name="connsiteY1" fmla="*/ 1161533 h 1162541"/>
                <a:gd name="connsiteX2" fmla="*/ 887019 w 1265303"/>
                <a:gd name="connsiteY2" fmla="*/ 1133422 h 1162541"/>
                <a:gd name="connsiteX3" fmla="*/ 632806 w 1265303"/>
                <a:gd name="connsiteY3" fmla="*/ 1049758 h 1162541"/>
                <a:gd name="connsiteX4" fmla="*/ 378585 w 1265303"/>
                <a:gd name="connsiteY4" fmla="*/ 1133422 h 1162541"/>
                <a:gd name="connsiteX5" fmla="*/ 349454 w 1265303"/>
                <a:gd name="connsiteY5" fmla="*/ 1161533 h 1162541"/>
                <a:gd name="connsiteX6" fmla="*/ 203221 w 1265303"/>
                <a:gd name="connsiteY6" fmla="*/ 1161533 h 1162541"/>
                <a:gd name="connsiteX7" fmla="*/ 16108 w 1265303"/>
                <a:gd name="connsiteY7" fmla="*/ 1040514 h 1162541"/>
                <a:gd name="connsiteX8" fmla="*/ 9962 w 1265303"/>
                <a:gd name="connsiteY8" fmla="*/ 1021171 h 1162541"/>
                <a:gd name="connsiteX9" fmla="*/ 17373 w 1265303"/>
                <a:gd name="connsiteY9" fmla="*/ 998872 h 1162541"/>
                <a:gd name="connsiteX10" fmla="*/ 27143 w 1265303"/>
                <a:gd name="connsiteY10" fmla="*/ 946176 h 1162541"/>
                <a:gd name="connsiteX11" fmla="*/ 1466 w 1265303"/>
                <a:gd name="connsiteY11" fmla="*/ 846503 h 1162541"/>
                <a:gd name="connsiteX12" fmla="*/ 153 w 1265303"/>
                <a:gd name="connsiteY12" fmla="*/ 843834 h 1162541"/>
                <a:gd name="connsiteX13" fmla="*/ 153 w 1265303"/>
                <a:gd name="connsiteY13" fmla="*/ -1009 h 1162541"/>
                <a:gd name="connsiteX14" fmla="*/ 1265457 w 1265303"/>
                <a:gd name="connsiteY14" fmla="*/ -1009 h 1162541"/>
                <a:gd name="connsiteX15" fmla="*/ 1265457 w 1265303"/>
                <a:gd name="connsiteY15" fmla="*/ 830018 h 1162541"/>
                <a:gd name="connsiteX16" fmla="*/ 1257382 w 1265303"/>
                <a:gd name="connsiteY16" fmla="*/ 846503 h 1162541"/>
                <a:gd name="connsiteX17" fmla="*/ 1231707 w 1265303"/>
                <a:gd name="connsiteY17" fmla="*/ 946176 h 1162541"/>
                <a:gd name="connsiteX18" fmla="*/ 1241473 w 1265303"/>
                <a:gd name="connsiteY18" fmla="*/ 998872 h 1162541"/>
                <a:gd name="connsiteX19" fmla="*/ 1252336 w 1265303"/>
                <a:gd name="connsiteY19" fmla="*/ 1031557 h 1162541"/>
                <a:gd name="connsiteX20" fmla="*/ 1249499 w 1265303"/>
                <a:gd name="connsiteY20" fmla="*/ 1040514 h 1162541"/>
                <a:gd name="connsiteX21" fmla="*/ 1062388 w 1265303"/>
                <a:gd name="connsiteY21" fmla="*/ 1161533 h 116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5303" h="1162541">
                  <a:moveTo>
                    <a:pt x="1062388" y="1161533"/>
                  </a:moveTo>
                  <a:lnTo>
                    <a:pt x="916159" y="1161533"/>
                  </a:lnTo>
                  <a:lnTo>
                    <a:pt x="887019" y="1133422"/>
                  </a:lnTo>
                  <a:cubicBezTo>
                    <a:pt x="821965" y="1081680"/>
                    <a:pt x="732081" y="1049758"/>
                    <a:pt x="632806" y="1049758"/>
                  </a:cubicBezTo>
                  <a:cubicBezTo>
                    <a:pt x="533523" y="1049758"/>
                    <a:pt x="443648" y="1081680"/>
                    <a:pt x="378585" y="1133422"/>
                  </a:cubicBezTo>
                  <a:lnTo>
                    <a:pt x="349454" y="1161533"/>
                  </a:lnTo>
                  <a:lnTo>
                    <a:pt x="203221" y="1161533"/>
                  </a:lnTo>
                  <a:cubicBezTo>
                    <a:pt x="119111" y="1161533"/>
                    <a:pt x="46941" y="1111601"/>
                    <a:pt x="16108" y="1040514"/>
                  </a:cubicBezTo>
                  <a:lnTo>
                    <a:pt x="9962" y="1021171"/>
                  </a:lnTo>
                  <a:lnTo>
                    <a:pt x="17373" y="998872"/>
                  </a:lnTo>
                  <a:cubicBezTo>
                    <a:pt x="23034" y="978195"/>
                    <a:pt x="26820" y="959232"/>
                    <a:pt x="27143" y="946176"/>
                  </a:cubicBezTo>
                  <a:cubicBezTo>
                    <a:pt x="27781" y="919971"/>
                    <a:pt x="15375" y="878140"/>
                    <a:pt x="1466" y="846503"/>
                  </a:cubicBezTo>
                  <a:lnTo>
                    <a:pt x="153" y="843834"/>
                  </a:lnTo>
                  <a:lnTo>
                    <a:pt x="153" y="-1009"/>
                  </a:lnTo>
                  <a:lnTo>
                    <a:pt x="1265457" y="-1009"/>
                  </a:lnTo>
                  <a:lnTo>
                    <a:pt x="1265457" y="830018"/>
                  </a:lnTo>
                  <a:lnTo>
                    <a:pt x="1257382" y="846503"/>
                  </a:lnTo>
                  <a:cubicBezTo>
                    <a:pt x="1243470" y="878140"/>
                    <a:pt x="1231066" y="919971"/>
                    <a:pt x="1231707" y="946176"/>
                  </a:cubicBezTo>
                  <a:cubicBezTo>
                    <a:pt x="1232029" y="959232"/>
                    <a:pt x="1235815" y="978195"/>
                    <a:pt x="1241473" y="998872"/>
                  </a:cubicBezTo>
                  <a:lnTo>
                    <a:pt x="1252336" y="1031557"/>
                  </a:lnTo>
                  <a:lnTo>
                    <a:pt x="1249499" y="1040514"/>
                  </a:lnTo>
                  <a:cubicBezTo>
                    <a:pt x="1218672" y="1111601"/>
                    <a:pt x="1146502" y="1161533"/>
                    <a:pt x="1062388" y="1161533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1" name="Forma Livre: Forma 1640">
              <a:extLst>
                <a:ext uri="{FF2B5EF4-FFF2-40B4-BE49-F238E27FC236}">
                  <a16:creationId xmlns:a16="http://schemas.microsoft.com/office/drawing/2014/main" id="{6858B1CF-375E-0AD6-2867-8908453C9A38}"/>
                </a:ext>
              </a:extLst>
            </p:cNvPr>
            <p:cNvSpPr/>
            <p:nvPr/>
          </p:nvSpPr>
          <p:spPr>
            <a:xfrm>
              <a:off x="-1480245" y="12727292"/>
              <a:ext cx="1236763" cy="295399"/>
            </a:xfrm>
            <a:custGeom>
              <a:avLst/>
              <a:gdLst>
                <a:gd name="connsiteX0" fmla="*/ 619097 w 1236763"/>
                <a:gd name="connsiteY0" fmla="*/ 294343 h 295399"/>
                <a:gd name="connsiteX1" fmla="*/ 501309 w 1236763"/>
                <a:gd name="connsiteY1" fmla="*/ 275190 h 295399"/>
                <a:gd name="connsiteX2" fmla="*/ 456595 w 1236763"/>
                <a:gd name="connsiteY2" fmla="*/ 232785 h 295399"/>
                <a:gd name="connsiteX3" fmla="*/ 286902 w 1236763"/>
                <a:gd name="connsiteY3" fmla="*/ 232785 h 295399"/>
                <a:gd name="connsiteX4" fmla="*/ 10618 w 1236763"/>
                <a:gd name="connsiteY4" fmla="*/ 50494 h 295399"/>
                <a:gd name="connsiteX5" fmla="*/ 153 w 1236763"/>
                <a:gd name="connsiteY5" fmla="*/ -1057 h 295399"/>
                <a:gd name="connsiteX6" fmla="*/ 24936 w 1236763"/>
                <a:gd name="connsiteY6" fmla="*/ 44397 h 295399"/>
                <a:gd name="connsiteX7" fmla="*/ 273573 w 1236763"/>
                <a:gd name="connsiteY7" fmla="*/ 175897 h 295399"/>
                <a:gd name="connsiteX8" fmla="*/ 512488 w 1236763"/>
                <a:gd name="connsiteY8" fmla="*/ 175897 h 295399"/>
                <a:gd name="connsiteX9" fmla="*/ 512488 w 1236763"/>
                <a:gd name="connsiteY9" fmla="*/ 145595 h 295399"/>
                <a:gd name="connsiteX10" fmla="*/ 351166 w 1236763"/>
                <a:gd name="connsiteY10" fmla="*/ 145595 h 295399"/>
                <a:gd name="connsiteX11" fmla="*/ 365132 w 1236763"/>
                <a:gd name="connsiteY11" fmla="*/ 132254 h 295399"/>
                <a:gd name="connsiteX12" fmla="*/ 619097 w 1236763"/>
                <a:gd name="connsiteY12" fmla="*/ 48970 h 295399"/>
                <a:gd name="connsiteX13" fmla="*/ 873071 w 1236763"/>
                <a:gd name="connsiteY13" fmla="*/ 132254 h 295399"/>
                <a:gd name="connsiteX14" fmla="*/ 887037 w 1236763"/>
                <a:gd name="connsiteY14" fmla="*/ 145595 h 295399"/>
                <a:gd name="connsiteX15" fmla="*/ 725706 w 1236763"/>
                <a:gd name="connsiteY15" fmla="*/ 145595 h 295399"/>
                <a:gd name="connsiteX16" fmla="*/ 725706 w 1236763"/>
                <a:gd name="connsiteY16" fmla="*/ 175897 h 295399"/>
                <a:gd name="connsiteX17" fmla="*/ 966532 w 1236763"/>
                <a:gd name="connsiteY17" fmla="*/ 175897 h 295399"/>
                <a:gd name="connsiteX18" fmla="*/ 1215163 w 1236763"/>
                <a:gd name="connsiteY18" fmla="*/ 44397 h 295399"/>
                <a:gd name="connsiteX19" fmla="*/ 1236916 w 1236763"/>
                <a:gd name="connsiteY19" fmla="*/ 4469 h 295399"/>
                <a:gd name="connsiteX20" fmla="*/ 1227578 w 1236763"/>
                <a:gd name="connsiteY20" fmla="*/ 50494 h 295399"/>
                <a:gd name="connsiteX21" fmla="*/ 951302 w 1236763"/>
                <a:gd name="connsiteY21" fmla="*/ 232785 h 295399"/>
                <a:gd name="connsiteX22" fmla="*/ 781608 w 1236763"/>
                <a:gd name="connsiteY22" fmla="*/ 232785 h 295399"/>
                <a:gd name="connsiteX23" fmla="*/ 736885 w 1236763"/>
                <a:gd name="connsiteY23" fmla="*/ 275190 h 295399"/>
                <a:gd name="connsiteX24" fmla="*/ 619097 w 1236763"/>
                <a:gd name="connsiteY24" fmla="*/ 294343 h 2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6763" h="295399">
                  <a:moveTo>
                    <a:pt x="619097" y="294343"/>
                  </a:moveTo>
                  <a:cubicBezTo>
                    <a:pt x="573099" y="294343"/>
                    <a:pt x="531458" y="287006"/>
                    <a:pt x="501309" y="275190"/>
                  </a:cubicBezTo>
                  <a:lnTo>
                    <a:pt x="456595" y="232785"/>
                  </a:lnTo>
                  <a:lnTo>
                    <a:pt x="286902" y="232785"/>
                  </a:lnTo>
                  <a:cubicBezTo>
                    <a:pt x="162702" y="232785"/>
                    <a:pt x="56140" y="157601"/>
                    <a:pt x="10618" y="50494"/>
                  </a:cubicBezTo>
                  <a:lnTo>
                    <a:pt x="153" y="-1057"/>
                  </a:lnTo>
                  <a:lnTo>
                    <a:pt x="24936" y="44397"/>
                  </a:lnTo>
                  <a:cubicBezTo>
                    <a:pt x="78821" y="123773"/>
                    <a:pt x="170075" y="175897"/>
                    <a:pt x="273573" y="175897"/>
                  </a:cubicBezTo>
                  <a:lnTo>
                    <a:pt x="512488" y="175897"/>
                  </a:lnTo>
                  <a:lnTo>
                    <a:pt x="512488" y="145595"/>
                  </a:lnTo>
                  <a:lnTo>
                    <a:pt x="351166" y="145595"/>
                  </a:lnTo>
                  <a:lnTo>
                    <a:pt x="365132" y="132254"/>
                  </a:lnTo>
                  <a:cubicBezTo>
                    <a:pt x="430129" y="80797"/>
                    <a:pt x="519918" y="48970"/>
                    <a:pt x="619097" y="48970"/>
                  </a:cubicBezTo>
                  <a:cubicBezTo>
                    <a:pt x="718285" y="48970"/>
                    <a:pt x="808075" y="80797"/>
                    <a:pt x="873071" y="132254"/>
                  </a:cubicBezTo>
                  <a:lnTo>
                    <a:pt x="887037" y="145595"/>
                  </a:lnTo>
                  <a:lnTo>
                    <a:pt x="725706" y="145595"/>
                  </a:lnTo>
                  <a:lnTo>
                    <a:pt x="725706" y="175897"/>
                  </a:lnTo>
                  <a:lnTo>
                    <a:pt x="966532" y="175897"/>
                  </a:lnTo>
                  <a:cubicBezTo>
                    <a:pt x="1070030" y="175897"/>
                    <a:pt x="1161280" y="123773"/>
                    <a:pt x="1215163" y="44397"/>
                  </a:cubicBezTo>
                  <a:lnTo>
                    <a:pt x="1236916" y="4469"/>
                  </a:lnTo>
                  <a:lnTo>
                    <a:pt x="1227578" y="50494"/>
                  </a:lnTo>
                  <a:cubicBezTo>
                    <a:pt x="1182059" y="157601"/>
                    <a:pt x="1075498" y="232785"/>
                    <a:pt x="951302" y="232785"/>
                  </a:cubicBezTo>
                  <a:lnTo>
                    <a:pt x="781608" y="232785"/>
                  </a:lnTo>
                  <a:lnTo>
                    <a:pt x="736885" y="275190"/>
                  </a:lnTo>
                  <a:cubicBezTo>
                    <a:pt x="706746" y="287006"/>
                    <a:pt x="665095" y="294343"/>
                    <a:pt x="619097" y="294343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2" name="Forma Livre: Forma 1641">
              <a:extLst>
                <a:ext uri="{FF2B5EF4-FFF2-40B4-BE49-F238E27FC236}">
                  <a16:creationId xmlns:a16="http://schemas.microsoft.com/office/drawing/2014/main" id="{41735B68-F476-BF8E-8901-A6D630FA6CA7}"/>
                </a:ext>
              </a:extLst>
            </p:cNvPr>
            <p:cNvSpPr/>
            <p:nvPr/>
          </p:nvSpPr>
          <p:spPr>
            <a:xfrm>
              <a:off x="-732420" y="12474391"/>
              <a:ext cx="505196" cy="563547"/>
            </a:xfrm>
            <a:custGeom>
              <a:avLst/>
              <a:gdLst>
                <a:gd name="connsiteX0" fmla="*/ 124 w 505196"/>
                <a:gd name="connsiteY0" fmla="*/ 562499 h 563547"/>
                <a:gd name="connsiteX1" fmla="*/ 129708 w 505196"/>
                <a:gd name="connsiteY1" fmla="*/ 515045 h 563547"/>
                <a:gd name="connsiteX2" fmla="*/ 327895 w 505196"/>
                <a:gd name="connsiteY2" fmla="*/ 511328 h 563547"/>
                <a:gd name="connsiteX3" fmla="*/ 360290 w 505196"/>
                <a:gd name="connsiteY3" fmla="*/ 479025 h 563547"/>
                <a:gd name="connsiteX4" fmla="*/ 404120 w 505196"/>
                <a:gd name="connsiteY4" fmla="*/ 482837 h 563547"/>
                <a:gd name="connsiteX5" fmla="*/ 497495 w 505196"/>
                <a:gd name="connsiteY5" fmla="*/ 397456 h 563547"/>
                <a:gd name="connsiteX6" fmla="*/ 493683 w 505196"/>
                <a:gd name="connsiteY6" fmla="*/ -1048 h 56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196" h="563547">
                  <a:moveTo>
                    <a:pt x="124" y="562499"/>
                  </a:moveTo>
                  <a:cubicBezTo>
                    <a:pt x="37607" y="542964"/>
                    <a:pt x="75081" y="523621"/>
                    <a:pt x="129708" y="515045"/>
                  </a:cubicBezTo>
                  <a:cubicBezTo>
                    <a:pt x="184335" y="506564"/>
                    <a:pt x="289465" y="517332"/>
                    <a:pt x="327895" y="511328"/>
                  </a:cubicBezTo>
                  <a:cubicBezTo>
                    <a:pt x="366325" y="505325"/>
                    <a:pt x="347585" y="483789"/>
                    <a:pt x="360290" y="479025"/>
                  </a:cubicBezTo>
                  <a:cubicBezTo>
                    <a:pt x="372994" y="474260"/>
                    <a:pt x="381252" y="496367"/>
                    <a:pt x="404120" y="482837"/>
                  </a:cubicBezTo>
                  <a:cubicBezTo>
                    <a:pt x="426986" y="469210"/>
                    <a:pt x="482568" y="478072"/>
                    <a:pt x="497495" y="397456"/>
                  </a:cubicBezTo>
                  <a:cubicBezTo>
                    <a:pt x="512422" y="316745"/>
                    <a:pt x="503052" y="157897"/>
                    <a:pt x="493683" y="-1048"/>
                  </a:cubicBezTo>
                </a:path>
              </a:pathLst>
            </a:custGeom>
            <a:noFill/>
            <a:ln w="9534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3" name="Forma Livre: Forma 1642">
              <a:extLst>
                <a:ext uri="{FF2B5EF4-FFF2-40B4-BE49-F238E27FC236}">
                  <a16:creationId xmlns:a16="http://schemas.microsoft.com/office/drawing/2014/main" id="{B63BD0FC-BEBB-6282-77A8-B45D874EC0DF}"/>
                </a:ext>
              </a:extLst>
            </p:cNvPr>
            <p:cNvSpPr/>
            <p:nvPr/>
          </p:nvSpPr>
          <p:spPr>
            <a:xfrm>
              <a:off x="-1503895" y="12472200"/>
              <a:ext cx="512353" cy="568406"/>
            </a:xfrm>
            <a:custGeom>
              <a:avLst/>
              <a:gdLst>
                <a:gd name="connsiteX0" fmla="*/ 512536 w 512353"/>
                <a:gd name="connsiteY0" fmla="*/ 567359 h 568406"/>
                <a:gd name="connsiteX1" fmla="*/ 381115 w 512353"/>
                <a:gd name="connsiteY1" fmla="*/ 519523 h 568406"/>
                <a:gd name="connsiteX2" fmla="*/ 180122 w 512353"/>
                <a:gd name="connsiteY2" fmla="*/ 515711 h 568406"/>
                <a:gd name="connsiteX3" fmla="*/ 147272 w 512353"/>
                <a:gd name="connsiteY3" fmla="*/ 483217 h 568406"/>
                <a:gd name="connsiteX4" fmla="*/ 102815 w 512353"/>
                <a:gd name="connsiteY4" fmla="*/ 487029 h 568406"/>
                <a:gd name="connsiteX5" fmla="*/ 8117 w 512353"/>
                <a:gd name="connsiteY5" fmla="*/ 400886 h 568406"/>
                <a:gd name="connsiteX6" fmla="*/ 11979 w 512353"/>
                <a:gd name="connsiteY6" fmla="*/ -1048 h 5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353" h="568406">
                  <a:moveTo>
                    <a:pt x="512536" y="567359"/>
                  </a:moveTo>
                  <a:cubicBezTo>
                    <a:pt x="474529" y="547729"/>
                    <a:pt x="436523" y="528100"/>
                    <a:pt x="381115" y="519523"/>
                  </a:cubicBezTo>
                  <a:cubicBezTo>
                    <a:pt x="325718" y="510947"/>
                    <a:pt x="219099" y="521810"/>
                    <a:pt x="180122" y="515711"/>
                  </a:cubicBezTo>
                  <a:cubicBezTo>
                    <a:pt x="141145" y="509613"/>
                    <a:pt x="160153" y="487982"/>
                    <a:pt x="147272" y="483217"/>
                  </a:cubicBezTo>
                  <a:cubicBezTo>
                    <a:pt x="134381" y="478357"/>
                    <a:pt x="126009" y="500751"/>
                    <a:pt x="102815" y="487029"/>
                  </a:cubicBezTo>
                  <a:cubicBezTo>
                    <a:pt x="79621" y="473308"/>
                    <a:pt x="23253" y="482169"/>
                    <a:pt x="8117" y="400886"/>
                  </a:cubicBezTo>
                  <a:cubicBezTo>
                    <a:pt x="-7020" y="319509"/>
                    <a:pt x="2485" y="159230"/>
                    <a:pt x="11979" y="-1048"/>
                  </a:cubicBezTo>
                </a:path>
              </a:pathLst>
            </a:custGeom>
            <a:noFill/>
            <a:ln w="9642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4" name="Forma Livre: Forma 1643">
              <a:extLst>
                <a:ext uri="{FF2B5EF4-FFF2-40B4-BE49-F238E27FC236}">
                  <a16:creationId xmlns:a16="http://schemas.microsoft.com/office/drawing/2014/main" id="{54A1F9BB-1F5C-D0E4-38F7-E40306B180F5}"/>
                </a:ext>
              </a:extLst>
            </p:cNvPr>
            <p:cNvSpPr/>
            <p:nvPr/>
          </p:nvSpPr>
          <p:spPr>
            <a:xfrm>
              <a:off x="-1080674" y="12908344"/>
              <a:ext cx="428110" cy="142935"/>
            </a:xfrm>
            <a:custGeom>
              <a:avLst/>
              <a:gdLst>
                <a:gd name="connsiteX0" fmla="*/ 214209 w 428110"/>
                <a:gd name="connsiteY0" fmla="*/ 141870 h 142935"/>
                <a:gd name="connsiteX1" fmla="*/ 153 w 428110"/>
                <a:gd name="connsiteY1" fmla="*/ 3699 h 142935"/>
                <a:gd name="connsiteX2" fmla="*/ 1656 w 428110"/>
                <a:gd name="connsiteY2" fmla="*/ -1065 h 142935"/>
                <a:gd name="connsiteX3" fmla="*/ 16973 w 428110"/>
                <a:gd name="connsiteY3" fmla="*/ 47914 h 142935"/>
                <a:gd name="connsiteX4" fmla="*/ 214209 w 428110"/>
                <a:gd name="connsiteY4" fmla="*/ 132246 h 142935"/>
                <a:gd name="connsiteX5" fmla="*/ 411444 w 428110"/>
                <a:gd name="connsiteY5" fmla="*/ 47914 h 142935"/>
                <a:gd name="connsiteX6" fmla="*/ 426761 w 428110"/>
                <a:gd name="connsiteY6" fmla="*/ -1065 h 142935"/>
                <a:gd name="connsiteX7" fmla="*/ 428264 w 428110"/>
                <a:gd name="connsiteY7" fmla="*/ 3699 h 142935"/>
                <a:gd name="connsiteX8" fmla="*/ 214209 w 428110"/>
                <a:gd name="connsiteY8" fmla="*/ 141870 h 1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10" h="142935">
                  <a:moveTo>
                    <a:pt x="214209" y="141870"/>
                  </a:moveTo>
                  <a:cubicBezTo>
                    <a:pt x="95993" y="141870"/>
                    <a:pt x="153" y="80027"/>
                    <a:pt x="153" y="3699"/>
                  </a:cubicBezTo>
                  <a:lnTo>
                    <a:pt x="1656" y="-1065"/>
                  </a:lnTo>
                  <a:lnTo>
                    <a:pt x="16973" y="47914"/>
                  </a:lnTo>
                  <a:cubicBezTo>
                    <a:pt x="49472" y="97465"/>
                    <a:pt x="125542" y="132246"/>
                    <a:pt x="214209" y="132246"/>
                  </a:cubicBezTo>
                  <a:cubicBezTo>
                    <a:pt x="302875" y="132246"/>
                    <a:pt x="378946" y="97465"/>
                    <a:pt x="411444" y="47914"/>
                  </a:cubicBezTo>
                  <a:lnTo>
                    <a:pt x="426761" y="-1065"/>
                  </a:lnTo>
                  <a:lnTo>
                    <a:pt x="428264" y="3699"/>
                  </a:lnTo>
                  <a:cubicBezTo>
                    <a:pt x="428264" y="80027"/>
                    <a:pt x="332425" y="141870"/>
                    <a:pt x="214209" y="141870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5" name="Forma Livre: Forma 1644">
              <a:extLst>
                <a:ext uri="{FF2B5EF4-FFF2-40B4-BE49-F238E27FC236}">
                  <a16:creationId xmlns:a16="http://schemas.microsoft.com/office/drawing/2014/main" id="{B0E2C659-2246-5E0A-2F5B-FD46F969C186}"/>
                </a:ext>
              </a:extLst>
            </p:cNvPr>
            <p:cNvSpPr/>
            <p:nvPr/>
          </p:nvSpPr>
          <p:spPr>
            <a:xfrm>
              <a:off x="-1499272" y="4970708"/>
              <a:ext cx="1265305" cy="6937135"/>
            </a:xfrm>
            <a:custGeom>
              <a:avLst/>
              <a:gdLst>
                <a:gd name="connsiteX0" fmla="*/ 153 w 1265305"/>
                <a:gd name="connsiteY0" fmla="*/ -714 h 6937135"/>
                <a:gd name="connsiteX1" fmla="*/ 1265459 w 1265305"/>
                <a:gd name="connsiteY1" fmla="*/ -714 h 6937135"/>
                <a:gd name="connsiteX2" fmla="*/ 1265459 w 1265305"/>
                <a:gd name="connsiteY2" fmla="*/ 6936421 h 6937135"/>
                <a:gd name="connsiteX3" fmla="*/ 153 w 1265305"/>
                <a:gd name="connsiteY3" fmla="*/ 6936421 h 693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305" h="6937135">
                  <a:moveTo>
                    <a:pt x="153" y="-714"/>
                  </a:moveTo>
                  <a:lnTo>
                    <a:pt x="1265459" y="-714"/>
                  </a:lnTo>
                  <a:lnTo>
                    <a:pt x="1265459" y="6936421"/>
                  </a:lnTo>
                  <a:lnTo>
                    <a:pt x="153" y="6936421"/>
                  </a:ln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600" name="Agrupar 1599">
              <a:extLst>
                <a:ext uri="{FF2B5EF4-FFF2-40B4-BE49-F238E27FC236}">
                  <a16:creationId xmlns:a16="http://schemas.microsoft.com/office/drawing/2014/main" id="{C3797F21-669A-CE15-97D0-5094D9FC8285}"/>
                </a:ext>
              </a:extLst>
            </p:cNvPr>
            <p:cNvGrpSpPr/>
            <p:nvPr/>
          </p:nvGrpSpPr>
          <p:grpSpPr>
            <a:xfrm>
              <a:off x="-1334487" y="5468885"/>
              <a:ext cx="936000" cy="1260000"/>
              <a:chOff x="481741" y="5841680"/>
              <a:chExt cx="936000" cy="1260000"/>
            </a:xfrm>
          </p:grpSpPr>
          <p:sp>
            <p:nvSpPr>
              <p:cNvPr id="1248" name="Forma Livre: Forma 1247">
                <a:extLst>
                  <a:ext uri="{FF2B5EF4-FFF2-40B4-BE49-F238E27FC236}">
                    <a16:creationId xmlns:a16="http://schemas.microsoft.com/office/drawing/2014/main" id="{68A66057-5FF6-BEC0-EDB9-E13F0785420D}"/>
                  </a:ext>
                </a:extLst>
              </p:cNvPr>
              <p:cNvSpPr/>
              <p:nvPr/>
            </p:nvSpPr>
            <p:spPr>
              <a:xfrm>
                <a:off x="481741" y="5841680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249" name="Elipse 1248">
                <a:extLst>
                  <a:ext uri="{FF2B5EF4-FFF2-40B4-BE49-F238E27FC236}">
                    <a16:creationId xmlns:a16="http://schemas.microsoft.com/office/drawing/2014/main" id="{51EA6960-7238-46F7-46B7-790F7D2219BB}"/>
                  </a:ext>
                </a:extLst>
              </p:cNvPr>
              <p:cNvSpPr/>
              <p:nvPr/>
            </p:nvSpPr>
            <p:spPr>
              <a:xfrm>
                <a:off x="661267" y="6717729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01" name="Agrupar 1600">
              <a:extLst>
                <a:ext uri="{FF2B5EF4-FFF2-40B4-BE49-F238E27FC236}">
                  <a16:creationId xmlns:a16="http://schemas.microsoft.com/office/drawing/2014/main" id="{1EED6446-8102-3D47-BB62-491F3B28D7AA}"/>
                </a:ext>
              </a:extLst>
            </p:cNvPr>
            <p:cNvGrpSpPr/>
            <p:nvPr/>
          </p:nvGrpSpPr>
          <p:grpSpPr>
            <a:xfrm>
              <a:off x="-1333518" y="6959249"/>
              <a:ext cx="936000" cy="1260000"/>
              <a:chOff x="482710" y="7332044"/>
              <a:chExt cx="936000" cy="1260000"/>
            </a:xfrm>
          </p:grpSpPr>
          <p:sp>
            <p:nvSpPr>
              <p:cNvPr id="1251" name="Forma Livre: Forma 1250">
                <a:extLst>
                  <a:ext uri="{FF2B5EF4-FFF2-40B4-BE49-F238E27FC236}">
                    <a16:creationId xmlns:a16="http://schemas.microsoft.com/office/drawing/2014/main" id="{4882744D-ED22-D986-D946-43E3C21512AB}"/>
                  </a:ext>
                </a:extLst>
              </p:cNvPr>
              <p:cNvSpPr/>
              <p:nvPr/>
            </p:nvSpPr>
            <p:spPr>
              <a:xfrm>
                <a:off x="482710" y="7332044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rgbClr val="C00000"/>
                  </a:solidFill>
                </a:endParaRPr>
              </a:p>
            </p:txBody>
          </p:sp>
          <p:sp>
            <p:nvSpPr>
              <p:cNvPr id="1252" name="Elipse 1251">
                <a:extLst>
                  <a:ext uri="{FF2B5EF4-FFF2-40B4-BE49-F238E27FC236}">
                    <a16:creationId xmlns:a16="http://schemas.microsoft.com/office/drawing/2014/main" id="{0ADC9B74-4701-5B5D-850A-417D8C99004D}"/>
                  </a:ext>
                </a:extLst>
              </p:cNvPr>
              <p:cNvSpPr/>
              <p:nvPr/>
            </p:nvSpPr>
            <p:spPr>
              <a:xfrm>
                <a:off x="662236" y="8208093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602" name="Agrupar 1601">
              <a:extLst>
                <a:ext uri="{FF2B5EF4-FFF2-40B4-BE49-F238E27FC236}">
                  <a16:creationId xmlns:a16="http://schemas.microsoft.com/office/drawing/2014/main" id="{46D9F54C-5F25-90CF-7129-003D27940E21}"/>
                </a:ext>
              </a:extLst>
            </p:cNvPr>
            <p:cNvGrpSpPr/>
            <p:nvPr/>
          </p:nvGrpSpPr>
          <p:grpSpPr>
            <a:xfrm>
              <a:off x="-1334598" y="9939977"/>
              <a:ext cx="936000" cy="1260000"/>
              <a:chOff x="481630" y="10312772"/>
              <a:chExt cx="936000" cy="1260000"/>
            </a:xfrm>
          </p:grpSpPr>
          <p:sp>
            <p:nvSpPr>
              <p:cNvPr id="1257" name="Forma Livre: Forma 1256">
                <a:extLst>
                  <a:ext uri="{FF2B5EF4-FFF2-40B4-BE49-F238E27FC236}">
                    <a16:creationId xmlns:a16="http://schemas.microsoft.com/office/drawing/2014/main" id="{B2AE9930-7CF5-F3E5-9FC4-CFA2F09D2CA0}"/>
                  </a:ext>
                </a:extLst>
              </p:cNvPr>
              <p:cNvSpPr/>
              <p:nvPr/>
            </p:nvSpPr>
            <p:spPr>
              <a:xfrm>
                <a:off x="481630" y="10312772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258" name="Elipse 1257">
                <a:extLst>
                  <a:ext uri="{FF2B5EF4-FFF2-40B4-BE49-F238E27FC236}">
                    <a16:creationId xmlns:a16="http://schemas.microsoft.com/office/drawing/2014/main" id="{97C0132D-64AF-01C6-F72E-9FE8F86D0938}"/>
                  </a:ext>
                </a:extLst>
              </p:cNvPr>
              <p:cNvSpPr/>
              <p:nvPr/>
            </p:nvSpPr>
            <p:spPr>
              <a:xfrm>
                <a:off x="661156" y="11188821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03" name="Agrupar 1702">
              <a:extLst>
                <a:ext uri="{FF2B5EF4-FFF2-40B4-BE49-F238E27FC236}">
                  <a16:creationId xmlns:a16="http://schemas.microsoft.com/office/drawing/2014/main" id="{9F726771-7DBC-25D9-CF78-6D8EED2691B8}"/>
                </a:ext>
              </a:extLst>
            </p:cNvPr>
            <p:cNvGrpSpPr/>
            <p:nvPr/>
          </p:nvGrpSpPr>
          <p:grpSpPr>
            <a:xfrm>
              <a:off x="-1331717" y="8449613"/>
              <a:ext cx="936000" cy="1260000"/>
              <a:chOff x="-1331717" y="8449613"/>
              <a:chExt cx="936000" cy="1260000"/>
            </a:xfrm>
          </p:grpSpPr>
          <p:sp>
            <p:nvSpPr>
              <p:cNvPr id="1254" name="Forma Livre: Forma 1253">
                <a:extLst>
                  <a:ext uri="{FF2B5EF4-FFF2-40B4-BE49-F238E27FC236}">
                    <a16:creationId xmlns:a16="http://schemas.microsoft.com/office/drawing/2014/main" id="{97D4C5B9-1E5D-75FA-0B55-C26D9289C39D}"/>
                  </a:ext>
                </a:extLst>
              </p:cNvPr>
              <p:cNvSpPr/>
              <p:nvPr/>
            </p:nvSpPr>
            <p:spPr>
              <a:xfrm>
                <a:off x="-1331717" y="8449613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255" name="Elipse 1254">
                <a:extLst>
                  <a:ext uri="{FF2B5EF4-FFF2-40B4-BE49-F238E27FC236}">
                    <a16:creationId xmlns:a16="http://schemas.microsoft.com/office/drawing/2014/main" id="{803C1EC4-DA3F-277F-E5CC-FAD613DC7B26}"/>
                  </a:ext>
                </a:extLst>
              </p:cNvPr>
              <p:cNvSpPr/>
              <p:nvPr/>
            </p:nvSpPr>
            <p:spPr>
              <a:xfrm>
                <a:off x="-1152191" y="9325662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03" name="Agrupar 1602">
              <a:extLst>
                <a:ext uri="{FF2B5EF4-FFF2-40B4-BE49-F238E27FC236}">
                  <a16:creationId xmlns:a16="http://schemas.microsoft.com/office/drawing/2014/main" id="{2E7D0516-8366-8094-FD17-1C09C6E16CFE}"/>
                </a:ext>
              </a:extLst>
            </p:cNvPr>
            <p:cNvGrpSpPr/>
            <p:nvPr/>
          </p:nvGrpSpPr>
          <p:grpSpPr>
            <a:xfrm>
              <a:off x="-1331627" y="11430340"/>
              <a:ext cx="936000" cy="1260000"/>
              <a:chOff x="484601" y="11803135"/>
              <a:chExt cx="936000" cy="1260000"/>
            </a:xfrm>
          </p:grpSpPr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F059C50C-3F3B-B034-580F-75CFD05AEFE3}"/>
                  </a:ext>
                </a:extLst>
              </p:cNvPr>
              <p:cNvSpPr/>
              <p:nvPr/>
            </p:nvSpPr>
            <p:spPr>
              <a:xfrm>
                <a:off x="484601" y="11803135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6ACF8625-0EC8-F78F-8918-D8EDFD095C1A}"/>
                  </a:ext>
                </a:extLst>
              </p:cNvPr>
              <p:cNvSpPr/>
              <p:nvPr/>
            </p:nvSpPr>
            <p:spPr>
              <a:xfrm>
                <a:off x="664127" y="12679184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02" name="Agrupar 1701">
              <a:extLst>
                <a:ext uri="{FF2B5EF4-FFF2-40B4-BE49-F238E27FC236}">
                  <a16:creationId xmlns:a16="http://schemas.microsoft.com/office/drawing/2014/main" id="{44262695-2665-9695-8792-FDDAD01B0495}"/>
                </a:ext>
              </a:extLst>
            </p:cNvPr>
            <p:cNvGrpSpPr/>
            <p:nvPr/>
          </p:nvGrpSpPr>
          <p:grpSpPr>
            <a:xfrm>
              <a:off x="-1334487" y="3978523"/>
              <a:ext cx="936000" cy="1259998"/>
              <a:chOff x="459635" y="4467077"/>
              <a:chExt cx="936000" cy="1259998"/>
            </a:xfrm>
          </p:grpSpPr>
          <p:sp>
            <p:nvSpPr>
              <p:cNvPr id="1229" name="Forma Livre: Forma 1228">
                <a:extLst>
                  <a:ext uri="{FF2B5EF4-FFF2-40B4-BE49-F238E27FC236}">
                    <a16:creationId xmlns:a16="http://schemas.microsoft.com/office/drawing/2014/main" id="{C72A0D95-CBD2-BA2B-9B60-65EB9607264E}"/>
                  </a:ext>
                </a:extLst>
              </p:cNvPr>
              <p:cNvSpPr/>
              <p:nvPr/>
            </p:nvSpPr>
            <p:spPr>
              <a:xfrm>
                <a:off x="459635" y="4467077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689" name="Elipse 1688">
                <a:extLst>
                  <a:ext uri="{FF2B5EF4-FFF2-40B4-BE49-F238E27FC236}">
                    <a16:creationId xmlns:a16="http://schemas.microsoft.com/office/drawing/2014/main" id="{107E57E1-CD4F-252F-8529-C60F606E5EB5}"/>
                  </a:ext>
                </a:extLst>
              </p:cNvPr>
              <p:cNvSpPr/>
              <p:nvPr/>
            </p:nvSpPr>
            <p:spPr>
              <a:xfrm>
                <a:off x="639163" y="5343124"/>
                <a:ext cx="576948" cy="38395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705" name="Gráfico 1704">
            <a:extLst>
              <a:ext uri="{FF2B5EF4-FFF2-40B4-BE49-F238E27FC236}">
                <a16:creationId xmlns:a16="http://schemas.microsoft.com/office/drawing/2014/main" id="{15A20C4A-3B67-39A9-D128-43FDE780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5336" y="6556163"/>
            <a:ext cx="1076325" cy="1333500"/>
          </a:xfrm>
          <a:prstGeom prst="rect">
            <a:avLst/>
          </a:prstGeom>
        </p:spPr>
      </p:pic>
      <p:pic>
        <p:nvPicPr>
          <p:cNvPr id="1707" name="Gráfico 1706">
            <a:extLst>
              <a:ext uri="{FF2B5EF4-FFF2-40B4-BE49-F238E27FC236}">
                <a16:creationId xmlns:a16="http://schemas.microsoft.com/office/drawing/2014/main" id="{9AFEAB27-1E1D-9650-983B-9EB4B5A1D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11228" y="3667250"/>
            <a:ext cx="1438275" cy="9544050"/>
          </a:xfrm>
          <a:prstGeom prst="rect">
            <a:avLst/>
          </a:prstGeom>
        </p:spPr>
      </p:pic>
      <p:grpSp>
        <p:nvGrpSpPr>
          <p:cNvPr id="1767" name="Agrupar 1766">
            <a:extLst>
              <a:ext uri="{FF2B5EF4-FFF2-40B4-BE49-F238E27FC236}">
                <a16:creationId xmlns:a16="http://schemas.microsoft.com/office/drawing/2014/main" id="{5E03A721-A7B0-02FA-91BB-3284DE784FEB}"/>
              </a:ext>
            </a:extLst>
          </p:cNvPr>
          <p:cNvGrpSpPr/>
          <p:nvPr/>
        </p:nvGrpSpPr>
        <p:grpSpPr>
          <a:xfrm>
            <a:off x="-3617183" y="5116935"/>
            <a:ext cx="2482174" cy="2141983"/>
            <a:chOff x="5650992" y="6057137"/>
            <a:chExt cx="2482174" cy="2141983"/>
          </a:xfrm>
        </p:grpSpPr>
        <p:sp>
          <p:nvSpPr>
            <p:cNvPr id="1765" name="Forma Livre: Forma 1764">
              <a:extLst>
                <a:ext uri="{FF2B5EF4-FFF2-40B4-BE49-F238E27FC236}">
                  <a16:creationId xmlns:a16="http://schemas.microsoft.com/office/drawing/2014/main" id="{D8634D00-3775-4270-DE79-A9D871E33030}"/>
                </a:ext>
              </a:extLst>
            </p:cNvPr>
            <p:cNvSpPr/>
            <p:nvPr/>
          </p:nvSpPr>
          <p:spPr>
            <a:xfrm flipH="1">
              <a:off x="5650992" y="6057137"/>
              <a:ext cx="2482174" cy="2141983"/>
            </a:xfrm>
            <a:custGeom>
              <a:avLst/>
              <a:gdLst>
                <a:gd name="connsiteX0" fmla="*/ 2028439 w 2406378"/>
                <a:gd name="connsiteY0" fmla="*/ 0 h 2112809"/>
                <a:gd name="connsiteX1" fmla="*/ 377939 w 2406378"/>
                <a:gd name="connsiteY1" fmla="*/ 0 h 2112809"/>
                <a:gd name="connsiteX2" fmla="*/ 60257 w 2406378"/>
                <a:gd name="connsiteY2" fmla="*/ 317682 h 2112809"/>
                <a:gd name="connsiteX3" fmla="*/ 60257 w 2406378"/>
                <a:gd name="connsiteY3" fmla="*/ 402419 h 2112809"/>
                <a:gd name="connsiteX4" fmla="*/ 12936 w 2406378"/>
                <a:gd name="connsiteY4" fmla="*/ 419703 h 2112809"/>
                <a:gd name="connsiteX5" fmla="*/ 35639 w 2406378"/>
                <a:gd name="connsiteY5" fmla="*/ 564771 h 2112809"/>
                <a:gd name="connsiteX6" fmla="*/ 43936 w 2406378"/>
                <a:gd name="connsiteY6" fmla="*/ 733418 h 2112809"/>
                <a:gd name="connsiteX7" fmla="*/ 38873 w 2406378"/>
                <a:gd name="connsiteY7" fmla="*/ 839843 h 2112809"/>
                <a:gd name="connsiteX8" fmla="*/ 48953 w 2406378"/>
                <a:gd name="connsiteY8" fmla="*/ 1056404 h 2112809"/>
                <a:gd name="connsiteX9" fmla="*/ 39573 w 2406378"/>
                <a:gd name="connsiteY9" fmla="*/ 1257931 h 2112809"/>
                <a:gd name="connsiteX10" fmla="*/ 42953 w 2406378"/>
                <a:gd name="connsiteY10" fmla="*/ 1328985 h 2112809"/>
                <a:gd name="connsiteX11" fmla="*/ 10339 w 2406378"/>
                <a:gd name="connsiteY11" fmla="*/ 1653012 h 2112809"/>
                <a:gd name="connsiteX12" fmla="*/ 0 w 2406378"/>
                <a:gd name="connsiteY12" fmla="*/ 1688381 h 2112809"/>
                <a:gd name="connsiteX13" fmla="*/ 60257 w 2406378"/>
                <a:gd name="connsiteY13" fmla="*/ 1710390 h 2112809"/>
                <a:gd name="connsiteX14" fmla="*/ 60257 w 2406378"/>
                <a:gd name="connsiteY14" fmla="*/ 1795127 h 2112809"/>
                <a:gd name="connsiteX15" fmla="*/ 377939 w 2406378"/>
                <a:gd name="connsiteY15" fmla="*/ 2112809 h 2112809"/>
                <a:gd name="connsiteX16" fmla="*/ 2028439 w 2406378"/>
                <a:gd name="connsiteY16" fmla="*/ 2112809 h 2112809"/>
                <a:gd name="connsiteX17" fmla="*/ 2346121 w 2406378"/>
                <a:gd name="connsiteY17" fmla="*/ 1795127 h 2112809"/>
                <a:gd name="connsiteX18" fmla="*/ 2346121 w 2406378"/>
                <a:gd name="connsiteY18" fmla="*/ 1710390 h 2112809"/>
                <a:gd name="connsiteX19" fmla="*/ 2406378 w 2406378"/>
                <a:gd name="connsiteY19" fmla="*/ 1688381 h 2112809"/>
                <a:gd name="connsiteX20" fmla="*/ 2396039 w 2406378"/>
                <a:gd name="connsiteY20" fmla="*/ 1653012 h 2112809"/>
                <a:gd name="connsiteX21" fmla="*/ 2363425 w 2406378"/>
                <a:gd name="connsiteY21" fmla="*/ 1328985 h 2112809"/>
                <a:gd name="connsiteX22" fmla="*/ 2366805 w 2406378"/>
                <a:gd name="connsiteY22" fmla="*/ 1257931 h 2112809"/>
                <a:gd name="connsiteX23" fmla="*/ 2357425 w 2406378"/>
                <a:gd name="connsiteY23" fmla="*/ 1056404 h 2112809"/>
                <a:gd name="connsiteX24" fmla="*/ 2367505 w 2406378"/>
                <a:gd name="connsiteY24" fmla="*/ 839843 h 2112809"/>
                <a:gd name="connsiteX25" fmla="*/ 2362442 w 2406378"/>
                <a:gd name="connsiteY25" fmla="*/ 733418 h 2112809"/>
                <a:gd name="connsiteX26" fmla="*/ 2370739 w 2406378"/>
                <a:gd name="connsiteY26" fmla="*/ 564771 h 2112809"/>
                <a:gd name="connsiteX27" fmla="*/ 2393442 w 2406378"/>
                <a:gd name="connsiteY27" fmla="*/ 419703 h 2112809"/>
                <a:gd name="connsiteX28" fmla="*/ 2346121 w 2406378"/>
                <a:gd name="connsiteY28" fmla="*/ 402419 h 2112809"/>
                <a:gd name="connsiteX29" fmla="*/ 2346121 w 2406378"/>
                <a:gd name="connsiteY29" fmla="*/ 317682 h 2112809"/>
                <a:gd name="connsiteX30" fmla="*/ 2028439 w 2406378"/>
                <a:gd name="connsiteY30" fmla="*/ 0 h 2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06378" h="2112809">
                  <a:moveTo>
                    <a:pt x="2028439" y="0"/>
                  </a:moveTo>
                  <a:lnTo>
                    <a:pt x="377939" y="0"/>
                  </a:lnTo>
                  <a:cubicBezTo>
                    <a:pt x="202488" y="0"/>
                    <a:pt x="60257" y="142231"/>
                    <a:pt x="60257" y="317682"/>
                  </a:cubicBezTo>
                  <a:lnTo>
                    <a:pt x="60257" y="402419"/>
                  </a:lnTo>
                  <a:lnTo>
                    <a:pt x="12936" y="419703"/>
                  </a:lnTo>
                  <a:lnTo>
                    <a:pt x="35639" y="564771"/>
                  </a:lnTo>
                  <a:cubicBezTo>
                    <a:pt x="41109" y="619126"/>
                    <a:pt x="43911" y="675692"/>
                    <a:pt x="43936" y="733418"/>
                  </a:cubicBezTo>
                  <a:lnTo>
                    <a:pt x="38873" y="839843"/>
                  </a:lnTo>
                  <a:lnTo>
                    <a:pt x="48953" y="1056404"/>
                  </a:lnTo>
                  <a:lnTo>
                    <a:pt x="39573" y="1257931"/>
                  </a:lnTo>
                  <a:lnTo>
                    <a:pt x="42953" y="1328985"/>
                  </a:lnTo>
                  <a:cubicBezTo>
                    <a:pt x="42902" y="1444437"/>
                    <a:pt x="31749" y="1555247"/>
                    <a:pt x="10339" y="1653012"/>
                  </a:cubicBezTo>
                  <a:lnTo>
                    <a:pt x="0" y="1688381"/>
                  </a:lnTo>
                  <a:lnTo>
                    <a:pt x="60257" y="1710390"/>
                  </a:lnTo>
                  <a:lnTo>
                    <a:pt x="60257" y="1795127"/>
                  </a:lnTo>
                  <a:cubicBezTo>
                    <a:pt x="60257" y="1970578"/>
                    <a:pt x="202488" y="2112809"/>
                    <a:pt x="377939" y="2112809"/>
                  </a:cubicBezTo>
                  <a:lnTo>
                    <a:pt x="2028439" y="2112809"/>
                  </a:lnTo>
                  <a:cubicBezTo>
                    <a:pt x="2203890" y="2112809"/>
                    <a:pt x="2346121" y="1970578"/>
                    <a:pt x="2346121" y="1795127"/>
                  </a:cubicBezTo>
                  <a:lnTo>
                    <a:pt x="2346121" y="1710390"/>
                  </a:lnTo>
                  <a:lnTo>
                    <a:pt x="2406378" y="1688381"/>
                  </a:lnTo>
                  <a:lnTo>
                    <a:pt x="2396039" y="1653012"/>
                  </a:lnTo>
                  <a:cubicBezTo>
                    <a:pt x="2374629" y="1555247"/>
                    <a:pt x="2363476" y="1444437"/>
                    <a:pt x="2363425" y="1328985"/>
                  </a:cubicBezTo>
                  <a:lnTo>
                    <a:pt x="2366805" y="1257931"/>
                  </a:lnTo>
                  <a:lnTo>
                    <a:pt x="2357425" y="1056404"/>
                  </a:lnTo>
                  <a:lnTo>
                    <a:pt x="2367505" y="839843"/>
                  </a:lnTo>
                  <a:lnTo>
                    <a:pt x="2362442" y="733418"/>
                  </a:lnTo>
                  <a:cubicBezTo>
                    <a:pt x="2362467" y="675692"/>
                    <a:pt x="2365269" y="619126"/>
                    <a:pt x="2370739" y="564771"/>
                  </a:cubicBezTo>
                  <a:lnTo>
                    <a:pt x="2393442" y="419703"/>
                  </a:lnTo>
                  <a:lnTo>
                    <a:pt x="2346121" y="402419"/>
                  </a:lnTo>
                  <a:lnTo>
                    <a:pt x="2346121" y="317682"/>
                  </a:lnTo>
                  <a:cubicBezTo>
                    <a:pt x="2346121" y="142231"/>
                    <a:pt x="2203890" y="0"/>
                    <a:pt x="2028439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66" name="Forma Livre: Forma 1765">
              <a:extLst>
                <a:ext uri="{FF2B5EF4-FFF2-40B4-BE49-F238E27FC236}">
                  <a16:creationId xmlns:a16="http://schemas.microsoft.com/office/drawing/2014/main" id="{66810E01-635F-76FA-A1C8-A77341185676}"/>
                </a:ext>
              </a:extLst>
            </p:cNvPr>
            <p:cNvSpPr/>
            <p:nvPr/>
          </p:nvSpPr>
          <p:spPr>
            <a:xfrm>
              <a:off x="5709127" y="6057137"/>
              <a:ext cx="2367280" cy="2141983"/>
            </a:xfrm>
            <a:custGeom>
              <a:avLst/>
              <a:gdLst>
                <a:gd name="connsiteX0" fmla="*/ 137333 w 2367280"/>
                <a:gd name="connsiteY0" fmla="*/ 0 h 2141983"/>
                <a:gd name="connsiteX1" fmla="*/ 2253201 w 2367280"/>
                <a:gd name="connsiteY1" fmla="*/ 0 h 2141983"/>
                <a:gd name="connsiteX2" fmla="*/ 2260008 w 2367280"/>
                <a:gd name="connsiteY2" fmla="*/ 31826 h 2141983"/>
                <a:gd name="connsiteX3" fmla="*/ 2363410 w 2367280"/>
                <a:gd name="connsiteY3" fmla="*/ 96521 h 2141983"/>
                <a:gd name="connsiteX4" fmla="*/ 2367280 w 2367280"/>
                <a:gd name="connsiteY4" fmla="*/ 95784 h 2141983"/>
                <a:gd name="connsiteX5" fmla="*/ 2367280 w 2367280"/>
                <a:gd name="connsiteY5" fmla="*/ 264412 h 2141983"/>
                <a:gd name="connsiteX6" fmla="*/ 2341898 w 2367280"/>
                <a:gd name="connsiteY6" fmla="*/ 280566 h 2141983"/>
                <a:gd name="connsiteX7" fmla="*/ 2309029 w 2367280"/>
                <a:gd name="connsiteY7" fmla="*/ 355467 h 2141983"/>
                <a:gd name="connsiteX8" fmla="*/ 2341898 w 2367280"/>
                <a:gd name="connsiteY8" fmla="*/ 430369 h 2141983"/>
                <a:gd name="connsiteX9" fmla="*/ 2346666 w 2367280"/>
                <a:gd name="connsiteY9" fmla="*/ 433404 h 2141983"/>
                <a:gd name="connsiteX10" fmla="*/ 2337661 w 2367280"/>
                <a:gd name="connsiteY10" fmla="*/ 446760 h 2141983"/>
                <a:gd name="connsiteX11" fmla="*/ 2329710 w 2367280"/>
                <a:gd name="connsiteY11" fmla="*/ 486141 h 2141983"/>
                <a:gd name="connsiteX12" fmla="*/ 2329710 w 2367280"/>
                <a:gd name="connsiteY12" fmla="*/ 1669334 h 2141983"/>
                <a:gd name="connsiteX13" fmla="*/ 2337661 w 2367280"/>
                <a:gd name="connsiteY13" fmla="*/ 1708716 h 2141983"/>
                <a:gd name="connsiteX14" fmla="*/ 2350931 w 2367280"/>
                <a:gd name="connsiteY14" fmla="*/ 1728397 h 2141983"/>
                <a:gd name="connsiteX15" fmla="*/ 2341898 w 2367280"/>
                <a:gd name="connsiteY15" fmla="*/ 1734145 h 2141983"/>
                <a:gd name="connsiteX16" fmla="*/ 2309029 w 2367280"/>
                <a:gd name="connsiteY16" fmla="*/ 1809047 h 2141983"/>
                <a:gd name="connsiteX17" fmla="*/ 2341898 w 2367280"/>
                <a:gd name="connsiteY17" fmla="*/ 1883949 h 2141983"/>
                <a:gd name="connsiteX18" fmla="*/ 2367280 w 2367280"/>
                <a:gd name="connsiteY18" fmla="*/ 1900102 h 2141983"/>
                <a:gd name="connsiteX19" fmla="*/ 2367280 w 2367280"/>
                <a:gd name="connsiteY19" fmla="*/ 2047852 h 2141983"/>
                <a:gd name="connsiteX20" fmla="*/ 2363410 w 2367280"/>
                <a:gd name="connsiteY20" fmla="*/ 2047114 h 2141983"/>
                <a:gd name="connsiteX21" fmla="*/ 2260008 w 2367280"/>
                <a:gd name="connsiteY21" fmla="*/ 2111810 h 2141983"/>
                <a:gd name="connsiteX22" fmla="*/ 2253554 w 2367280"/>
                <a:gd name="connsiteY22" fmla="*/ 2141983 h 2141983"/>
                <a:gd name="connsiteX23" fmla="*/ 136980 w 2367280"/>
                <a:gd name="connsiteY23" fmla="*/ 2141983 h 2141983"/>
                <a:gd name="connsiteX24" fmla="*/ 130526 w 2367280"/>
                <a:gd name="connsiteY24" fmla="*/ 2111810 h 2141983"/>
                <a:gd name="connsiteX25" fmla="*/ 27124 w 2367280"/>
                <a:gd name="connsiteY25" fmla="*/ 2047114 h 2141983"/>
                <a:gd name="connsiteX26" fmla="*/ 0 w 2367280"/>
                <a:gd name="connsiteY26" fmla="*/ 2052283 h 2141983"/>
                <a:gd name="connsiteX27" fmla="*/ 0 w 2367280"/>
                <a:gd name="connsiteY27" fmla="*/ 1900338 h 2141983"/>
                <a:gd name="connsiteX28" fmla="*/ 25753 w 2367280"/>
                <a:gd name="connsiteY28" fmla="*/ 1883949 h 2141983"/>
                <a:gd name="connsiteX29" fmla="*/ 58622 w 2367280"/>
                <a:gd name="connsiteY29" fmla="*/ 1809047 h 2141983"/>
                <a:gd name="connsiteX30" fmla="*/ 25753 w 2367280"/>
                <a:gd name="connsiteY30" fmla="*/ 1734145 h 2141983"/>
                <a:gd name="connsiteX31" fmla="*/ 15187 w 2367280"/>
                <a:gd name="connsiteY31" fmla="*/ 1727421 h 2141983"/>
                <a:gd name="connsiteX32" fmla="*/ 27798 w 2367280"/>
                <a:gd name="connsiteY32" fmla="*/ 1708715 h 2141983"/>
                <a:gd name="connsiteX33" fmla="*/ 35749 w 2367280"/>
                <a:gd name="connsiteY33" fmla="*/ 1669334 h 2141983"/>
                <a:gd name="connsiteX34" fmla="*/ 35749 w 2367280"/>
                <a:gd name="connsiteY34" fmla="*/ 486141 h 2141983"/>
                <a:gd name="connsiteX35" fmla="*/ 27798 w 2367280"/>
                <a:gd name="connsiteY35" fmla="*/ 446760 h 2141983"/>
                <a:gd name="connsiteX36" fmla="*/ 19451 w 2367280"/>
                <a:gd name="connsiteY36" fmla="*/ 434380 h 2141983"/>
                <a:gd name="connsiteX37" fmla="*/ 25753 w 2367280"/>
                <a:gd name="connsiteY37" fmla="*/ 430369 h 2141983"/>
                <a:gd name="connsiteX38" fmla="*/ 58622 w 2367280"/>
                <a:gd name="connsiteY38" fmla="*/ 355467 h 2141983"/>
                <a:gd name="connsiteX39" fmla="*/ 25753 w 2367280"/>
                <a:gd name="connsiteY39" fmla="*/ 280566 h 2141983"/>
                <a:gd name="connsiteX40" fmla="*/ 0 w 2367280"/>
                <a:gd name="connsiteY40" fmla="*/ 264176 h 2141983"/>
                <a:gd name="connsiteX41" fmla="*/ 0 w 2367280"/>
                <a:gd name="connsiteY41" fmla="*/ 91352 h 2141983"/>
                <a:gd name="connsiteX42" fmla="*/ 27124 w 2367280"/>
                <a:gd name="connsiteY42" fmla="*/ 96521 h 2141983"/>
                <a:gd name="connsiteX43" fmla="*/ 130526 w 2367280"/>
                <a:gd name="connsiteY43" fmla="*/ 31826 h 214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367280" h="2141983">
                  <a:moveTo>
                    <a:pt x="137333" y="0"/>
                  </a:moveTo>
                  <a:lnTo>
                    <a:pt x="2253201" y="0"/>
                  </a:lnTo>
                  <a:lnTo>
                    <a:pt x="2260008" y="31826"/>
                  </a:lnTo>
                  <a:cubicBezTo>
                    <a:pt x="2277044" y="69845"/>
                    <a:pt x="2316927" y="96521"/>
                    <a:pt x="2363410" y="96521"/>
                  </a:cubicBezTo>
                  <a:lnTo>
                    <a:pt x="2367280" y="95784"/>
                  </a:lnTo>
                  <a:lnTo>
                    <a:pt x="2367280" y="264412"/>
                  </a:lnTo>
                  <a:lnTo>
                    <a:pt x="2341898" y="280566"/>
                  </a:lnTo>
                  <a:cubicBezTo>
                    <a:pt x="2321590" y="299735"/>
                    <a:pt x="2309029" y="326216"/>
                    <a:pt x="2309029" y="355467"/>
                  </a:cubicBezTo>
                  <a:cubicBezTo>
                    <a:pt x="2309029" y="384718"/>
                    <a:pt x="2321590" y="411200"/>
                    <a:pt x="2341898" y="430369"/>
                  </a:cubicBezTo>
                  <a:lnTo>
                    <a:pt x="2346666" y="433404"/>
                  </a:lnTo>
                  <a:lnTo>
                    <a:pt x="2337661" y="446760"/>
                  </a:lnTo>
                  <a:cubicBezTo>
                    <a:pt x="2332541" y="458865"/>
                    <a:pt x="2329710" y="472172"/>
                    <a:pt x="2329710" y="486141"/>
                  </a:cubicBezTo>
                  <a:lnTo>
                    <a:pt x="2329710" y="1669334"/>
                  </a:lnTo>
                  <a:cubicBezTo>
                    <a:pt x="2329710" y="1683303"/>
                    <a:pt x="2332541" y="1696611"/>
                    <a:pt x="2337661" y="1708716"/>
                  </a:cubicBezTo>
                  <a:lnTo>
                    <a:pt x="2350931" y="1728397"/>
                  </a:lnTo>
                  <a:lnTo>
                    <a:pt x="2341898" y="1734145"/>
                  </a:lnTo>
                  <a:cubicBezTo>
                    <a:pt x="2321590" y="1753314"/>
                    <a:pt x="2309029" y="1779796"/>
                    <a:pt x="2309029" y="1809047"/>
                  </a:cubicBezTo>
                  <a:cubicBezTo>
                    <a:pt x="2309029" y="1838298"/>
                    <a:pt x="2321590" y="1864780"/>
                    <a:pt x="2341898" y="1883949"/>
                  </a:cubicBezTo>
                  <a:lnTo>
                    <a:pt x="2367280" y="1900102"/>
                  </a:lnTo>
                  <a:lnTo>
                    <a:pt x="2367280" y="2047852"/>
                  </a:lnTo>
                  <a:lnTo>
                    <a:pt x="2363410" y="2047114"/>
                  </a:lnTo>
                  <a:cubicBezTo>
                    <a:pt x="2316927" y="2047114"/>
                    <a:pt x="2277044" y="2073791"/>
                    <a:pt x="2260008" y="2111810"/>
                  </a:cubicBezTo>
                  <a:lnTo>
                    <a:pt x="2253554" y="2141983"/>
                  </a:lnTo>
                  <a:lnTo>
                    <a:pt x="136980" y="2141983"/>
                  </a:lnTo>
                  <a:lnTo>
                    <a:pt x="130526" y="2111810"/>
                  </a:lnTo>
                  <a:cubicBezTo>
                    <a:pt x="113490" y="2073791"/>
                    <a:pt x="73608" y="2047114"/>
                    <a:pt x="27124" y="2047114"/>
                  </a:cubicBezTo>
                  <a:lnTo>
                    <a:pt x="0" y="2052283"/>
                  </a:lnTo>
                  <a:lnTo>
                    <a:pt x="0" y="1900338"/>
                  </a:lnTo>
                  <a:lnTo>
                    <a:pt x="25753" y="1883949"/>
                  </a:lnTo>
                  <a:cubicBezTo>
                    <a:pt x="46061" y="1864780"/>
                    <a:pt x="58622" y="1838298"/>
                    <a:pt x="58622" y="1809047"/>
                  </a:cubicBezTo>
                  <a:cubicBezTo>
                    <a:pt x="58622" y="1779796"/>
                    <a:pt x="46061" y="1753314"/>
                    <a:pt x="25753" y="1734145"/>
                  </a:cubicBezTo>
                  <a:lnTo>
                    <a:pt x="15187" y="1727421"/>
                  </a:lnTo>
                  <a:lnTo>
                    <a:pt x="27798" y="1708715"/>
                  </a:lnTo>
                  <a:cubicBezTo>
                    <a:pt x="32918" y="1696611"/>
                    <a:pt x="35749" y="1683303"/>
                    <a:pt x="35749" y="1669334"/>
                  </a:cubicBezTo>
                  <a:lnTo>
                    <a:pt x="35749" y="486141"/>
                  </a:lnTo>
                  <a:cubicBezTo>
                    <a:pt x="35749" y="472172"/>
                    <a:pt x="32918" y="458865"/>
                    <a:pt x="27798" y="446760"/>
                  </a:cubicBezTo>
                  <a:lnTo>
                    <a:pt x="19451" y="434380"/>
                  </a:lnTo>
                  <a:lnTo>
                    <a:pt x="25753" y="430369"/>
                  </a:lnTo>
                  <a:cubicBezTo>
                    <a:pt x="46061" y="411200"/>
                    <a:pt x="58622" y="384718"/>
                    <a:pt x="58622" y="355467"/>
                  </a:cubicBezTo>
                  <a:cubicBezTo>
                    <a:pt x="58622" y="326216"/>
                    <a:pt x="46061" y="299735"/>
                    <a:pt x="25753" y="280566"/>
                  </a:cubicBezTo>
                  <a:lnTo>
                    <a:pt x="0" y="264176"/>
                  </a:lnTo>
                  <a:lnTo>
                    <a:pt x="0" y="91352"/>
                  </a:lnTo>
                  <a:lnTo>
                    <a:pt x="27124" y="96521"/>
                  </a:lnTo>
                  <a:cubicBezTo>
                    <a:pt x="73608" y="96521"/>
                    <a:pt x="113490" y="69845"/>
                    <a:pt x="130526" y="31826"/>
                  </a:cubicBezTo>
                  <a:close/>
                </a:path>
              </a:pathLst>
            </a:custGeom>
            <a:noFill/>
            <a:ln w="28575">
              <a:solidFill>
                <a:srgbClr val="8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800" name="Agrupar 1799">
            <a:extLst>
              <a:ext uri="{FF2B5EF4-FFF2-40B4-BE49-F238E27FC236}">
                <a16:creationId xmlns:a16="http://schemas.microsoft.com/office/drawing/2014/main" id="{67FA3757-EF7E-2606-408C-2BD163E0E2CD}"/>
              </a:ext>
            </a:extLst>
          </p:cNvPr>
          <p:cNvGrpSpPr/>
          <p:nvPr/>
        </p:nvGrpSpPr>
        <p:grpSpPr>
          <a:xfrm>
            <a:off x="-4956887" y="7430970"/>
            <a:ext cx="5234107" cy="5618480"/>
            <a:chOff x="4263385" y="8250137"/>
            <a:chExt cx="5234107" cy="5618480"/>
          </a:xfrm>
        </p:grpSpPr>
        <p:sp>
          <p:nvSpPr>
            <p:cNvPr id="1799" name="Forma Livre: Forma 1798">
              <a:extLst>
                <a:ext uri="{FF2B5EF4-FFF2-40B4-BE49-F238E27FC236}">
                  <a16:creationId xmlns:a16="http://schemas.microsoft.com/office/drawing/2014/main" id="{05517B73-A33C-C834-BE59-D1723F1CBE7D}"/>
                </a:ext>
              </a:extLst>
            </p:cNvPr>
            <p:cNvSpPr/>
            <p:nvPr/>
          </p:nvSpPr>
          <p:spPr>
            <a:xfrm rot="19067074">
              <a:off x="4263385" y="8327976"/>
              <a:ext cx="5234107" cy="5462802"/>
            </a:xfrm>
            <a:custGeom>
              <a:avLst/>
              <a:gdLst>
                <a:gd name="connsiteX0" fmla="*/ 3857056 w 5234107"/>
                <a:gd name="connsiteY0" fmla="*/ 70043 h 5462802"/>
                <a:gd name="connsiteX1" fmla="*/ 5145511 w 5234107"/>
                <a:gd name="connsiteY1" fmla="*/ 1238976 h 5462802"/>
                <a:gd name="connsiteX2" fmla="*/ 5196568 w 5234107"/>
                <a:gd name="connsiteY2" fmla="*/ 1576425 h 5462802"/>
                <a:gd name="connsiteX3" fmla="*/ 5171469 w 5234107"/>
                <a:gd name="connsiteY3" fmla="*/ 1610395 h 5462802"/>
                <a:gd name="connsiteX4" fmla="*/ 5135880 w 5234107"/>
                <a:gd name="connsiteY4" fmla="*/ 1622106 h 5462802"/>
                <a:gd name="connsiteX5" fmla="*/ 5103345 w 5234107"/>
                <a:gd name="connsiteY5" fmla="*/ 1647655 h 5462802"/>
                <a:gd name="connsiteX6" fmla="*/ 5072692 w 5234107"/>
                <a:gd name="connsiteY6" fmla="*/ 1719879 h 5462802"/>
                <a:gd name="connsiteX7" fmla="*/ 5072862 w 5234107"/>
                <a:gd name="connsiteY7" fmla="*/ 1720945 h 5462802"/>
                <a:gd name="connsiteX8" fmla="*/ 5071833 w 5234107"/>
                <a:gd name="connsiteY8" fmla="*/ 1722079 h 5462802"/>
                <a:gd name="connsiteX9" fmla="*/ 5071833 w 5234107"/>
                <a:gd name="connsiteY9" fmla="*/ 1737703 h 5462802"/>
                <a:gd name="connsiteX10" fmla="*/ 5075227 w 5234107"/>
                <a:gd name="connsiteY10" fmla="*/ 1735732 h 5462802"/>
                <a:gd name="connsiteX11" fmla="*/ 5078363 w 5234107"/>
                <a:gd name="connsiteY11" fmla="*/ 1755341 h 5462802"/>
                <a:gd name="connsiteX12" fmla="*/ 5098250 w 5234107"/>
                <a:gd name="connsiteY12" fmla="*/ 1784501 h 5462802"/>
                <a:gd name="connsiteX13" fmla="*/ 5122020 w 5234107"/>
                <a:gd name="connsiteY13" fmla="*/ 1797529 h 5462802"/>
                <a:gd name="connsiteX14" fmla="*/ 4782873 w 5234107"/>
                <a:gd name="connsiteY14" fmla="*/ 2040585 h 5462802"/>
                <a:gd name="connsiteX15" fmla="*/ 2103294 w 5234107"/>
                <a:gd name="connsiteY15" fmla="*/ 4994149 h 5462802"/>
                <a:gd name="connsiteX16" fmla="*/ 1921476 w 5234107"/>
                <a:gd name="connsiteY16" fmla="*/ 5308324 h 5462802"/>
                <a:gd name="connsiteX17" fmla="*/ 1912823 w 5234107"/>
                <a:gd name="connsiteY17" fmla="*/ 5295637 h 5462802"/>
                <a:gd name="connsiteX18" fmla="*/ 1777116 w 5234107"/>
                <a:gd name="connsiteY18" fmla="*/ 5313988 h 5462802"/>
                <a:gd name="connsiteX19" fmla="*/ 1754846 w 5234107"/>
                <a:gd name="connsiteY19" fmla="*/ 5348849 h 5462802"/>
                <a:gd name="connsiteX20" fmla="*/ 1746791 w 5234107"/>
                <a:gd name="connsiteY20" fmla="*/ 5384754 h 5462802"/>
                <a:gd name="connsiteX21" fmla="*/ 1717862 w 5234107"/>
                <a:gd name="connsiteY21" fmla="*/ 5410827 h 5462802"/>
                <a:gd name="connsiteX22" fmla="*/ 1377051 w 5234107"/>
                <a:gd name="connsiteY22" fmla="*/ 5392760 h 5462802"/>
                <a:gd name="connsiteX23" fmla="*/ 88595 w 5234107"/>
                <a:gd name="connsiteY23" fmla="*/ 4223827 h 5462802"/>
                <a:gd name="connsiteX24" fmla="*/ 37538 w 5234107"/>
                <a:gd name="connsiteY24" fmla="*/ 3886377 h 5462802"/>
                <a:gd name="connsiteX25" fmla="*/ 50811 w 5234107"/>
                <a:gd name="connsiteY25" fmla="*/ 3868413 h 5462802"/>
                <a:gd name="connsiteX26" fmla="*/ 75116 w 5234107"/>
                <a:gd name="connsiteY26" fmla="*/ 3869907 h 5462802"/>
                <a:gd name="connsiteX27" fmla="*/ 144024 w 5234107"/>
                <a:gd name="connsiteY27" fmla="*/ 3832389 h 5462802"/>
                <a:gd name="connsiteX28" fmla="*/ 149119 w 5234107"/>
                <a:gd name="connsiteY28" fmla="*/ 3695542 h 5462802"/>
                <a:gd name="connsiteX29" fmla="*/ 135652 w 5234107"/>
                <a:gd name="connsiteY29" fmla="*/ 3688161 h 5462802"/>
                <a:gd name="connsiteX30" fmla="*/ 348075 w 5234107"/>
                <a:gd name="connsiteY30" fmla="*/ 3535924 h 5462802"/>
                <a:gd name="connsiteX31" fmla="*/ 3161192 w 5234107"/>
                <a:gd name="connsiteY31" fmla="*/ 435167 h 5462802"/>
                <a:gd name="connsiteX32" fmla="*/ 3319272 w 5234107"/>
                <a:gd name="connsiteY32" fmla="*/ 162012 h 5462802"/>
                <a:gd name="connsiteX33" fmla="*/ 3334546 w 5234107"/>
                <a:gd name="connsiteY33" fmla="*/ 184406 h 5462802"/>
                <a:gd name="connsiteX34" fmla="*/ 3470252 w 5234107"/>
                <a:gd name="connsiteY34" fmla="*/ 166055 h 5462802"/>
                <a:gd name="connsiteX35" fmla="*/ 3500906 w 5234107"/>
                <a:gd name="connsiteY35" fmla="*/ 93832 h 5462802"/>
                <a:gd name="connsiteX36" fmla="*/ 3496988 w 5234107"/>
                <a:gd name="connsiteY36" fmla="*/ 69331 h 5462802"/>
                <a:gd name="connsiteX37" fmla="*/ 3516244 w 5234107"/>
                <a:gd name="connsiteY37" fmla="*/ 51975 h 5462802"/>
                <a:gd name="connsiteX38" fmla="*/ 3857056 w 5234107"/>
                <a:gd name="connsiteY38" fmla="*/ 70043 h 546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234107" h="5462802">
                  <a:moveTo>
                    <a:pt x="3857056" y="70043"/>
                  </a:moveTo>
                  <a:lnTo>
                    <a:pt x="5145511" y="1238976"/>
                  </a:lnTo>
                  <a:cubicBezTo>
                    <a:pt x="5242160" y="1326658"/>
                    <a:pt x="5260600" y="1468371"/>
                    <a:pt x="5196568" y="1576425"/>
                  </a:cubicBezTo>
                  <a:lnTo>
                    <a:pt x="5171469" y="1610395"/>
                  </a:lnTo>
                  <a:lnTo>
                    <a:pt x="5135880" y="1622106"/>
                  </a:lnTo>
                  <a:cubicBezTo>
                    <a:pt x="5124153" y="1628392"/>
                    <a:pt x="5113065" y="1636940"/>
                    <a:pt x="5103345" y="1647655"/>
                  </a:cubicBezTo>
                  <a:cubicBezTo>
                    <a:pt x="5083904" y="1669083"/>
                    <a:pt x="5073614" y="1695115"/>
                    <a:pt x="5072692" y="1719879"/>
                  </a:cubicBezTo>
                  <a:lnTo>
                    <a:pt x="5072862" y="1720945"/>
                  </a:lnTo>
                  <a:lnTo>
                    <a:pt x="5071833" y="1722079"/>
                  </a:lnTo>
                  <a:lnTo>
                    <a:pt x="5071833" y="1737703"/>
                  </a:lnTo>
                  <a:lnTo>
                    <a:pt x="5075227" y="1735732"/>
                  </a:lnTo>
                  <a:lnTo>
                    <a:pt x="5078363" y="1755341"/>
                  </a:lnTo>
                  <a:cubicBezTo>
                    <a:pt x="5082613" y="1766356"/>
                    <a:pt x="5089233" y="1776321"/>
                    <a:pt x="5098250" y="1784501"/>
                  </a:cubicBezTo>
                  <a:lnTo>
                    <a:pt x="5122020" y="1797529"/>
                  </a:lnTo>
                  <a:lnTo>
                    <a:pt x="4782873" y="2040585"/>
                  </a:lnTo>
                  <a:lnTo>
                    <a:pt x="2103294" y="4994149"/>
                  </a:lnTo>
                  <a:lnTo>
                    <a:pt x="1921476" y="5308324"/>
                  </a:lnTo>
                  <a:lnTo>
                    <a:pt x="1912823" y="5295637"/>
                  </a:lnTo>
                  <a:cubicBezTo>
                    <a:pt x="1876755" y="5262915"/>
                    <a:pt x="1815998" y="5271131"/>
                    <a:pt x="1777116" y="5313988"/>
                  </a:cubicBezTo>
                  <a:cubicBezTo>
                    <a:pt x="1767396" y="5324702"/>
                    <a:pt x="1759964" y="5336568"/>
                    <a:pt x="1754846" y="5348849"/>
                  </a:cubicBezTo>
                  <a:lnTo>
                    <a:pt x="1746791" y="5384754"/>
                  </a:lnTo>
                  <a:lnTo>
                    <a:pt x="1717862" y="5410827"/>
                  </a:lnTo>
                  <a:cubicBezTo>
                    <a:pt x="1616532" y="5485043"/>
                    <a:pt x="1473699" y="5480442"/>
                    <a:pt x="1377051" y="5392760"/>
                  </a:cubicBezTo>
                  <a:lnTo>
                    <a:pt x="88595" y="4223827"/>
                  </a:lnTo>
                  <a:cubicBezTo>
                    <a:pt x="-8053" y="4136144"/>
                    <a:pt x="-26493" y="3994432"/>
                    <a:pt x="37538" y="3886377"/>
                  </a:cubicBezTo>
                  <a:lnTo>
                    <a:pt x="50811" y="3868413"/>
                  </a:lnTo>
                  <a:lnTo>
                    <a:pt x="75116" y="3869907"/>
                  </a:lnTo>
                  <a:cubicBezTo>
                    <a:pt x="99674" y="3866586"/>
                    <a:pt x="124583" y="3853817"/>
                    <a:pt x="144024" y="3832389"/>
                  </a:cubicBezTo>
                  <a:cubicBezTo>
                    <a:pt x="182905" y="3789532"/>
                    <a:pt x="185186" y="3728264"/>
                    <a:pt x="149119" y="3695542"/>
                  </a:cubicBezTo>
                  <a:lnTo>
                    <a:pt x="135652" y="3688161"/>
                  </a:lnTo>
                  <a:lnTo>
                    <a:pt x="348075" y="3535924"/>
                  </a:lnTo>
                  <a:lnTo>
                    <a:pt x="3161192" y="435167"/>
                  </a:lnTo>
                  <a:lnTo>
                    <a:pt x="3319272" y="162012"/>
                  </a:lnTo>
                  <a:lnTo>
                    <a:pt x="3334546" y="184406"/>
                  </a:lnTo>
                  <a:cubicBezTo>
                    <a:pt x="3370614" y="217128"/>
                    <a:pt x="3431371" y="208912"/>
                    <a:pt x="3470252" y="166055"/>
                  </a:cubicBezTo>
                  <a:cubicBezTo>
                    <a:pt x="3489693" y="144627"/>
                    <a:pt x="3499984" y="118596"/>
                    <a:pt x="3500906" y="93832"/>
                  </a:cubicBezTo>
                  <a:lnTo>
                    <a:pt x="3496988" y="69331"/>
                  </a:lnTo>
                  <a:lnTo>
                    <a:pt x="3516244" y="51975"/>
                  </a:lnTo>
                  <a:cubicBezTo>
                    <a:pt x="3617575" y="-22240"/>
                    <a:pt x="3760407" y="-17640"/>
                    <a:pt x="3857056" y="70043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78" name="Forma Livre: Forma 1777">
              <a:extLst>
                <a:ext uri="{FF2B5EF4-FFF2-40B4-BE49-F238E27FC236}">
                  <a16:creationId xmlns:a16="http://schemas.microsoft.com/office/drawing/2014/main" id="{726A86C8-B4C3-3E10-2D71-36B20438F109}"/>
                </a:ext>
              </a:extLst>
            </p:cNvPr>
            <p:cNvSpPr/>
            <p:nvPr/>
          </p:nvSpPr>
          <p:spPr>
            <a:xfrm>
              <a:off x="5696647" y="8250137"/>
              <a:ext cx="2388616" cy="5618480"/>
            </a:xfrm>
            <a:custGeom>
              <a:avLst/>
              <a:gdLst>
                <a:gd name="connsiteX0" fmla="*/ 126848 w 2388616"/>
                <a:gd name="connsiteY0" fmla="*/ 0 h 5618480"/>
                <a:gd name="connsiteX1" fmla="*/ 2250418 w 2388616"/>
                <a:gd name="connsiteY1" fmla="*/ 0 h 5618480"/>
                <a:gd name="connsiteX2" fmla="*/ 2255081 w 2388616"/>
                <a:gd name="connsiteY2" fmla="*/ 21060 h 5618480"/>
                <a:gd name="connsiteX3" fmla="*/ 2352618 w 2388616"/>
                <a:gd name="connsiteY3" fmla="*/ 80010 h 5618480"/>
                <a:gd name="connsiteX4" fmla="*/ 2388616 w 2388616"/>
                <a:gd name="connsiteY4" fmla="*/ 73384 h 5618480"/>
                <a:gd name="connsiteX5" fmla="*/ 2388616 w 2388616"/>
                <a:gd name="connsiteY5" fmla="*/ 292269 h 5618480"/>
                <a:gd name="connsiteX6" fmla="*/ 2384383 w 2388616"/>
                <a:gd name="connsiteY6" fmla="*/ 297400 h 5618480"/>
                <a:gd name="connsiteX7" fmla="*/ 2343958 w 2388616"/>
                <a:gd name="connsiteY7" fmla="*/ 429741 h 5618480"/>
                <a:gd name="connsiteX8" fmla="*/ 2343958 w 2388616"/>
                <a:gd name="connsiteY8" fmla="*/ 5188739 h 5618480"/>
                <a:gd name="connsiteX9" fmla="*/ 2384383 w 2388616"/>
                <a:gd name="connsiteY9" fmla="*/ 5321081 h 5618480"/>
                <a:gd name="connsiteX10" fmla="*/ 2388616 w 2388616"/>
                <a:gd name="connsiteY10" fmla="*/ 5326211 h 5618480"/>
                <a:gd name="connsiteX11" fmla="*/ 2388616 w 2388616"/>
                <a:gd name="connsiteY11" fmla="*/ 5535926 h 5618480"/>
                <a:gd name="connsiteX12" fmla="*/ 2352618 w 2388616"/>
                <a:gd name="connsiteY12" fmla="*/ 5529299 h 5618480"/>
                <a:gd name="connsiteX13" fmla="*/ 2255081 w 2388616"/>
                <a:gd name="connsiteY13" fmla="*/ 5588249 h 5618480"/>
                <a:gd name="connsiteX14" fmla="*/ 2248387 w 2388616"/>
                <a:gd name="connsiteY14" fmla="*/ 5618480 h 5618480"/>
                <a:gd name="connsiteX15" fmla="*/ 128878 w 2388616"/>
                <a:gd name="connsiteY15" fmla="*/ 5618480 h 5618480"/>
                <a:gd name="connsiteX16" fmla="*/ 122185 w 2388616"/>
                <a:gd name="connsiteY16" fmla="*/ 5588249 h 5618480"/>
                <a:gd name="connsiteX17" fmla="*/ 24647 w 2388616"/>
                <a:gd name="connsiteY17" fmla="*/ 5529299 h 5618480"/>
                <a:gd name="connsiteX18" fmla="*/ 0 w 2388616"/>
                <a:gd name="connsiteY18" fmla="*/ 5533836 h 5618480"/>
                <a:gd name="connsiteX19" fmla="*/ 0 w 2388616"/>
                <a:gd name="connsiteY19" fmla="*/ 5313476 h 5618480"/>
                <a:gd name="connsiteX20" fmla="*/ 17696 w 2388616"/>
                <a:gd name="connsiteY20" fmla="*/ 5280874 h 5618480"/>
                <a:gd name="connsiteX21" fmla="*/ 36297 w 2388616"/>
                <a:gd name="connsiteY21" fmla="*/ 5188739 h 5618480"/>
                <a:gd name="connsiteX22" fmla="*/ 36297 w 2388616"/>
                <a:gd name="connsiteY22" fmla="*/ 429741 h 5618480"/>
                <a:gd name="connsiteX23" fmla="*/ 17696 w 2388616"/>
                <a:gd name="connsiteY23" fmla="*/ 337607 h 5618480"/>
                <a:gd name="connsiteX24" fmla="*/ 0 w 2388616"/>
                <a:gd name="connsiteY24" fmla="*/ 305005 h 5618480"/>
                <a:gd name="connsiteX25" fmla="*/ 0 w 2388616"/>
                <a:gd name="connsiteY25" fmla="*/ 75473 h 5618480"/>
                <a:gd name="connsiteX26" fmla="*/ 24647 w 2388616"/>
                <a:gd name="connsiteY26" fmla="*/ 80010 h 5618480"/>
                <a:gd name="connsiteX27" fmla="*/ 122185 w 2388616"/>
                <a:gd name="connsiteY27" fmla="*/ 21060 h 561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88616" h="5618480">
                  <a:moveTo>
                    <a:pt x="126848" y="0"/>
                  </a:moveTo>
                  <a:lnTo>
                    <a:pt x="2250418" y="0"/>
                  </a:lnTo>
                  <a:lnTo>
                    <a:pt x="2255081" y="21060"/>
                  </a:lnTo>
                  <a:cubicBezTo>
                    <a:pt x="2271151" y="55703"/>
                    <a:pt x="2308771" y="80010"/>
                    <a:pt x="2352618" y="80010"/>
                  </a:cubicBezTo>
                  <a:lnTo>
                    <a:pt x="2388616" y="73384"/>
                  </a:lnTo>
                  <a:lnTo>
                    <a:pt x="2388616" y="292269"/>
                  </a:lnTo>
                  <a:lnTo>
                    <a:pt x="2384383" y="297400"/>
                  </a:lnTo>
                  <a:cubicBezTo>
                    <a:pt x="2358861" y="335177"/>
                    <a:pt x="2343958" y="380719"/>
                    <a:pt x="2343958" y="429741"/>
                  </a:cubicBezTo>
                  <a:lnTo>
                    <a:pt x="2343958" y="5188739"/>
                  </a:lnTo>
                  <a:cubicBezTo>
                    <a:pt x="2343958" y="5237761"/>
                    <a:pt x="2358861" y="5283303"/>
                    <a:pt x="2384383" y="5321081"/>
                  </a:cubicBezTo>
                  <a:lnTo>
                    <a:pt x="2388616" y="5326211"/>
                  </a:lnTo>
                  <a:lnTo>
                    <a:pt x="2388616" y="5535926"/>
                  </a:lnTo>
                  <a:lnTo>
                    <a:pt x="2352618" y="5529299"/>
                  </a:lnTo>
                  <a:cubicBezTo>
                    <a:pt x="2308771" y="5529299"/>
                    <a:pt x="2271151" y="5553606"/>
                    <a:pt x="2255081" y="5588249"/>
                  </a:cubicBezTo>
                  <a:lnTo>
                    <a:pt x="2248387" y="5618480"/>
                  </a:lnTo>
                  <a:lnTo>
                    <a:pt x="128878" y="5618480"/>
                  </a:lnTo>
                  <a:lnTo>
                    <a:pt x="122185" y="5588249"/>
                  </a:lnTo>
                  <a:cubicBezTo>
                    <a:pt x="106115" y="5553606"/>
                    <a:pt x="68494" y="5529299"/>
                    <a:pt x="24647" y="5529299"/>
                  </a:cubicBezTo>
                  <a:lnTo>
                    <a:pt x="0" y="5533836"/>
                  </a:lnTo>
                  <a:lnTo>
                    <a:pt x="0" y="5313476"/>
                  </a:lnTo>
                  <a:lnTo>
                    <a:pt x="17696" y="5280874"/>
                  </a:lnTo>
                  <a:cubicBezTo>
                    <a:pt x="29674" y="5252555"/>
                    <a:pt x="36297" y="5221421"/>
                    <a:pt x="36297" y="5188739"/>
                  </a:cubicBezTo>
                  <a:lnTo>
                    <a:pt x="36297" y="429741"/>
                  </a:lnTo>
                  <a:cubicBezTo>
                    <a:pt x="36297" y="397060"/>
                    <a:pt x="29674" y="365925"/>
                    <a:pt x="17696" y="337607"/>
                  </a:cubicBezTo>
                  <a:lnTo>
                    <a:pt x="0" y="305005"/>
                  </a:lnTo>
                  <a:lnTo>
                    <a:pt x="0" y="75473"/>
                  </a:lnTo>
                  <a:lnTo>
                    <a:pt x="24647" y="80010"/>
                  </a:lnTo>
                  <a:cubicBezTo>
                    <a:pt x="68494" y="80010"/>
                    <a:pt x="106115" y="55703"/>
                    <a:pt x="122185" y="21060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863" name="Agrupar 1862">
            <a:extLst>
              <a:ext uri="{FF2B5EF4-FFF2-40B4-BE49-F238E27FC236}">
                <a16:creationId xmlns:a16="http://schemas.microsoft.com/office/drawing/2014/main" id="{251424CF-7090-E587-C618-100E83701E1C}"/>
              </a:ext>
            </a:extLst>
          </p:cNvPr>
          <p:cNvGrpSpPr/>
          <p:nvPr/>
        </p:nvGrpSpPr>
        <p:grpSpPr>
          <a:xfrm>
            <a:off x="-741185" y="4234072"/>
            <a:ext cx="2350484" cy="584200"/>
            <a:chOff x="5049695" y="5336023"/>
            <a:chExt cx="2350484" cy="584200"/>
          </a:xfrm>
          <a:solidFill>
            <a:schemeClr val="bg1"/>
          </a:solidFill>
        </p:grpSpPr>
        <p:grpSp>
          <p:nvGrpSpPr>
            <p:cNvPr id="1848" name="Agrupar 1847">
              <a:extLst>
                <a:ext uri="{FF2B5EF4-FFF2-40B4-BE49-F238E27FC236}">
                  <a16:creationId xmlns:a16="http://schemas.microsoft.com/office/drawing/2014/main" id="{2916DBFF-1174-A282-273E-B2BC34B94BB4}"/>
                </a:ext>
              </a:extLst>
            </p:cNvPr>
            <p:cNvGrpSpPr/>
            <p:nvPr/>
          </p:nvGrpSpPr>
          <p:grpSpPr>
            <a:xfrm>
              <a:off x="5319147" y="5378259"/>
              <a:ext cx="2081032" cy="499729"/>
              <a:chOff x="2397972" y="5183564"/>
              <a:chExt cx="2081032" cy="499729"/>
            </a:xfrm>
            <a:grpFill/>
          </p:grpSpPr>
          <p:sp>
            <p:nvSpPr>
              <p:cNvPr id="1844" name="Forma Livre: Forma 1843">
                <a:extLst>
                  <a:ext uri="{FF2B5EF4-FFF2-40B4-BE49-F238E27FC236}">
                    <a16:creationId xmlns:a16="http://schemas.microsoft.com/office/drawing/2014/main" id="{F8249CC2-E5BD-6A57-D45A-7C35CF986BBF}"/>
                  </a:ext>
                </a:extLst>
              </p:cNvPr>
              <p:cNvSpPr/>
              <p:nvPr/>
            </p:nvSpPr>
            <p:spPr>
              <a:xfrm>
                <a:off x="2397972" y="5183564"/>
                <a:ext cx="2079127" cy="499729"/>
              </a:xfrm>
              <a:custGeom>
                <a:avLst/>
                <a:gdLst>
                  <a:gd name="connsiteX0" fmla="*/ 0 w 2079127"/>
                  <a:gd name="connsiteY0" fmla="*/ 0 h 499729"/>
                  <a:gd name="connsiteX1" fmla="*/ 243075 w 2079127"/>
                  <a:gd name="connsiteY1" fmla="*/ 0 h 499729"/>
                  <a:gd name="connsiteX2" fmla="*/ 401844 w 2079127"/>
                  <a:gd name="connsiteY2" fmla="*/ 0 h 499729"/>
                  <a:gd name="connsiteX3" fmla="*/ 1983606 w 2079127"/>
                  <a:gd name="connsiteY3" fmla="*/ 0 h 499729"/>
                  <a:gd name="connsiteX4" fmla="*/ 1996649 w 2079127"/>
                  <a:gd name="connsiteY4" fmla="*/ 23875 h 499729"/>
                  <a:gd name="connsiteX5" fmla="*/ 2038091 w 2079127"/>
                  <a:gd name="connsiteY5" fmla="*/ 73777 h 499729"/>
                  <a:gd name="connsiteX6" fmla="*/ 2079127 w 2079127"/>
                  <a:gd name="connsiteY6" fmla="*/ 107416 h 499729"/>
                  <a:gd name="connsiteX7" fmla="*/ 2079127 w 2079127"/>
                  <a:gd name="connsiteY7" fmla="*/ 401833 h 499729"/>
                  <a:gd name="connsiteX8" fmla="*/ 2038091 w 2079127"/>
                  <a:gd name="connsiteY8" fmla="*/ 435473 h 499729"/>
                  <a:gd name="connsiteX9" fmla="*/ 1996649 w 2079127"/>
                  <a:gd name="connsiteY9" fmla="*/ 485375 h 499729"/>
                  <a:gd name="connsiteX10" fmla="*/ 1989490 w 2079127"/>
                  <a:gd name="connsiteY10" fmla="*/ 498479 h 499729"/>
                  <a:gd name="connsiteX11" fmla="*/ 401844 w 2079127"/>
                  <a:gd name="connsiteY11" fmla="*/ 498479 h 499729"/>
                  <a:gd name="connsiteX12" fmla="*/ 401844 w 2079127"/>
                  <a:gd name="connsiteY12" fmla="*/ 499729 h 499729"/>
                  <a:gd name="connsiteX13" fmla="*/ 0 w 2079127"/>
                  <a:gd name="connsiteY13" fmla="*/ 499729 h 499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79127" h="499729">
                    <a:moveTo>
                      <a:pt x="0" y="0"/>
                    </a:moveTo>
                    <a:lnTo>
                      <a:pt x="243075" y="0"/>
                    </a:lnTo>
                    <a:lnTo>
                      <a:pt x="401844" y="0"/>
                    </a:lnTo>
                    <a:lnTo>
                      <a:pt x="1983606" y="0"/>
                    </a:lnTo>
                    <a:lnTo>
                      <a:pt x="1996649" y="23875"/>
                    </a:lnTo>
                    <a:cubicBezTo>
                      <a:pt x="2008847" y="41813"/>
                      <a:pt x="2022737" y="58522"/>
                      <a:pt x="2038091" y="73777"/>
                    </a:cubicBezTo>
                    <a:lnTo>
                      <a:pt x="2079127" y="107416"/>
                    </a:lnTo>
                    <a:lnTo>
                      <a:pt x="2079127" y="401833"/>
                    </a:lnTo>
                    <a:lnTo>
                      <a:pt x="2038091" y="435473"/>
                    </a:lnTo>
                    <a:cubicBezTo>
                      <a:pt x="2022737" y="450727"/>
                      <a:pt x="2008847" y="467437"/>
                      <a:pt x="1996649" y="485375"/>
                    </a:cubicBezTo>
                    <a:lnTo>
                      <a:pt x="1989490" y="498479"/>
                    </a:lnTo>
                    <a:lnTo>
                      <a:pt x="401844" y="498479"/>
                    </a:lnTo>
                    <a:lnTo>
                      <a:pt x="401844" y="499729"/>
                    </a:lnTo>
                    <a:lnTo>
                      <a:pt x="0" y="499729"/>
                    </a:lnTo>
                    <a:close/>
                  </a:path>
                </a:pathLst>
              </a:cu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846" name="Forma Livre: Forma 1845">
                <a:extLst>
                  <a:ext uri="{FF2B5EF4-FFF2-40B4-BE49-F238E27FC236}">
                    <a16:creationId xmlns:a16="http://schemas.microsoft.com/office/drawing/2014/main" id="{B3B0013B-CF5E-438D-C0BA-30F0FE408CCE}"/>
                  </a:ext>
                </a:extLst>
              </p:cNvPr>
              <p:cNvSpPr/>
              <p:nvPr/>
            </p:nvSpPr>
            <p:spPr>
              <a:xfrm>
                <a:off x="4174204" y="5185657"/>
                <a:ext cx="304800" cy="163830"/>
              </a:xfrm>
              <a:custGeom>
                <a:avLst/>
                <a:gdLst>
                  <a:gd name="connsiteX0" fmla="*/ 0 w 304800"/>
                  <a:gd name="connsiteY0" fmla="*/ 0 h 163830"/>
                  <a:gd name="connsiteX1" fmla="*/ 304800 w 304800"/>
                  <a:gd name="connsiteY1" fmla="*/ 163830 h 163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163830">
                    <a:moveTo>
                      <a:pt x="0" y="0"/>
                    </a:moveTo>
                    <a:cubicBezTo>
                      <a:pt x="115094" y="43656"/>
                      <a:pt x="230188" y="87313"/>
                      <a:pt x="304800" y="163830"/>
                    </a:cubicBezTo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7" name="Forma Livre: Forma 1846">
                <a:extLst>
                  <a:ext uri="{FF2B5EF4-FFF2-40B4-BE49-F238E27FC236}">
                    <a16:creationId xmlns:a16="http://schemas.microsoft.com/office/drawing/2014/main" id="{B55E2BFB-BD4D-9844-CB22-CDDF5B6D277E}"/>
                  </a:ext>
                </a:extLst>
              </p:cNvPr>
              <p:cNvSpPr/>
              <p:nvPr/>
            </p:nvSpPr>
            <p:spPr>
              <a:xfrm flipV="1">
                <a:off x="4174204" y="5519463"/>
                <a:ext cx="304800" cy="163830"/>
              </a:xfrm>
              <a:custGeom>
                <a:avLst/>
                <a:gdLst>
                  <a:gd name="connsiteX0" fmla="*/ 0 w 304800"/>
                  <a:gd name="connsiteY0" fmla="*/ 0 h 163830"/>
                  <a:gd name="connsiteX1" fmla="*/ 304800 w 304800"/>
                  <a:gd name="connsiteY1" fmla="*/ 163830 h 163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163830">
                    <a:moveTo>
                      <a:pt x="0" y="0"/>
                    </a:moveTo>
                    <a:cubicBezTo>
                      <a:pt x="115094" y="43656"/>
                      <a:pt x="230188" y="87313"/>
                      <a:pt x="304800" y="163830"/>
                    </a:cubicBezTo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53" name="Elipse 1852">
              <a:extLst>
                <a:ext uri="{FF2B5EF4-FFF2-40B4-BE49-F238E27FC236}">
                  <a16:creationId xmlns:a16="http://schemas.microsoft.com/office/drawing/2014/main" id="{4480D51A-5CF4-C4EB-A102-346B3655B38A}"/>
                </a:ext>
              </a:extLst>
            </p:cNvPr>
            <p:cNvSpPr/>
            <p:nvPr/>
          </p:nvSpPr>
          <p:spPr>
            <a:xfrm>
              <a:off x="5118275" y="5343742"/>
              <a:ext cx="462915" cy="568762"/>
            </a:xfrm>
            <a:prstGeom prst="ellipse">
              <a:avLst/>
            </a:prstGeom>
            <a:grp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4" name="Forma Livre: Forma 1853">
              <a:extLst>
                <a:ext uri="{FF2B5EF4-FFF2-40B4-BE49-F238E27FC236}">
                  <a16:creationId xmlns:a16="http://schemas.microsoft.com/office/drawing/2014/main" id="{3BEF66B3-CF9B-DC8F-B9E5-316D363B8F00}"/>
                </a:ext>
              </a:extLst>
            </p:cNvPr>
            <p:cNvSpPr/>
            <p:nvPr/>
          </p:nvSpPr>
          <p:spPr>
            <a:xfrm>
              <a:off x="5049695" y="5336023"/>
              <a:ext cx="584200" cy="584200"/>
            </a:xfrm>
            <a:custGeom>
              <a:avLst/>
              <a:gdLst>
                <a:gd name="connsiteX0" fmla="*/ 0 w 584200"/>
                <a:gd name="connsiteY0" fmla="*/ 0 h 584200"/>
                <a:gd name="connsiteX1" fmla="*/ 127096 w 584200"/>
                <a:gd name="connsiteY1" fmla="*/ 0 h 584200"/>
                <a:gd name="connsiteX2" fmla="*/ 129048 w 584200"/>
                <a:gd name="connsiteY2" fmla="*/ 5165 h 584200"/>
                <a:gd name="connsiteX3" fmla="*/ 290295 w 584200"/>
                <a:gd name="connsiteY3" fmla="*/ 62231 h 584200"/>
                <a:gd name="connsiteX4" fmla="*/ 451542 w 584200"/>
                <a:gd name="connsiteY4" fmla="*/ 5165 h 584200"/>
                <a:gd name="connsiteX5" fmla="*/ 453495 w 584200"/>
                <a:gd name="connsiteY5" fmla="*/ 0 h 584200"/>
                <a:gd name="connsiteX6" fmla="*/ 584200 w 584200"/>
                <a:gd name="connsiteY6" fmla="*/ 0 h 584200"/>
                <a:gd name="connsiteX7" fmla="*/ 584200 w 584200"/>
                <a:gd name="connsiteY7" fmla="*/ 584200 h 584200"/>
                <a:gd name="connsiteX8" fmla="*/ 455182 w 584200"/>
                <a:gd name="connsiteY8" fmla="*/ 584200 h 584200"/>
                <a:gd name="connsiteX9" fmla="*/ 451542 w 584200"/>
                <a:gd name="connsiteY9" fmla="*/ 574573 h 584200"/>
                <a:gd name="connsiteX10" fmla="*/ 290295 w 584200"/>
                <a:gd name="connsiteY10" fmla="*/ 517506 h 584200"/>
                <a:gd name="connsiteX11" fmla="*/ 129048 w 584200"/>
                <a:gd name="connsiteY11" fmla="*/ 574573 h 584200"/>
                <a:gd name="connsiteX12" fmla="*/ 125408 w 584200"/>
                <a:gd name="connsiteY12" fmla="*/ 584200 h 584200"/>
                <a:gd name="connsiteX13" fmla="*/ 0 w 584200"/>
                <a:gd name="connsiteY13" fmla="*/ 58420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4200" h="584200">
                  <a:moveTo>
                    <a:pt x="0" y="0"/>
                  </a:moveTo>
                  <a:lnTo>
                    <a:pt x="127096" y="0"/>
                  </a:lnTo>
                  <a:lnTo>
                    <a:pt x="129048" y="5165"/>
                  </a:lnTo>
                  <a:cubicBezTo>
                    <a:pt x="155615" y="38700"/>
                    <a:pt x="217808" y="62231"/>
                    <a:pt x="290295" y="62231"/>
                  </a:cubicBezTo>
                  <a:cubicBezTo>
                    <a:pt x="362782" y="62231"/>
                    <a:pt x="424975" y="38700"/>
                    <a:pt x="451542" y="5165"/>
                  </a:cubicBezTo>
                  <a:lnTo>
                    <a:pt x="453495" y="0"/>
                  </a:lnTo>
                  <a:lnTo>
                    <a:pt x="584200" y="0"/>
                  </a:lnTo>
                  <a:lnTo>
                    <a:pt x="584200" y="584200"/>
                  </a:lnTo>
                  <a:lnTo>
                    <a:pt x="455182" y="584200"/>
                  </a:lnTo>
                  <a:lnTo>
                    <a:pt x="451542" y="574573"/>
                  </a:lnTo>
                  <a:cubicBezTo>
                    <a:pt x="424975" y="541037"/>
                    <a:pt x="362782" y="517506"/>
                    <a:pt x="290295" y="517506"/>
                  </a:cubicBezTo>
                  <a:cubicBezTo>
                    <a:pt x="217808" y="517506"/>
                    <a:pt x="155615" y="541037"/>
                    <a:pt x="129048" y="574573"/>
                  </a:cubicBezTo>
                  <a:lnTo>
                    <a:pt x="125408" y="584200"/>
                  </a:lnTo>
                  <a:lnTo>
                    <a:pt x="0" y="584200"/>
                  </a:lnTo>
                  <a:close/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856" name="Conector reto 1855">
              <a:extLst>
                <a:ext uri="{FF2B5EF4-FFF2-40B4-BE49-F238E27FC236}">
                  <a16:creationId xmlns:a16="http://schemas.microsoft.com/office/drawing/2014/main" id="{9430510F-C0B1-C326-1F6E-47E51B9A289C}"/>
                </a:ext>
              </a:extLst>
            </p:cNvPr>
            <p:cNvCxnSpPr>
              <a:cxnSpLocks/>
            </p:cNvCxnSpPr>
            <p:nvPr/>
          </p:nvCxnSpPr>
          <p:spPr>
            <a:xfrm>
              <a:off x="5633895" y="5455403"/>
              <a:ext cx="1635125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8" name="Conector reto 1857">
              <a:extLst>
                <a:ext uri="{FF2B5EF4-FFF2-40B4-BE49-F238E27FC236}">
                  <a16:creationId xmlns:a16="http://schemas.microsoft.com/office/drawing/2014/main" id="{DD4C44DB-12C4-5D93-CB4A-7EB929305CE9}"/>
                </a:ext>
              </a:extLst>
            </p:cNvPr>
            <p:cNvCxnSpPr>
              <a:cxnSpLocks/>
            </p:cNvCxnSpPr>
            <p:nvPr/>
          </p:nvCxnSpPr>
          <p:spPr>
            <a:xfrm>
              <a:off x="5633895" y="5805923"/>
              <a:ext cx="1635125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0" name="Conector reto 1859">
              <a:extLst>
                <a:ext uri="{FF2B5EF4-FFF2-40B4-BE49-F238E27FC236}">
                  <a16:creationId xmlns:a16="http://schemas.microsoft.com/office/drawing/2014/main" id="{3252EEBD-500E-45B0-5824-265ACEA95192}"/>
                </a:ext>
              </a:extLst>
            </p:cNvPr>
            <p:cNvCxnSpPr>
              <a:cxnSpLocks/>
            </p:cNvCxnSpPr>
            <p:nvPr/>
          </p:nvCxnSpPr>
          <p:spPr>
            <a:xfrm>
              <a:off x="5675068" y="5445122"/>
              <a:ext cx="0" cy="36000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1" name="Gráfico 1709">
            <a:extLst>
              <a:ext uri="{FF2B5EF4-FFF2-40B4-BE49-F238E27FC236}">
                <a16:creationId xmlns:a16="http://schemas.microsoft.com/office/drawing/2014/main" id="{B643D4E7-D34F-56B7-2E9B-4E27C32D5B13}"/>
              </a:ext>
            </a:extLst>
          </p:cNvPr>
          <p:cNvGrpSpPr/>
          <p:nvPr/>
        </p:nvGrpSpPr>
        <p:grpSpPr>
          <a:xfrm>
            <a:off x="-912566" y="4964042"/>
            <a:ext cx="2461469" cy="825854"/>
            <a:chOff x="-912566" y="4964042"/>
            <a:chExt cx="2461469" cy="825854"/>
          </a:xfrm>
        </p:grpSpPr>
        <p:sp>
          <p:nvSpPr>
            <p:cNvPr id="1712" name="Forma Livre: Forma 1711">
              <a:extLst>
                <a:ext uri="{FF2B5EF4-FFF2-40B4-BE49-F238E27FC236}">
                  <a16:creationId xmlns:a16="http://schemas.microsoft.com/office/drawing/2014/main" id="{9A2894BB-F94E-DBDB-5FA2-A6F6751C9360}"/>
                </a:ext>
              </a:extLst>
            </p:cNvPr>
            <p:cNvSpPr/>
            <p:nvPr/>
          </p:nvSpPr>
          <p:spPr>
            <a:xfrm>
              <a:off x="-292429" y="5125416"/>
              <a:ext cx="1841331" cy="503106"/>
            </a:xfrm>
            <a:custGeom>
              <a:avLst/>
              <a:gdLst>
                <a:gd name="connsiteX0" fmla="*/ -656 w 1841331"/>
                <a:gd name="connsiteY0" fmla="*/ -624 h 503106"/>
                <a:gd name="connsiteX1" fmla="*/ 1744878 w 1841331"/>
                <a:gd name="connsiteY1" fmla="*/ -624 h 503106"/>
                <a:gd name="connsiteX2" fmla="*/ 1757959 w 1841331"/>
                <a:gd name="connsiteY2" fmla="*/ 23478 h 503106"/>
                <a:gd name="connsiteX3" fmla="*/ 1799527 w 1841331"/>
                <a:gd name="connsiteY3" fmla="*/ 73836 h 503106"/>
                <a:gd name="connsiteX4" fmla="*/ 1840675 w 1841331"/>
                <a:gd name="connsiteY4" fmla="*/ 107791 h 503106"/>
                <a:gd name="connsiteX5" fmla="*/ 1840675 w 1841331"/>
                <a:gd name="connsiteY5" fmla="*/ 404937 h 503106"/>
                <a:gd name="connsiteX6" fmla="*/ 1799527 w 1841331"/>
                <a:gd name="connsiteY6" fmla="*/ 438892 h 503106"/>
                <a:gd name="connsiteX7" fmla="*/ 1757959 w 1841331"/>
                <a:gd name="connsiteY7" fmla="*/ 489259 h 503106"/>
                <a:gd name="connsiteX8" fmla="*/ 1750784 w 1841331"/>
                <a:gd name="connsiteY8" fmla="*/ 502483 h 503106"/>
                <a:gd name="connsiteX9" fmla="*/ 15286 w 1841331"/>
                <a:gd name="connsiteY9" fmla="*/ 502483 h 503106"/>
                <a:gd name="connsiteX10" fmla="*/ 21182 w 1841331"/>
                <a:gd name="connsiteY10" fmla="*/ 497841 h 503106"/>
                <a:gd name="connsiteX11" fmla="*/ 125632 w 1841331"/>
                <a:gd name="connsiteY11" fmla="*/ 257204 h 503106"/>
                <a:gd name="connsiteX12" fmla="*/ 21182 w 1841331"/>
                <a:gd name="connsiteY12" fmla="*/ 16567 h 50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1331" h="503106">
                  <a:moveTo>
                    <a:pt x="-656" y="-624"/>
                  </a:moveTo>
                  <a:lnTo>
                    <a:pt x="1744878" y="-624"/>
                  </a:lnTo>
                  <a:lnTo>
                    <a:pt x="1757959" y="23478"/>
                  </a:lnTo>
                  <a:cubicBezTo>
                    <a:pt x="1770190" y="41580"/>
                    <a:pt x="1784128" y="58439"/>
                    <a:pt x="1799527" y="73836"/>
                  </a:cubicBezTo>
                  <a:lnTo>
                    <a:pt x="1840675" y="107791"/>
                  </a:lnTo>
                  <a:lnTo>
                    <a:pt x="1840675" y="404937"/>
                  </a:lnTo>
                  <a:lnTo>
                    <a:pt x="1799527" y="438892"/>
                  </a:lnTo>
                  <a:cubicBezTo>
                    <a:pt x="1784128" y="454288"/>
                    <a:pt x="1770190" y="471157"/>
                    <a:pt x="1757959" y="489259"/>
                  </a:cubicBezTo>
                  <a:lnTo>
                    <a:pt x="1750784" y="502483"/>
                  </a:lnTo>
                  <a:lnTo>
                    <a:pt x="15286" y="502483"/>
                  </a:lnTo>
                  <a:lnTo>
                    <a:pt x="21182" y="497841"/>
                  </a:lnTo>
                  <a:cubicBezTo>
                    <a:pt x="85714" y="436262"/>
                    <a:pt x="125632" y="351180"/>
                    <a:pt x="125632" y="257204"/>
                  </a:cubicBezTo>
                  <a:cubicBezTo>
                    <a:pt x="125632" y="163227"/>
                    <a:pt x="85714" y="78155"/>
                    <a:pt x="21182" y="16567"/>
                  </a:cubicBezTo>
                  <a:close/>
                </a:path>
              </a:pathLst>
            </a:custGeom>
            <a:solidFill>
              <a:srgbClr val="FFFFFF"/>
            </a:solidFill>
            <a:ln w="28622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3" name="Forma Livre: Forma 1712">
              <a:extLst>
                <a:ext uri="{FF2B5EF4-FFF2-40B4-BE49-F238E27FC236}">
                  <a16:creationId xmlns:a16="http://schemas.microsoft.com/office/drawing/2014/main" id="{676ACF63-7076-8BB7-3CA1-69B9A331CF7A}"/>
                </a:ext>
              </a:extLst>
            </p:cNvPr>
            <p:cNvSpPr/>
            <p:nvPr/>
          </p:nvSpPr>
          <p:spPr>
            <a:xfrm>
              <a:off x="-860093" y="5054222"/>
              <a:ext cx="686921" cy="664480"/>
            </a:xfrm>
            <a:custGeom>
              <a:avLst/>
              <a:gdLst>
                <a:gd name="connsiteX0" fmla="*/ -568 w 686921"/>
                <a:gd name="connsiteY0" fmla="*/ 331615 h 664480"/>
                <a:gd name="connsiteX1" fmla="*/ 342893 w 686921"/>
                <a:gd name="connsiteY1" fmla="*/ -625 h 664480"/>
                <a:gd name="connsiteX2" fmla="*/ 686354 w 686921"/>
                <a:gd name="connsiteY2" fmla="*/ 331615 h 664480"/>
                <a:gd name="connsiteX3" fmla="*/ 342893 w 686921"/>
                <a:gd name="connsiteY3" fmla="*/ 663856 h 664480"/>
                <a:gd name="connsiteX4" fmla="*/ -568 w 686921"/>
                <a:gd name="connsiteY4" fmla="*/ 331615 h 66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921" h="664480">
                  <a:moveTo>
                    <a:pt x="-568" y="331615"/>
                  </a:moveTo>
                  <a:cubicBezTo>
                    <a:pt x="-568" y="148124"/>
                    <a:pt x="153207" y="-625"/>
                    <a:pt x="342893" y="-625"/>
                  </a:cubicBezTo>
                  <a:cubicBezTo>
                    <a:pt x="532579" y="-625"/>
                    <a:pt x="686354" y="148124"/>
                    <a:pt x="686354" y="331615"/>
                  </a:cubicBezTo>
                  <a:cubicBezTo>
                    <a:pt x="686354" y="515107"/>
                    <a:pt x="532579" y="663856"/>
                    <a:pt x="342893" y="663856"/>
                  </a:cubicBezTo>
                  <a:cubicBezTo>
                    <a:pt x="153207" y="663856"/>
                    <a:pt x="-568" y="515107"/>
                    <a:pt x="-568" y="331615"/>
                  </a:cubicBezTo>
                  <a:close/>
                </a:path>
              </a:pathLst>
            </a:custGeom>
            <a:solidFill>
              <a:srgbClr val="FFFFFF"/>
            </a:solidFill>
            <a:ln w="38162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4" name="Forma Livre: Forma 1713">
              <a:extLst>
                <a:ext uri="{FF2B5EF4-FFF2-40B4-BE49-F238E27FC236}">
                  <a16:creationId xmlns:a16="http://schemas.microsoft.com/office/drawing/2014/main" id="{E13018F6-6277-1172-0068-D0FF384E9F4E}"/>
                </a:ext>
              </a:extLst>
            </p:cNvPr>
            <p:cNvSpPr/>
            <p:nvPr/>
          </p:nvSpPr>
          <p:spPr>
            <a:xfrm>
              <a:off x="1238833" y="5130162"/>
              <a:ext cx="305298" cy="161373"/>
            </a:xfrm>
            <a:custGeom>
              <a:avLst/>
              <a:gdLst>
                <a:gd name="connsiteX0" fmla="*/ -715 w 305298"/>
                <a:gd name="connsiteY0" fmla="*/ -611 h 161373"/>
                <a:gd name="connsiteX1" fmla="*/ 304583 w 305298"/>
                <a:gd name="connsiteY1" fmla="*/ 160763 h 1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5298" h="161373">
                  <a:moveTo>
                    <a:pt x="-715" y="-611"/>
                  </a:moveTo>
                  <a:cubicBezTo>
                    <a:pt x="114564" y="42391"/>
                    <a:pt x="229852" y="85392"/>
                    <a:pt x="304583" y="160763"/>
                  </a:cubicBezTo>
                </a:path>
              </a:pathLst>
            </a:custGeom>
            <a:solidFill>
              <a:srgbClr val="FFFFFF"/>
            </a:solidFill>
            <a:ln w="19081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5" name="Forma Livre: Forma 1714">
              <a:extLst>
                <a:ext uri="{FF2B5EF4-FFF2-40B4-BE49-F238E27FC236}">
                  <a16:creationId xmlns:a16="http://schemas.microsoft.com/office/drawing/2014/main" id="{AC5704FF-34F3-3347-1A7E-B26DF2A533A7}"/>
                </a:ext>
              </a:extLst>
            </p:cNvPr>
            <p:cNvSpPr/>
            <p:nvPr/>
          </p:nvSpPr>
          <p:spPr>
            <a:xfrm flipV="1">
              <a:off x="1238833" y="5462403"/>
              <a:ext cx="305298" cy="161373"/>
            </a:xfrm>
            <a:custGeom>
              <a:avLst/>
              <a:gdLst>
                <a:gd name="connsiteX0" fmla="*/ 49 w 305298"/>
                <a:gd name="connsiteY0" fmla="*/ 11 h 161373"/>
                <a:gd name="connsiteX1" fmla="*/ 305347 w 305298"/>
                <a:gd name="connsiteY1" fmla="*/ 161385 h 16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5298" h="161373">
                  <a:moveTo>
                    <a:pt x="49" y="11"/>
                  </a:moveTo>
                  <a:cubicBezTo>
                    <a:pt x="115331" y="43013"/>
                    <a:pt x="230613" y="86015"/>
                    <a:pt x="305347" y="161385"/>
                  </a:cubicBezTo>
                </a:path>
              </a:pathLst>
            </a:custGeom>
            <a:solidFill>
              <a:srgbClr val="FFFFFF"/>
            </a:solidFill>
            <a:ln w="19081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6" name="Forma Livre: Forma 1715">
              <a:extLst>
                <a:ext uri="{FF2B5EF4-FFF2-40B4-BE49-F238E27FC236}">
                  <a16:creationId xmlns:a16="http://schemas.microsoft.com/office/drawing/2014/main" id="{BFF3DFD5-6574-DB6F-0259-9DCA51776E50}"/>
                </a:ext>
              </a:extLst>
            </p:cNvPr>
            <p:cNvSpPr/>
            <p:nvPr/>
          </p:nvSpPr>
          <p:spPr>
            <a:xfrm>
              <a:off x="-521402" y="4964042"/>
              <a:ext cx="457947" cy="237314"/>
            </a:xfrm>
            <a:custGeom>
              <a:avLst/>
              <a:gdLst>
                <a:gd name="connsiteX0" fmla="*/ -585 w 457947"/>
                <a:gd name="connsiteY0" fmla="*/ -601 h 237314"/>
                <a:gd name="connsiteX1" fmla="*/ 4013 w 457947"/>
                <a:gd name="connsiteY1" fmla="*/ -601 h 237314"/>
                <a:gd name="connsiteX2" fmla="*/ 6026 w 457947"/>
                <a:gd name="connsiteY2" fmla="*/ 10894 h 237314"/>
                <a:gd name="connsiteX3" fmla="*/ 279440 w 457947"/>
                <a:gd name="connsiteY3" fmla="*/ 220566 h 237314"/>
                <a:gd name="connsiteX4" fmla="*/ 408085 w 457947"/>
                <a:gd name="connsiteY4" fmla="*/ 186716 h 237314"/>
                <a:gd name="connsiteX5" fmla="*/ 440657 w 457947"/>
                <a:gd name="connsiteY5" fmla="*/ 163212 h 237314"/>
                <a:gd name="connsiteX6" fmla="*/ 457362 w 457947"/>
                <a:gd name="connsiteY6" fmla="*/ 163212 h 237314"/>
                <a:gd name="connsiteX7" fmla="*/ 425363 w 457947"/>
                <a:gd name="connsiteY7" fmla="*/ 191234 h 237314"/>
                <a:gd name="connsiteX8" fmla="*/ 277656 w 457947"/>
                <a:gd name="connsiteY8" fmla="*/ 236713 h 237314"/>
                <a:gd name="connsiteX9" fmla="*/ 4242 w 457947"/>
                <a:gd name="connsiteY9" fmla="*/ 27041 h 23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947" h="237314">
                  <a:moveTo>
                    <a:pt x="-585" y="-601"/>
                  </a:moveTo>
                  <a:lnTo>
                    <a:pt x="4013" y="-601"/>
                  </a:lnTo>
                  <a:lnTo>
                    <a:pt x="6026" y="10894"/>
                  </a:lnTo>
                  <a:cubicBezTo>
                    <a:pt x="51067" y="134108"/>
                    <a:pt x="156529" y="220566"/>
                    <a:pt x="279440" y="220566"/>
                  </a:cubicBezTo>
                  <a:cubicBezTo>
                    <a:pt x="325531" y="220566"/>
                    <a:pt x="369169" y="208406"/>
                    <a:pt x="408085" y="186716"/>
                  </a:cubicBezTo>
                  <a:lnTo>
                    <a:pt x="440657" y="163212"/>
                  </a:lnTo>
                  <a:lnTo>
                    <a:pt x="457362" y="163212"/>
                  </a:lnTo>
                  <a:lnTo>
                    <a:pt x="425363" y="191234"/>
                  </a:lnTo>
                  <a:cubicBezTo>
                    <a:pt x="381868" y="220168"/>
                    <a:pt x="331437" y="236713"/>
                    <a:pt x="277656" y="236713"/>
                  </a:cubicBezTo>
                  <a:cubicBezTo>
                    <a:pt x="154745" y="236713"/>
                    <a:pt x="49283" y="150255"/>
                    <a:pt x="4242" y="27041"/>
                  </a:cubicBezTo>
                  <a:close/>
                </a:path>
              </a:pathLst>
            </a:custGeom>
            <a:solidFill>
              <a:srgbClr val="FF0000"/>
            </a:solidFill>
            <a:ln w="3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7" name="Forma Livre: Forma 1716">
              <a:extLst>
                <a:ext uri="{FF2B5EF4-FFF2-40B4-BE49-F238E27FC236}">
                  <a16:creationId xmlns:a16="http://schemas.microsoft.com/office/drawing/2014/main" id="{C24D872D-E1DD-6F3F-62A2-780D2F133A6E}"/>
                </a:ext>
              </a:extLst>
            </p:cNvPr>
            <p:cNvSpPr/>
            <p:nvPr/>
          </p:nvSpPr>
          <p:spPr>
            <a:xfrm flipV="1">
              <a:off x="-521402" y="5562075"/>
              <a:ext cx="457947" cy="227821"/>
            </a:xfrm>
            <a:custGeom>
              <a:avLst/>
              <a:gdLst>
                <a:gd name="connsiteX0" fmla="*/ -6 w 457947"/>
                <a:gd name="connsiteY0" fmla="*/ 11 h 227821"/>
                <a:gd name="connsiteX1" fmla="*/ 4594 w 457947"/>
                <a:gd name="connsiteY1" fmla="*/ 11 h 227821"/>
                <a:gd name="connsiteX2" fmla="*/ 6601 w 457947"/>
                <a:gd name="connsiteY2" fmla="*/ 11048 h 227821"/>
                <a:gd name="connsiteX3" fmla="*/ 280018 w 457947"/>
                <a:gd name="connsiteY3" fmla="*/ 212332 h 227821"/>
                <a:gd name="connsiteX4" fmla="*/ 408666 w 457947"/>
                <a:gd name="connsiteY4" fmla="*/ 179833 h 227821"/>
                <a:gd name="connsiteX5" fmla="*/ 441233 w 457947"/>
                <a:gd name="connsiteY5" fmla="*/ 157272 h 227821"/>
                <a:gd name="connsiteX6" fmla="*/ 457942 w 457947"/>
                <a:gd name="connsiteY6" fmla="*/ 157272 h 227821"/>
                <a:gd name="connsiteX7" fmla="*/ 425939 w 457947"/>
                <a:gd name="connsiteY7" fmla="*/ 184169 h 227821"/>
                <a:gd name="connsiteX8" fmla="*/ 278236 w 457947"/>
                <a:gd name="connsiteY8" fmla="*/ 227833 h 227821"/>
                <a:gd name="connsiteX9" fmla="*/ 4819 w 457947"/>
                <a:gd name="connsiteY9" fmla="*/ 26550 h 22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947" h="227821">
                  <a:moveTo>
                    <a:pt x="-6" y="11"/>
                  </a:moveTo>
                  <a:lnTo>
                    <a:pt x="4594" y="11"/>
                  </a:lnTo>
                  <a:lnTo>
                    <a:pt x="6601" y="11048"/>
                  </a:lnTo>
                  <a:cubicBezTo>
                    <a:pt x="51647" y="129334"/>
                    <a:pt x="157105" y="212332"/>
                    <a:pt x="280018" y="212332"/>
                  </a:cubicBezTo>
                  <a:cubicBezTo>
                    <a:pt x="326110" y="212332"/>
                    <a:pt x="369748" y="200661"/>
                    <a:pt x="408666" y="179833"/>
                  </a:cubicBezTo>
                  <a:lnTo>
                    <a:pt x="441233" y="157272"/>
                  </a:lnTo>
                  <a:lnTo>
                    <a:pt x="457942" y="157272"/>
                  </a:lnTo>
                  <a:lnTo>
                    <a:pt x="425939" y="184169"/>
                  </a:lnTo>
                  <a:cubicBezTo>
                    <a:pt x="382444" y="211947"/>
                    <a:pt x="332011" y="227833"/>
                    <a:pt x="278236" y="227833"/>
                  </a:cubicBezTo>
                  <a:cubicBezTo>
                    <a:pt x="155323" y="227833"/>
                    <a:pt x="49865" y="144836"/>
                    <a:pt x="4819" y="26550"/>
                  </a:cubicBezTo>
                  <a:close/>
                </a:path>
              </a:pathLst>
            </a:custGeom>
            <a:solidFill>
              <a:srgbClr val="FF0000"/>
            </a:solidFill>
            <a:ln w="3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8" name="Forma Livre: Forma 1717">
              <a:extLst>
                <a:ext uri="{FF2B5EF4-FFF2-40B4-BE49-F238E27FC236}">
                  <a16:creationId xmlns:a16="http://schemas.microsoft.com/office/drawing/2014/main" id="{4F39B624-8A0A-A25A-7873-C79EA2E91285}"/>
                </a:ext>
              </a:extLst>
            </p:cNvPr>
            <p:cNvSpPr/>
            <p:nvPr/>
          </p:nvSpPr>
          <p:spPr>
            <a:xfrm flipV="1">
              <a:off x="-912566" y="5068461"/>
              <a:ext cx="524731" cy="227821"/>
            </a:xfrm>
            <a:custGeom>
              <a:avLst/>
              <a:gdLst>
                <a:gd name="connsiteX0" fmla="*/ -19 w 524731"/>
                <a:gd name="connsiteY0" fmla="*/ -2 h 227821"/>
                <a:gd name="connsiteX1" fmla="*/ 5252 w 524731"/>
                <a:gd name="connsiteY1" fmla="*/ -2 h 227821"/>
                <a:gd name="connsiteX2" fmla="*/ 7551 w 524731"/>
                <a:gd name="connsiteY2" fmla="*/ 11034 h 227821"/>
                <a:gd name="connsiteX3" fmla="*/ 320841 w 524731"/>
                <a:gd name="connsiteY3" fmla="*/ 212318 h 227821"/>
                <a:gd name="connsiteX4" fmla="*/ 468250 w 524731"/>
                <a:gd name="connsiteY4" fmla="*/ 179819 h 227821"/>
                <a:gd name="connsiteX5" fmla="*/ 505566 w 524731"/>
                <a:gd name="connsiteY5" fmla="*/ 157258 h 227821"/>
                <a:gd name="connsiteX6" fmla="*/ 524713 w 524731"/>
                <a:gd name="connsiteY6" fmla="*/ 157258 h 227821"/>
                <a:gd name="connsiteX7" fmla="*/ 488042 w 524731"/>
                <a:gd name="connsiteY7" fmla="*/ 184155 h 227821"/>
                <a:gd name="connsiteX8" fmla="*/ 318799 w 524731"/>
                <a:gd name="connsiteY8" fmla="*/ 227819 h 227821"/>
                <a:gd name="connsiteX9" fmla="*/ 5509 w 524731"/>
                <a:gd name="connsiteY9" fmla="*/ 26536 h 22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731" h="227821">
                  <a:moveTo>
                    <a:pt x="-19" y="-2"/>
                  </a:moveTo>
                  <a:lnTo>
                    <a:pt x="5252" y="-2"/>
                  </a:lnTo>
                  <a:lnTo>
                    <a:pt x="7551" y="11034"/>
                  </a:lnTo>
                  <a:cubicBezTo>
                    <a:pt x="59166" y="129321"/>
                    <a:pt x="180004" y="212318"/>
                    <a:pt x="320841" y="212318"/>
                  </a:cubicBezTo>
                  <a:cubicBezTo>
                    <a:pt x="373655" y="212318"/>
                    <a:pt x="423657" y="200647"/>
                    <a:pt x="468250" y="179819"/>
                  </a:cubicBezTo>
                  <a:lnTo>
                    <a:pt x="505566" y="157258"/>
                  </a:lnTo>
                  <a:lnTo>
                    <a:pt x="524713" y="157258"/>
                  </a:lnTo>
                  <a:lnTo>
                    <a:pt x="488042" y="184155"/>
                  </a:lnTo>
                  <a:cubicBezTo>
                    <a:pt x="438205" y="211934"/>
                    <a:pt x="380417" y="227819"/>
                    <a:pt x="318799" y="227819"/>
                  </a:cubicBezTo>
                  <a:cubicBezTo>
                    <a:pt x="177962" y="227819"/>
                    <a:pt x="57124" y="144822"/>
                    <a:pt x="5509" y="26536"/>
                  </a:cubicBezTo>
                  <a:close/>
                </a:path>
              </a:pathLst>
            </a:custGeom>
            <a:solidFill>
              <a:srgbClr val="FF0000"/>
            </a:solidFill>
            <a:ln w="3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9" name="Forma Livre: Forma 1718">
              <a:extLst>
                <a:ext uri="{FF2B5EF4-FFF2-40B4-BE49-F238E27FC236}">
                  <a16:creationId xmlns:a16="http://schemas.microsoft.com/office/drawing/2014/main" id="{E92221BB-E039-FE6C-AB54-1012EDC4DC0C}"/>
                </a:ext>
              </a:extLst>
            </p:cNvPr>
            <p:cNvSpPr/>
            <p:nvPr/>
          </p:nvSpPr>
          <p:spPr>
            <a:xfrm>
              <a:off x="-912566" y="5448164"/>
              <a:ext cx="543813" cy="227821"/>
            </a:xfrm>
            <a:custGeom>
              <a:avLst/>
              <a:gdLst>
                <a:gd name="connsiteX0" fmla="*/ -559 w 543813"/>
                <a:gd name="connsiteY0" fmla="*/ -638 h 227821"/>
                <a:gd name="connsiteX1" fmla="*/ 4908 w 543813"/>
                <a:gd name="connsiteY1" fmla="*/ -638 h 227821"/>
                <a:gd name="connsiteX2" fmla="*/ 7284 w 543813"/>
                <a:gd name="connsiteY2" fmla="*/ 10402 h 227821"/>
                <a:gd name="connsiteX3" fmla="*/ 331969 w 543813"/>
                <a:gd name="connsiteY3" fmla="*/ 211682 h 227821"/>
                <a:gd name="connsiteX4" fmla="*/ 484742 w 543813"/>
                <a:gd name="connsiteY4" fmla="*/ 179179 h 227821"/>
                <a:gd name="connsiteX5" fmla="*/ 523410 w 543813"/>
                <a:gd name="connsiteY5" fmla="*/ 156625 h 227821"/>
                <a:gd name="connsiteX6" fmla="*/ 543254 w 543813"/>
                <a:gd name="connsiteY6" fmla="*/ 156625 h 227821"/>
                <a:gd name="connsiteX7" fmla="*/ 505255 w 543813"/>
                <a:gd name="connsiteY7" fmla="*/ 183518 h 227821"/>
                <a:gd name="connsiteX8" fmla="*/ 329851 w 543813"/>
                <a:gd name="connsiteY8" fmla="*/ 227183 h 227821"/>
                <a:gd name="connsiteX9" fmla="*/ 5175 w 543813"/>
                <a:gd name="connsiteY9" fmla="*/ 25903 h 22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813" h="227821">
                  <a:moveTo>
                    <a:pt x="-559" y="-638"/>
                  </a:moveTo>
                  <a:lnTo>
                    <a:pt x="4908" y="-638"/>
                  </a:lnTo>
                  <a:lnTo>
                    <a:pt x="7284" y="10402"/>
                  </a:lnTo>
                  <a:cubicBezTo>
                    <a:pt x="60778" y="128689"/>
                    <a:pt x="186007" y="211682"/>
                    <a:pt x="331969" y="211682"/>
                  </a:cubicBezTo>
                  <a:cubicBezTo>
                    <a:pt x="386703" y="211682"/>
                    <a:pt x="438528" y="200016"/>
                    <a:pt x="484742" y="179179"/>
                  </a:cubicBezTo>
                  <a:lnTo>
                    <a:pt x="523410" y="156625"/>
                  </a:lnTo>
                  <a:lnTo>
                    <a:pt x="543254" y="156625"/>
                  </a:lnTo>
                  <a:lnTo>
                    <a:pt x="505255" y="183518"/>
                  </a:lnTo>
                  <a:cubicBezTo>
                    <a:pt x="453602" y="211303"/>
                    <a:pt x="393715" y="227183"/>
                    <a:pt x="329851" y="227183"/>
                  </a:cubicBezTo>
                  <a:cubicBezTo>
                    <a:pt x="183899" y="227183"/>
                    <a:pt x="58659" y="144190"/>
                    <a:pt x="5175" y="25903"/>
                  </a:cubicBezTo>
                  <a:close/>
                </a:path>
              </a:pathLst>
            </a:custGeom>
            <a:solidFill>
              <a:srgbClr val="FF0000"/>
            </a:solidFill>
            <a:ln w="3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023" name="Forma Livre: Forma 2022">
            <a:extLst>
              <a:ext uri="{FF2B5EF4-FFF2-40B4-BE49-F238E27FC236}">
                <a16:creationId xmlns:a16="http://schemas.microsoft.com/office/drawing/2014/main" id="{3B08812B-E975-FAE4-3D1C-AC254E8FD35D}"/>
              </a:ext>
            </a:extLst>
          </p:cNvPr>
          <p:cNvSpPr/>
          <p:nvPr/>
        </p:nvSpPr>
        <p:spPr>
          <a:xfrm rot="10800000" flipH="1">
            <a:off x="-9828992" y="5539582"/>
            <a:ext cx="3794761" cy="600000"/>
          </a:xfrm>
          <a:custGeom>
            <a:avLst/>
            <a:gdLst>
              <a:gd name="connsiteX0" fmla="*/ 15240 w 3794761"/>
              <a:gd name="connsiteY0" fmla="*/ 176274 h 600000"/>
              <a:gd name="connsiteX1" fmla="*/ 15240 w 3794761"/>
              <a:gd name="connsiteY1" fmla="*/ 109385 h 600000"/>
              <a:gd name="connsiteX2" fmla="*/ 109941 w 3794761"/>
              <a:gd name="connsiteY2" fmla="*/ 14684 h 600000"/>
              <a:gd name="connsiteX3" fmla="*/ 170195 w 3794761"/>
              <a:gd name="connsiteY3" fmla="*/ 14684 h 600000"/>
              <a:gd name="connsiteX4" fmla="*/ 153764 w 3794761"/>
              <a:gd name="connsiteY4" fmla="*/ 19785 h 600000"/>
              <a:gd name="connsiteX5" fmla="*/ 19785 w 3794761"/>
              <a:gd name="connsiteY5" fmla="*/ 153764 h 600000"/>
              <a:gd name="connsiteX6" fmla="*/ 3779521 w 3794761"/>
              <a:gd name="connsiteY6" fmla="*/ 176279 h 600000"/>
              <a:gd name="connsiteX7" fmla="*/ 3774976 w 3794761"/>
              <a:gd name="connsiteY7" fmla="*/ 153764 h 600000"/>
              <a:gd name="connsiteX8" fmla="*/ 3640997 w 3794761"/>
              <a:gd name="connsiteY8" fmla="*/ 19785 h 600000"/>
              <a:gd name="connsiteX9" fmla="*/ 3624565 w 3794761"/>
              <a:gd name="connsiteY9" fmla="*/ 14684 h 600000"/>
              <a:gd name="connsiteX10" fmla="*/ 3684820 w 3794761"/>
              <a:gd name="connsiteY10" fmla="*/ 14684 h 600000"/>
              <a:gd name="connsiteX11" fmla="*/ 3779521 w 3794761"/>
              <a:gd name="connsiteY11" fmla="*/ 109385 h 600000"/>
              <a:gd name="connsiteX12" fmla="*/ 15240 w 3794761"/>
              <a:gd name="connsiteY12" fmla="*/ 385370 h 600000"/>
              <a:gd name="connsiteX13" fmla="*/ 15240 w 3794761"/>
              <a:gd name="connsiteY13" fmla="*/ 212958 h 600000"/>
              <a:gd name="connsiteX14" fmla="*/ 19787 w 3794761"/>
              <a:gd name="connsiteY14" fmla="*/ 190438 h 600000"/>
              <a:gd name="connsiteX15" fmla="*/ 251762 w 3794761"/>
              <a:gd name="connsiteY15" fmla="*/ 36674 h 600000"/>
              <a:gd name="connsiteX16" fmla="*/ 1562100 w 3794761"/>
              <a:gd name="connsiteY16" fmla="*/ 36674 h 600000"/>
              <a:gd name="connsiteX17" fmla="*/ 1562100 w 3794761"/>
              <a:gd name="connsiteY17" fmla="*/ 55726 h 600000"/>
              <a:gd name="connsiteX18" fmla="*/ 251760 w 3794761"/>
              <a:gd name="connsiteY18" fmla="*/ 55726 h 600000"/>
              <a:gd name="connsiteX19" fmla="*/ 73739 w 3794761"/>
              <a:gd name="connsiteY19" fmla="*/ 129465 h 600000"/>
              <a:gd name="connsiteX20" fmla="*/ 26047 w 3794761"/>
              <a:gd name="connsiteY20" fmla="*/ 200201 h 600000"/>
              <a:gd name="connsiteX21" fmla="*/ 17238 w 3794761"/>
              <a:gd name="connsiteY21" fmla="*/ 241559 h 600000"/>
              <a:gd name="connsiteX22" fmla="*/ 34804 w 3794761"/>
              <a:gd name="connsiteY22" fmla="*/ 324027 h 600000"/>
              <a:gd name="connsiteX23" fmla="*/ 40622 w 3794761"/>
              <a:gd name="connsiteY23" fmla="*/ 332208 h 600000"/>
              <a:gd name="connsiteX24" fmla="*/ 17570 w 3794761"/>
              <a:gd name="connsiteY24" fmla="*/ 382756 h 600000"/>
              <a:gd name="connsiteX25" fmla="*/ 3779521 w 3794761"/>
              <a:gd name="connsiteY25" fmla="*/ 387373 h 600000"/>
              <a:gd name="connsiteX26" fmla="*/ 3775406 w 3794761"/>
              <a:gd name="connsiteY26" fmla="*/ 382756 h 600000"/>
              <a:gd name="connsiteX27" fmla="*/ 3752354 w 3794761"/>
              <a:gd name="connsiteY27" fmla="*/ 332208 h 600000"/>
              <a:gd name="connsiteX28" fmla="*/ 3758172 w 3794761"/>
              <a:gd name="connsiteY28" fmla="*/ 324027 h 600000"/>
              <a:gd name="connsiteX29" fmla="*/ 3775738 w 3794761"/>
              <a:gd name="connsiteY29" fmla="*/ 241559 h 600000"/>
              <a:gd name="connsiteX30" fmla="*/ 3766105 w 3794761"/>
              <a:gd name="connsiteY30" fmla="*/ 196333 h 600000"/>
              <a:gd name="connsiteX31" fmla="*/ 3721021 w 3794761"/>
              <a:gd name="connsiteY31" fmla="*/ 129465 h 600000"/>
              <a:gd name="connsiteX32" fmla="*/ 3543000 w 3794761"/>
              <a:gd name="connsiteY32" fmla="*/ 55726 h 600000"/>
              <a:gd name="connsiteX33" fmla="*/ 2232660 w 3794761"/>
              <a:gd name="connsiteY33" fmla="*/ 55726 h 600000"/>
              <a:gd name="connsiteX34" fmla="*/ 2232660 w 3794761"/>
              <a:gd name="connsiteY34" fmla="*/ 36674 h 600000"/>
              <a:gd name="connsiteX35" fmla="*/ 3543002 w 3794761"/>
              <a:gd name="connsiteY35" fmla="*/ 36674 h 600000"/>
              <a:gd name="connsiteX36" fmla="*/ 3774977 w 3794761"/>
              <a:gd name="connsiteY36" fmla="*/ 190438 h 600000"/>
              <a:gd name="connsiteX37" fmla="*/ 3779521 w 3794761"/>
              <a:gd name="connsiteY37" fmla="*/ 212945 h 600000"/>
              <a:gd name="connsiteX38" fmla="*/ 0 w 3794761"/>
              <a:gd name="connsiteY38" fmla="*/ 600000 h 600000"/>
              <a:gd name="connsiteX39" fmla="*/ 3794761 w 3794761"/>
              <a:gd name="connsiteY39" fmla="*/ 600000 h 600000"/>
              <a:gd name="connsiteX40" fmla="*/ 3794761 w 3794761"/>
              <a:gd name="connsiteY40" fmla="*/ 94701 h 600000"/>
              <a:gd name="connsiteX41" fmla="*/ 3700060 w 3794761"/>
              <a:gd name="connsiteY41" fmla="*/ 0 h 600000"/>
              <a:gd name="connsiteX42" fmla="*/ 3543000 w 3794761"/>
              <a:gd name="connsiteY42" fmla="*/ 0 h 600000"/>
              <a:gd name="connsiteX43" fmla="*/ 2676906 w 3794761"/>
              <a:gd name="connsiteY43" fmla="*/ 0 h 600000"/>
              <a:gd name="connsiteX44" fmla="*/ 1117855 w 3794761"/>
              <a:gd name="connsiteY44" fmla="*/ 0 h 600000"/>
              <a:gd name="connsiteX45" fmla="*/ 251760 w 3794761"/>
              <a:gd name="connsiteY45" fmla="*/ 0 h 600000"/>
              <a:gd name="connsiteX46" fmla="*/ 94701 w 3794761"/>
              <a:gd name="connsiteY46" fmla="*/ 0 h 600000"/>
              <a:gd name="connsiteX47" fmla="*/ 0 w 3794761"/>
              <a:gd name="connsiteY47" fmla="*/ 94701 h 600000"/>
              <a:gd name="connsiteX48" fmla="*/ 0 w 3794761"/>
              <a:gd name="connsiteY48" fmla="*/ 251760 h 600000"/>
              <a:gd name="connsiteX49" fmla="*/ 0 w 3794761"/>
              <a:gd name="connsiteY49" fmla="*/ 402468 h 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794761" h="600000">
                <a:moveTo>
                  <a:pt x="15240" y="176274"/>
                </a:moveTo>
                <a:lnTo>
                  <a:pt x="15240" y="109385"/>
                </a:lnTo>
                <a:lnTo>
                  <a:pt x="109941" y="14684"/>
                </a:lnTo>
                <a:lnTo>
                  <a:pt x="170195" y="14684"/>
                </a:lnTo>
                <a:lnTo>
                  <a:pt x="153764" y="19785"/>
                </a:lnTo>
                <a:cubicBezTo>
                  <a:pt x="93523" y="45264"/>
                  <a:pt x="45264" y="93523"/>
                  <a:pt x="19785" y="153764"/>
                </a:cubicBezTo>
                <a:close/>
                <a:moveTo>
                  <a:pt x="3779521" y="176279"/>
                </a:moveTo>
                <a:lnTo>
                  <a:pt x="3774976" y="153764"/>
                </a:lnTo>
                <a:cubicBezTo>
                  <a:pt x="3749496" y="93523"/>
                  <a:pt x="3701237" y="45264"/>
                  <a:pt x="3640997" y="19785"/>
                </a:cubicBezTo>
                <a:lnTo>
                  <a:pt x="3624565" y="14684"/>
                </a:lnTo>
                <a:lnTo>
                  <a:pt x="3684820" y="14684"/>
                </a:lnTo>
                <a:lnTo>
                  <a:pt x="3779521" y="109385"/>
                </a:lnTo>
                <a:close/>
                <a:moveTo>
                  <a:pt x="15240" y="385370"/>
                </a:moveTo>
                <a:lnTo>
                  <a:pt x="15240" y="212958"/>
                </a:lnTo>
                <a:lnTo>
                  <a:pt x="19787" y="190438"/>
                </a:lnTo>
                <a:cubicBezTo>
                  <a:pt x="58006" y="100077"/>
                  <a:pt x="147480" y="36674"/>
                  <a:pt x="251762" y="36674"/>
                </a:cubicBezTo>
                <a:lnTo>
                  <a:pt x="1562100" y="36674"/>
                </a:lnTo>
                <a:lnTo>
                  <a:pt x="1562100" y="55726"/>
                </a:lnTo>
                <a:lnTo>
                  <a:pt x="251760" y="55726"/>
                </a:lnTo>
                <a:cubicBezTo>
                  <a:pt x="182239" y="55726"/>
                  <a:pt x="119299" y="83905"/>
                  <a:pt x="73739" y="129465"/>
                </a:cubicBezTo>
                <a:lnTo>
                  <a:pt x="26047" y="200201"/>
                </a:lnTo>
                <a:lnTo>
                  <a:pt x="17238" y="241559"/>
                </a:lnTo>
                <a:cubicBezTo>
                  <a:pt x="17238" y="270812"/>
                  <a:pt x="23493" y="298680"/>
                  <a:pt x="34804" y="324027"/>
                </a:cubicBezTo>
                <a:lnTo>
                  <a:pt x="40622" y="332208"/>
                </a:lnTo>
                <a:lnTo>
                  <a:pt x="17570" y="382756"/>
                </a:lnTo>
                <a:close/>
                <a:moveTo>
                  <a:pt x="3779521" y="387373"/>
                </a:moveTo>
                <a:lnTo>
                  <a:pt x="3775406" y="382756"/>
                </a:lnTo>
                <a:lnTo>
                  <a:pt x="3752354" y="332208"/>
                </a:lnTo>
                <a:lnTo>
                  <a:pt x="3758172" y="324027"/>
                </a:lnTo>
                <a:cubicBezTo>
                  <a:pt x="3769483" y="298680"/>
                  <a:pt x="3775738" y="270812"/>
                  <a:pt x="3775738" y="241559"/>
                </a:cubicBezTo>
                <a:lnTo>
                  <a:pt x="3766105" y="196333"/>
                </a:lnTo>
                <a:lnTo>
                  <a:pt x="3721021" y="129465"/>
                </a:lnTo>
                <a:cubicBezTo>
                  <a:pt x="3675461" y="83905"/>
                  <a:pt x="3612521" y="55726"/>
                  <a:pt x="3543000" y="55726"/>
                </a:cubicBezTo>
                <a:lnTo>
                  <a:pt x="2232660" y="55726"/>
                </a:lnTo>
                <a:lnTo>
                  <a:pt x="2232660" y="36674"/>
                </a:lnTo>
                <a:lnTo>
                  <a:pt x="3543002" y="36674"/>
                </a:lnTo>
                <a:cubicBezTo>
                  <a:pt x="3647284" y="36674"/>
                  <a:pt x="3736758" y="100077"/>
                  <a:pt x="3774977" y="190438"/>
                </a:cubicBezTo>
                <a:lnTo>
                  <a:pt x="3779521" y="212945"/>
                </a:lnTo>
                <a:close/>
                <a:moveTo>
                  <a:pt x="0" y="600000"/>
                </a:moveTo>
                <a:lnTo>
                  <a:pt x="3794761" y="600000"/>
                </a:lnTo>
                <a:lnTo>
                  <a:pt x="3794761" y="94701"/>
                </a:lnTo>
                <a:lnTo>
                  <a:pt x="3700060" y="0"/>
                </a:lnTo>
                <a:lnTo>
                  <a:pt x="3543000" y="0"/>
                </a:lnTo>
                <a:lnTo>
                  <a:pt x="2676906" y="0"/>
                </a:lnTo>
                <a:lnTo>
                  <a:pt x="1117855" y="0"/>
                </a:lnTo>
                <a:lnTo>
                  <a:pt x="251760" y="0"/>
                </a:lnTo>
                <a:lnTo>
                  <a:pt x="94701" y="0"/>
                </a:lnTo>
                <a:lnTo>
                  <a:pt x="0" y="94701"/>
                </a:lnTo>
                <a:lnTo>
                  <a:pt x="0" y="251760"/>
                </a:lnTo>
                <a:lnTo>
                  <a:pt x="0" y="40246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967" name="Agrupar 1966">
            <a:extLst>
              <a:ext uri="{FF2B5EF4-FFF2-40B4-BE49-F238E27FC236}">
                <a16:creationId xmlns:a16="http://schemas.microsoft.com/office/drawing/2014/main" id="{57D9F5A7-EBBD-7CE5-2F06-FE3DF1B50CA9}"/>
              </a:ext>
            </a:extLst>
          </p:cNvPr>
          <p:cNvGrpSpPr/>
          <p:nvPr/>
        </p:nvGrpSpPr>
        <p:grpSpPr>
          <a:xfrm>
            <a:off x="-7324741" y="6669119"/>
            <a:ext cx="736641" cy="190500"/>
            <a:chOff x="9493397" y="8111491"/>
            <a:chExt cx="736641" cy="190500"/>
          </a:xfrm>
        </p:grpSpPr>
        <p:sp>
          <p:nvSpPr>
            <p:cNvPr id="1919" name="Retângulo: Cantos Arredondados 1918">
              <a:extLst>
                <a:ext uri="{FF2B5EF4-FFF2-40B4-BE49-F238E27FC236}">
                  <a16:creationId xmlns:a16="http://schemas.microsoft.com/office/drawing/2014/main" id="{AE4AA025-D3F2-A989-B8CE-394C369AA2D0}"/>
                </a:ext>
              </a:extLst>
            </p:cNvPr>
            <p:cNvSpPr/>
            <p:nvPr/>
          </p:nvSpPr>
          <p:spPr>
            <a:xfrm>
              <a:off x="9576435" y="8195943"/>
              <a:ext cx="604645" cy="45719"/>
            </a:xfrm>
            <a:prstGeom prst="round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63" name="Conector reto 1962">
              <a:extLst>
                <a:ext uri="{FF2B5EF4-FFF2-40B4-BE49-F238E27FC236}">
                  <a16:creationId xmlns:a16="http://schemas.microsoft.com/office/drawing/2014/main" id="{EFC9403C-61EA-EB06-E887-F239C83AB020}"/>
                </a:ext>
              </a:extLst>
            </p:cNvPr>
            <p:cNvCxnSpPr/>
            <p:nvPr/>
          </p:nvCxnSpPr>
          <p:spPr>
            <a:xfrm>
              <a:off x="9662718" y="8224517"/>
              <a:ext cx="4320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4" name="Elipse 1963">
              <a:extLst>
                <a:ext uri="{FF2B5EF4-FFF2-40B4-BE49-F238E27FC236}">
                  <a16:creationId xmlns:a16="http://schemas.microsoft.com/office/drawing/2014/main" id="{C4044205-F2B6-44E7-145C-4C56E5C1B033}"/>
                </a:ext>
              </a:extLst>
            </p:cNvPr>
            <p:cNvSpPr/>
            <p:nvPr/>
          </p:nvSpPr>
          <p:spPr>
            <a:xfrm>
              <a:off x="9493397" y="8111491"/>
              <a:ext cx="191623" cy="190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5" name="Elipse 1964">
              <a:extLst>
                <a:ext uri="{FF2B5EF4-FFF2-40B4-BE49-F238E27FC236}">
                  <a16:creationId xmlns:a16="http://schemas.microsoft.com/office/drawing/2014/main" id="{1A7EC555-76B9-9C6B-B767-F8627065A9F7}"/>
                </a:ext>
              </a:extLst>
            </p:cNvPr>
            <p:cNvSpPr/>
            <p:nvPr/>
          </p:nvSpPr>
          <p:spPr>
            <a:xfrm>
              <a:off x="9765906" y="8111491"/>
              <a:ext cx="191623" cy="190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6" name="Elipse 1965">
              <a:extLst>
                <a:ext uri="{FF2B5EF4-FFF2-40B4-BE49-F238E27FC236}">
                  <a16:creationId xmlns:a16="http://schemas.microsoft.com/office/drawing/2014/main" id="{4F78416F-8F28-B0C1-1342-C7D059CA12E0}"/>
                </a:ext>
              </a:extLst>
            </p:cNvPr>
            <p:cNvSpPr/>
            <p:nvPr/>
          </p:nvSpPr>
          <p:spPr>
            <a:xfrm>
              <a:off x="10038415" y="8111491"/>
              <a:ext cx="191623" cy="1905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49" name="Agrupar 1348">
            <a:extLst>
              <a:ext uri="{FF2B5EF4-FFF2-40B4-BE49-F238E27FC236}">
                <a16:creationId xmlns:a16="http://schemas.microsoft.com/office/drawing/2014/main" id="{CB126C5D-C363-E667-BFC3-0CB821FFC9DF}"/>
              </a:ext>
            </a:extLst>
          </p:cNvPr>
          <p:cNvGrpSpPr/>
          <p:nvPr/>
        </p:nvGrpSpPr>
        <p:grpSpPr>
          <a:xfrm>
            <a:off x="-9828992" y="4320251"/>
            <a:ext cx="3794761" cy="1703367"/>
            <a:chOff x="979058" y="4668156"/>
            <a:chExt cx="3794761" cy="1703367"/>
          </a:xfrm>
        </p:grpSpPr>
        <p:sp>
          <p:nvSpPr>
            <p:cNvPr id="2015" name="Forma Livre: Forma 2014">
              <a:extLst>
                <a:ext uri="{FF2B5EF4-FFF2-40B4-BE49-F238E27FC236}">
                  <a16:creationId xmlns:a16="http://schemas.microsoft.com/office/drawing/2014/main" id="{96F43D05-1CAC-B4D0-9A90-E83F63077277}"/>
                </a:ext>
              </a:extLst>
            </p:cNvPr>
            <p:cNvSpPr/>
            <p:nvPr/>
          </p:nvSpPr>
          <p:spPr>
            <a:xfrm flipH="1">
              <a:off x="979058" y="4668156"/>
              <a:ext cx="3794761" cy="1703367"/>
            </a:xfrm>
            <a:custGeom>
              <a:avLst/>
              <a:gdLst>
                <a:gd name="connsiteX0" fmla="*/ 1562100 w 3794761"/>
                <a:gd name="connsiteY0" fmla="*/ 36674 h 1703367"/>
                <a:gd name="connsiteX1" fmla="*/ 1562100 w 3794761"/>
                <a:gd name="connsiteY1" fmla="*/ 55726 h 1703367"/>
                <a:gd name="connsiteX2" fmla="*/ 251760 w 3794761"/>
                <a:gd name="connsiteY2" fmla="*/ 55726 h 1703367"/>
                <a:gd name="connsiteX3" fmla="*/ 73739 w 3794761"/>
                <a:gd name="connsiteY3" fmla="*/ 129465 h 1703367"/>
                <a:gd name="connsiteX4" fmla="*/ 26047 w 3794761"/>
                <a:gd name="connsiteY4" fmla="*/ 200201 h 1703367"/>
                <a:gd name="connsiteX5" fmla="*/ 17238 w 3794761"/>
                <a:gd name="connsiteY5" fmla="*/ 241559 h 1703367"/>
                <a:gd name="connsiteX6" fmla="*/ 34804 w 3794761"/>
                <a:gd name="connsiteY6" fmla="*/ 324027 h 1703367"/>
                <a:gd name="connsiteX7" fmla="*/ 40622 w 3794761"/>
                <a:gd name="connsiteY7" fmla="*/ 332208 h 1703367"/>
                <a:gd name="connsiteX8" fmla="*/ 17570 w 3794761"/>
                <a:gd name="connsiteY8" fmla="*/ 382756 h 1703367"/>
                <a:gd name="connsiteX9" fmla="*/ 15240 w 3794761"/>
                <a:gd name="connsiteY9" fmla="*/ 385370 h 1703367"/>
                <a:gd name="connsiteX10" fmla="*/ 15240 w 3794761"/>
                <a:gd name="connsiteY10" fmla="*/ 212958 h 1703367"/>
                <a:gd name="connsiteX11" fmla="*/ 19787 w 3794761"/>
                <a:gd name="connsiteY11" fmla="*/ 190438 h 1703367"/>
                <a:gd name="connsiteX12" fmla="*/ 251762 w 3794761"/>
                <a:gd name="connsiteY12" fmla="*/ 36674 h 1703367"/>
                <a:gd name="connsiteX13" fmla="*/ 3543002 w 3794761"/>
                <a:gd name="connsiteY13" fmla="*/ 36674 h 1703367"/>
                <a:gd name="connsiteX14" fmla="*/ 3774977 w 3794761"/>
                <a:gd name="connsiteY14" fmla="*/ 190438 h 1703367"/>
                <a:gd name="connsiteX15" fmla="*/ 3779521 w 3794761"/>
                <a:gd name="connsiteY15" fmla="*/ 212945 h 1703367"/>
                <a:gd name="connsiteX16" fmla="*/ 3779521 w 3794761"/>
                <a:gd name="connsiteY16" fmla="*/ 387373 h 1703367"/>
                <a:gd name="connsiteX17" fmla="*/ 3775406 w 3794761"/>
                <a:gd name="connsiteY17" fmla="*/ 382756 h 1703367"/>
                <a:gd name="connsiteX18" fmla="*/ 3752354 w 3794761"/>
                <a:gd name="connsiteY18" fmla="*/ 332208 h 1703367"/>
                <a:gd name="connsiteX19" fmla="*/ 3758172 w 3794761"/>
                <a:gd name="connsiteY19" fmla="*/ 324027 h 1703367"/>
                <a:gd name="connsiteX20" fmla="*/ 3775738 w 3794761"/>
                <a:gd name="connsiteY20" fmla="*/ 241559 h 1703367"/>
                <a:gd name="connsiteX21" fmla="*/ 3766105 w 3794761"/>
                <a:gd name="connsiteY21" fmla="*/ 196333 h 1703367"/>
                <a:gd name="connsiteX22" fmla="*/ 3721021 w 3794761"/>
                <a:gd name="connsiteY22" fmla="*/ 129465 h 1703367"/>
                <a:gd name="connsiteX23" fmla="*/ 3543000 w 3794761"/>
                <a:gd name="connsiteY23" fmla="*/ 55726 h 1703367"/>
                <a:gd name="connsiteX24" fmla="*/ 2232660 w 3794761"/>
                <a:gd name="connsiteY24" fmla="*/ 55726 h 1703367"/>
                <a:gd name="connsiteX25" fmla="*/ 2232660 w 3794761"/>
                <a:gd name="connsiteY25" fmla="*/ 36674 h 1703367"/>
                <a:gd name="connsiteX26" fmla="*/ 170195 w 3794761"/>
                <a:gd name="connsiteY26" fmla="*/ 14684 h 1703367"/>
                <a:gd name="connsiteX27" fmla="*/ 153764 w 3794761"/>
                <a:gd name="connsiteY27" fmla="*/ 19785 h 1703367"/>
                <a:gd name="connsiteX28" fmla="*/ 19785 w 3794761"/>
                <a:gd name="connsiteY28" fmla="*/ 153764 h 1703367"/>
                <a:gd name="connsiteX29" fmla="*/ 15240 w 3794761"/>
                <a:gd name="connsiteY29" fmla="*/ 176274 h 1703367"/>
                <a:gd name="connsiteX30" fmla="*/ 15240 w 3794761"/>
                <a:gd name="connsiteY30" fmla="*/ 109385 h 1703367"/>
                <a:gd name="connsiteX31" fmla="*/ 109941 w 3794761"/>
                <a:gd name="connsiteY31" fmla="*/ 14684 h 1703367"/>
                <a:gd name="connsiteX32" fmla="*/ 3684820 w 3794761"/>
                <a:gd name="connsiteY32" fmla="*/ 14684 h 1703367"/>
                <a:gd name="connsiteX33" fmla="*/ 3779521 w 3794761"/>
                <a:gd name="connsiteY33" fmla="*/ 109385 h 1703367"/>
                <a:gd name="connsiteX34" fmla="*/ 3779521 w 3794761"/>
                <a:gd name="connsiteY34" fmla="*/ 176279 h 1703367"/>
                <a:gd name="connsiteX35" fmla="*/ 3774976 w 3794761"/>
                <a:gd name="connsiteY35" fmla="*/ 153764 h 1703367"/>
                <a:gd name="connsiteX36" fmla="*/ 3640997 w 3794761"/>
                <a:gd name="connsiteY36" fmla="*/ 19785 h 1703367"/>
                <a:gd name="connsiteX37" fmla="*/ 3624565 w 3794761"/>
                <a:gd name="connsiteY37" fmla="*/ 14684 h 1703367"/>
                <a:gd name="connsiteX38" fmla="*/ 3700060 w 3794761"/>
                <a:gd name="connsiteY38" fmla="*/ 0 h 1703367"/>
                <a:gd name="connsiteX39" fmla="*/ 3543000 w 3794761"/>
                <a:gd name="connsiteY39" fmla="*/ 0 h 1703367"/>
                <a:gd name="connsiteX40" fmla="*/ 2676906 w 3794761"/>
                <a:gd name="connsiteY40" fmla="*/ 0 h 1703367"/>
                <a:gd name="connsiteX41" fmla="*/ 1117855 w 3794761"/>
                <a:gd name="connsiteY41" fmla="*/ 0 h 1703367"/>
                <a:gd name="connsiteX42" fmla="*/ 251760 w 3794761"/>
                <a:gd name="connsiteY42" fmla="*/ 0 h 1703367"/>
                <a:gd name="connsiteX43" fmla="*/ 94701 w 3794761"/>
                <a:gd name="connsiteY43" fmla="*/ 0 h 1703367"/>
                <a:gd name="connsiteX44" fmla="*/ 0 w 3794761"/>
                <a:gd name="connsiteY44" fmla="*/ 94701 h 1703367"/>
                <a:gd name="connsiteX45" fmla="*/ 0 w 3794761"/>
                <a:gd name="connsiteY45" fmla="*/ 251760 h 1703367"/>
                <a:gd name="connsiteX46" fmla="*/ 0 w 3794761"/>
                <a:gd name="connsiteY46" fmla="*/ 402468 h 1703367"/>
                <a:gd name="connsiteX47" fmla="*/ 0 w 3794761"/>
                <a:gd name="connsiteY47" fmla="*/ 1281276 h 1703367"/>
                <a:gd name="connsiteX48" fmla="*/ 0 w 3794761"/>
                <a:gd name="connsiteY48" fmla="*/ 1298898 h 1703367"/>
                <a:gd name="connsiteX49" fmla="*/ 0 w 3794761"/>
                <a:gd name="connsiteY49" fmla="*/ 1451607 h 1703367"/>
                <a:gd name="connsiteX50" fmla="*/ 251760 w 3794761"/>
                <a:gd name="connsiteY50" fmla="*/ 1703367 h 1703367"/>
                <a:gd name="connsiteX51" fmla="*/ 3543000 w 3794761"/>
                <a:gd name="connsiteY51" fmla="*/ 1703367 h 1703367"/>
                <a:gd name="connsiteX52" fmla="*/ 3794760 w 3794761"/>
                <a:gd name="connsiteY52" fmla="*/ 1451607 h 1703367"/>
                <a:gd name="connsiteX53" fmla="*/ 3794760 w 3794761"/>
                <a:gd name="connsiteY53" fmla="*/ 1281276 h 1703367"/>
                <a:gd name="connsiteX54" fmla="*/ 3794761 w 3794761"/>
                <a:gd name="connsiteY54" fmla="*/ 1281276 h 1703367"/>
                <a:gd name="connsiteX55" fmla="*/ 3794761 w 3794761"/>
                <a:gd name="connsiteY55" fmla="*/ 94701 h 170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794761" h="1703367">
                  <a:moveTo>
                    <a:pt x="1562100" y="36674"/>
                  </a:moveTo>
                  <a:lnTo>
                    <a:pt x="1562100" y="55726"/>
                  </a:lnTo>
                  <a:lnTo>
                    <a:pt x="251760" y="55726"/>
                  </a:lnTo>
                  <a:cubicBezTo>
                    <a:pt x="182239" y="55726"/>
                    <a:pt x="119299" y="83905"/>
                    <a:pt x="73739" y="129465"/>
                  </a:cubicBezTo>
                  <a:lnTo>
                    <a:pt x="26047" y="200201"/>
                  </a:lnTo>
                  <a:lnTo>
                    <a:pt x="17238" y="241559"/>
                  </a:lnTo>
                  <a:cubicBezTo>
                    <a:pt x="17238" y="270812"/>
                    <a:pt x="23493" y="298680"/>
                    <a:pt x="34804" y="324027"/>
                  </a:cubicBezTo>
                  <a:lnTo>
                    <a:pt x="40622" y="332208"/>
                  </a:lnTo>
                  <a:lnTo>
                    <a:pt x="17570" y="382756"/>
                  </a:lnTo>
                  <a:lnTo>
                    <a:pt x="15240" y="385370"/>
                  </a:lnTo>
                  <a:lnTo>
                    <a:pt x="15240" y="212958"/>
                  </a:lnTo>
                  <a:lnTo>
                    <a:pt x="19787" y="190438"/>
                  </a:lnTo>
                  <a:cubicBezTo>
                    <a:pt x="58006" y="100077"/>
                    <a:pt x="147480" y="36674"/>
                    <a:pt x="251762" y="36674"/>
                  </a:cubicBezTo>
                  <a:close/>
                  <a:moveTo>
                    <a:pt x="3543002" y="36674"/>
                  </a:moveTo>
                  <a:cubicBezTo>
                    <a:pt x="3647284" y="36674"/>
                    <a:pt x="3736758" y="100077"/>
                    <a:pt x="3774977" y="190438"/>
                  </a:cubicBezTo>
                  <a:lnTo>
                    <a:pt x="3779521" y="212945"/>
                  </a:lnTo>
                  <a:lnTo>
                    <a:pt x="3779521" y="387373"/>
                  </a:lnTo>
                  <a:lnTo>
                    <a:pt x="3775406" y="382756"/>
                  </a:lnTo>
                  <a:lnTo>
                    <a:pt x="3752354" y="332208"/>
                  </a:lnTo>
                  <a:lnTo>
                    <a:pt x="3758172" y="324027"/>
                  </a:lnTo>
                  <a:cubicBezTo>
                    <a:pt x="3769483" y="298680"/>
                    <a:pt x="3775738" y="270812"/>
                    <a:pt x="3775738" y="241559"/>
                  </a:cubicBezTo>
                  <a:lnTo>
                    <a:pt x="3766105" y="196333"/>
                  </a:lnTo>
                  <a:lnTo>
                    <a:pt x="3721021" y="129465"/>
                  </a:lnTo>
                  <a:cubicBezTo>
                    <a:pt x="3675461" y="83905"/>
                    <a:pt x="3612521" y="55726"/>
                    <a:pt x="3543000" y="55726"/>
                  </a:cubicBezTo>
                  <a:lnTo>
                    <a:pt x="2232660" y="55726"/>
                  </a:lnTo>
                  <a:lnTo>
                    <a:pt x="2232660" y="36674"/>
                  </a:lnTo>
                  <a:close/>
                  <a:moveTo>
                    <a:pt x="170195" y="14684"/>
                  </a:moveTo>
                  <a:lnTo>
                    <a:pt x="153764" y="19785"/>
                  </a:lnTo>
                  <a:cubicBezTo>
                    <a:pt x="93523" y="45264"/>
                    <a:pt x="45264" y="93523"/>
                    <a:pt x="19785" y="153764"/>
                  </a:cubicBezTo>
                  <a:lnTo>
                    <a:pt x="15240" y="176274"/>
                  </a:lnTo>
                  <a:lnTo>
                    <a:pt x="15240" y="109385"/>
                  </a:lnTo>
                  <a:lnTo>
                    <a:pt x="109941" y="14684"/>
                  </a:lnTo>
                  <a:close/>
                  <a:moveTo>
                    <a:pt x="3684820" y="14684"/>
                  </a:moveTo>
                  <a:lnTo>
                    <a:pt x="3779521" y="109385"/>
                  </a:lnTo>
                  <a:lnTo>
                    <a:pt x="3779521" y="176279"/>
                  </a:lnTo>
                  <a:lnTo>
                    <a:pt x="3774976" y="153764"/>
                  </a:lnTo>
                  <a:cubicBezTo>
                    <a:pt x="3749496" y="93523"/>
                    <a:pt x="3701237" y="45264"/>
                    <a:pt x="3640997" y="19785"/>
                  </a:cubicBezTo>
                  <a:lnTo>
                    <a:pt x="3624565" y="14684"/>
                  </a:lnTo>
                  <a:close/>
                  <a:moveTo>
                    <a:pt x="3700060" y="0"/>
                  </a:moveTo>
                  <a:lnTo>
                    <a:pt x="3543000" y="0"/>
                  </a:lnTo>
                  <a:lnTo>
                    <a:pt x="2676906" y="0"/>
                  </a:lnTo>
                  <a:lnTo>
                    <a:pt x="1117855" y="0"/>
                  </a:lnTo>
                  <a:lnTo>
                    <a:pt x="251760" y="0"/>
                  </a:lnTo>
                  <a:lnTo>
                    <a:pt x="94701" y="0"/>
                  </a:lnTo>
                  <a:lnTo>
                    <a:pt x="0" y="94701"/>
                  </a:lnTo>
                  <a:lnTo>
                    <a:pt x="0" y="251760"/>
                  </a:lnTo>
                  <a:lnTo>
                    <a:pt x="0" y="402468"/>
                  </a:lnTo>
                  <a:lnTo>
                    <a:pt x="0" y="1281276"/>
                  </a:lnTo>
                  <a:lnTo>
                    <a:pt x="0" y="1298898"/>
                  </a:lnTo>
                  <a:lnTo>
                    <a:pt x="0" y="1451607"/>
                  </a:lnTo>
                  <a:cubicBezTo>
                    <a:pt x="0" y="1590650"/>
                    <a:pt x="112717" y="1703367"/>
                    <a:pt x="251760" y="1703367"/>
                  </a:cubicBezTo>
                  <a:lnTo>
                    <a:pt x="3543000" y="1703367"/>
                  </a:lnTo>
                  <a:cubicBezTo>
                    <a:pt x="3682043" y="1703367"/>
                    <a:pt x="3794760" y="1590650"/>
                    <a:pt x="3794760" y="1451607"/>
                  </a:cubicBezTo>
                  <a:lnTo>
                    <a:pt x="3794760" y="1281276"/>
                  </a:lnTo>
                  <a:lnTo>
                    <a:pt x="3794761" y="1281276"/>
                  </a:lnTo>
                  <a:lnTo>
                    <a:pt x="3794761" y="9470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348" name="Agrupar 1347">
              <a:extLst>
                <a:ext uri="{FF2B5EF4-FFF2-40B4-BE49-F238E27FC236}">
                  <a16:creationId xmlns:a16="http://schemas.microsoft.com/office/drawing/2014/main" id="{0C959A63-2E73-320F-93DA-9CB84360F141}"/>
                </a:ext>
              </a:extLst>
            </p:cNvPr>
            <p:cNvGrpSpPr/>
            <p:nvPr/>
          </p:nvGrpSpPr>
          <p:grpSpPr>
            <a:xfrm>
              <a:off x="1054660" y="4884002"/>
              <a:ext cx="3643557" cy="1271674"/>
              <a:chOff x="1042916" y="4948733"/>
              <a:chExt cx="3643557" cy="1271674"/>
            </a:xfrm>
          </p:grpSpPr>
          <p:sp>
            <p:nvSpPr>
              <p:cNvPr id="1895" name="Forma Livre: Forma 1894">
                <a:extLst>
                  <a:ext uri="{FF2B5EF4-FFF2-40B4-BE49-F238E27FC236}">
                    <a16:creationId xmlns:a16="http://schemas.microsoft.com/office/drawing/2014/main" id="{37C2522C-0B75-6EF8-A705-36A0586419E1}"/>
                  </a:ext>
                </a:extLst>
              </p:cNvPr>
              <p:cNvSpPr/>
              <p:nvPr/>
            </p:nvSpPr>
            <p:spPr>
              <a:xfrm>
                <a:off x="2400697" y="4948733"/>
                <a:ext cx="1068086" cy="1271674"/>
              </a:xfrm>
              <a:custGeom>
                <a:avLst/>
                <a:gdLst>
                  <a:gd name="connsiteX0" fmla="*/ 618891 w 1218121"/>
                  <a:gd name="connsiteY0" fmla="*/ 0 h 1448265"/>
                  <a:gd name="connsiteX1" fmla="*/ 1218121 w 1218121"/>
                  <a:gd name="connsiteY1" fmla="*/ 289958 h 1448265"/>
                  <a:gd name="connsiteX2" fmla="*/ 1103834 w 1218121"/>
                  <a:gd name="connsiteY2" fmla="*/ 1125788 h 1448265"/>
                  <a:gd name="connsiteX3" fmla="*/ 596930 w 1218121"/>
                  <a:gd name="connsiteY3" fmla="*/ 1448265 h 1448265"/>
                  <a:gd name="connsiteX4" fmla="*/ 115173 w 1218121"/>
                  <a:gd name="connsiteY4" fmla="*/ 1141786 h 1448265"/>
                  <a:gd name="connsiteX5" fmla="*/ 0 w 1218121"/>
                  <a:gd name="connsiteY5" fmla="*/ 299472 h 144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8121" h="1448265">
                    <a:moveTo>
                      <a:pt x="618891" y="0"/>
                    </a:moveTo>
                    <a:lnTo>
                      <a:pt x="1218121" y="289958"/>
                    </a:lnTo>
                    <a:lnTo>
                      <a:pt x="1103834" y="1125788"/>
                    </a:lnTo>
                    <a:lnTo>
                      <a:pt x="596930" y="1448265"/>
                    </a:lnTo>
                    <a:lnTo>
                      <a:pt x="115173" y="1141786"/>
                    </a:lnTo>
                    <a:lnTo>
                      <a:pt x="0" y="299472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80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934" name="Agrupar 1933">
                <a:extLst>
                  <a:ext uri="{FF2B5EF4-FFF2-40B4-BE49-F238E27FC236}">
                    <a16:creationId xmlns:a16="http://schemas.microsoft.com/office/drawing/2014/main" id="{58E30018-5803-5F36-FA68-46079129F4D8}"/>
                  </a:ext>
                </a:extLst>
              </p:cNvPr>
              <p:cNvGrpSpPr/>
              <p:nvPr/>
            </p:nvGrpSpPr>
            <p:grpSpPr>
              <a:xfrm>
                <a:off x="1042916" y="5092915"/>
                <a:ext cx="1069766" cy="1015365"/>
                <a:chOff x="4843353" y="5267326"/>
                <a:chExt cx="1069766" cy="1015365"/>
              </a:xfrm>
            </p:grpSpPr>
            <p:sp>
              <p:nvSpPr>
                <p:cNvPr id="1938" name="Forma Livre: Forma 1937">
                  <a:extLst>
                    <a:ext uri="{FF2B5EF4-FFF2-40B4-BE49-F238E27FC236}">
                      <a16:creationId xmlns:a16="http://schemas.microsoft.com/office/drawing/2014/main" id="{1C695CF3-0AFD-219A-43BF-8772F55EBFCE}"/>
                    </a:ext>
                  </a:extLst>
                </p:cNvPr>
                <p:cNvSpPr/>
                <p:nvPr/>
              </p:nvSpPr>
              <p:spPr>
                <a:xfrm>
                  <a:off x="4843353" y="5267326"/>
                  <a:ext cx="1069766" cy="1015365"/>
                </a:xfrm>
                <a:custGeom>
                  <a:avLst/>
                  <a:gdLst>
                    <a:gd name="connsiteX0" fmla="*/ 99165 w 1069766"/>
                    <a:gd name="connsiteY0" fmla="*/ 0 h 1015365"/>
                    <a:gd name="connsiteX1" fmla="*/ 971115 w 1069766"/>
                    <a:gd name="connsiteY1" fmla="*/ 0 h 1015365"/>
                    <a:gd name="connsiteX2" fmla="*/ 1069766 w 1069766"/>
                    <a:gd name="connsiteY2" fmla="*/ 101646 h 1015365"/>
                    <a:gd name="connsiteX3" fmla="*/ 1069766 w 1069766"/>
                    <a:gd name="connsiteY3" fmla="*/ 913718 h 1015365"/>
                    <a:gd name="connsiteX4" fmla="*/ 971113 w 1069766"/>
                    <a:gd name="connsiteY4" fmla="*/ 1015365 h 1015365"/>
                    <a:gd name="connsiteX5" fmla="*/ 99167 w 1069766"/>
                    <a:gd name="connsiteY5" fmla="*/ 1015365 h 1015365"/>
                    <a:gd name="connsiteX6" fmla="*/ 0 w 1069766"/>
                    <a:gd name="connsiteY6" fmla="*/ 913188 h 1015365"/>
                    <a:gd name="connsiteX7" fmla="*/ 0 w 1069766"/>
                    <a:gd name="connsiteY7" fmla="*/ 102175 h 1015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9766" h="1015365">
                      <a:moveTo>
                        <a:pt x="99165" y="0"/>
                      </a:moveTo>
                      <a:lnTo>
                        <a:pt x="971115" y="0"/>
                      </a:lnTo>
                      <a:lnTo>
                        <a:pt x="1069766" y="101646"/>
                      </a:lnTo>
                      <a:lnTo>
                        <a:pt x="1069766" y="913718"/>
                      </a:lnTo>
                      <a:lnTo>
                        <a:pt x="971113" y="1015365"/>
                      </a:lnTo>
                      <a:lnTo>
                        <a:pt x="99167" y="1015365"/>
                      </a:lnTo>
                      <a:lnTo>
                        <a:pt x="0" y="913188"/>
                      </a:lnTo>
                      <a:lnTo>
                        <a:pt x="0" y="1021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5" name="Retângulo: Cantos Arredondados 1934">
                  <a:extLst>
                    <a:ext uri="{FF2B5EF4-FFF2-40B4-BE49-F238E27FC236}">
                      <a16:creationId xmlns:a16="http://schemas.microsoft.com/office/drawing/2014/main" id="{7486D273-8780-62C1-B72A-4D418529A53A}"/>
                    </a:ext>
                  </a:extLst>
                </p:cNvPr>
                <p:cNvSpPr/>
                <p:nvPr/>
              </p:nvSpPr>
              <p:spPr>
                <a:xfrm>
                  <a:off x="4859814" y="5267326"/>
                  <a:ext cx="1038780" cy="1015364"/>
                </a:xfrm>
                <a:prstGeom prst="roundRect">
                  <a:avLst>
                    <a:gd name="adj" fmla="val 27958"/>
                  </a:avLst>
                </a:prstGeom>
                <a:solidFill>
                  <a:srgbClr val="FFFFFF"/>
                </a:solidFill>
                <a:ln w="9525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36" name="Conector reto 1935">
                  <a:extLst>
                    <a:ext uri="{FF2B5EF4-FFF2-40B4-BE49-F238E27FC236}">
                      <a16:creationId xmlns:a16="http://schemas.microsoft.com/office/drawing/2014/main" id="{9DD8BD23-04F1-3754-17DD-40D0ECB74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3790" y="5368925"/>
                  <a:ext cx="0" cy="812800"/>
                </a:xfrm>
                <a:prstGeom prst="line">
                  <a:avLst/>
                </a:prstGeom>
                <a:ln w="9525">
                  <a:solidFill>
                    <a:srgbClr val="80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7" name="Conector reto 1936">
                  <a:extLst>
                    <a:ext uri="{FF2B5EF4-FFF2-40B4-BE49-F238E27FC236}">
                      <a16:creationId xmlns:a16="http://schemas.microsoft.com/office/drawing/2014/main" id="{26B4D2A5-8B41-BCD4-6C14-7C613E2C3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5368925"/>
                  <a:ext cx="0" cy="812800"/>
                </a:xfrm>
                <a:prstGeom prst="line">
                  <a:avLst/>
                </a:prstGeom>
                <a:ln w="9525">
                  <a:solidFill>
                    <a:srgbClr val="80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9" name="Agrupar 1938">
                <a:extLst>
                  <a:ext uri="{FF2B5EF4-FFF2-40B4-BE49-F238E27FC236}">
                    <a16:creationId xmlns:a16="http://schemas.microsoft.com/office/drawing/2014/main" id="{9D49AF4E-C4A2-5D62-A318-82AA54B24652}"/>
                  </a:ext>
                </a:extLst>
              </p:cNvPr>
              <p:cNvGrpSpPr/>
              <p:nvPr/>
            </p:nvGrpSpPr>
            <p:grpSpPr>
              <a:xfrm>
                <a:off x="3611629" y="5076888"/>
                <a:ext cx="1074844" cy="1015365"/>
                <a:chOff x="4843353" y="5267326"/>
                <a:chExt cx="1074844" cy="1015365"/>
              </a:xfrm>
            </p:grpSpPr>
            <p:sp>
              <p:nvSpPr>
                <p:cNvPr id="1940" name="Retângulo: Cantos Arredondados 1939">
                  <a:extLst>
                    <a:ext uri="{FF2B5EF4-FFF2-40B4-BE49-F238E27FC236}">
                      <a16:creationId xmlns:a16="http://schemas.microsoft.com/office/drawing/2014/main" id="{92488AF7-BCD7-667A-F0CB-7D3A972C2BDA}"/>
                    </a:ext>
                  </a:extLst>
                </p:cNvPr>
                <p:cNvSpPr/>
                <p:nvPr/>
              </p:nvSpPr>
              <p:spPr>
                <a:xfrm>
                  <a:off x="4848432" y="5267326"/>
                  <a:ext cx="1069765" cy="1015364"/>
                </a:xfrm>
                <a:prstGeom prst="roundRect">
                  <a:avLst>
                    <a:gd name="adj" fmla="val 27958"/>
                  </a:avLst>
                </a:prstGeom>
                <a:solidFill>
                  <a:srgbClr val="FFFFFF"/>
                </a:solidFill>
                <a:ln w="9525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41" name="Conector reto 1940">
                  <a:extLst>
                    <a:ext uri="{FF2B5EF4-FFF2-40B4-BE49-F238E27FC236}">
                      <a16:creationId xmlns:a16="http://schemas.microsoft.com/office/drawing/2014/main" id="{C58E4E6C-CA53-64CB-D058-2351121C7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2360" y="5368925"/>
                  <a:ext cx="0" cy="812800"/>
                </a:xfrm>
                <a:prstGeom prst="line">
                  <a:avLst/>
                </a:prstGeom>
                <a:ln w="9525">
                  <a:solidFill>
                    <a:srgbClr val="80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2" name="Conector reto 1941">
                  <a:extLst>
                    <a:ext uri="{FF2B5EF4-FFF2-40B4-BE49-F238E27FC236}">
                      <a16:creationId xmlns:a16="http://schemas.microsoft.com/office/drawing/2014/main" id="{6181538B-36E4-C3D6-7AAC-25AC2DC5A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3430" y="5368925"/>
                  <a:ext cx="0" cy="812800"/>
                </a:xfrm>
                <a:prstGeom prst="line">
                  <a:avLst/>
                </a:prstGeom>
                <a:ln w="9525">
                  <a:solidFill>
                    <a:srgbClr val="80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43" name="Forma Livre: Forma 1942">
                  <a:extLst>
                    <a:ext uri="{FF2B5EF4-FFF2-40B4-BE49-F238E27FC236}">
                      <a16:creationId xmlns:a16="http://schemas.microsoft.com/office/drawing/2014/main" id="{3631AE10-5EBE-4906-9EA3-48B679A35713}"/>
                    </a:ext>
                  </a:extLst>
                </p:cNvPr>
                <p:cNvSpPr/>
                <p:nvPr/>
              </p:nvSpPr>
              <p:spPr>
                <a:xfrm>
                  <a:off x="4843353" y="5267326"/>
                  <a:ext cx="1069766" cy="1015365"/>
                </a:xfrm>
                <a:custGeom>
                  <a:avLst/>
                  <a:gdLst>
                    <a:gd name="connsiteX0" fmla="*/ 99165 w 1069766"/>
                    <a:gd name="connsiteY0" fmla="*/ 0 h 1015365"/>
                    <a:gd name="connsiteX1" fmla="*/ 971115 w 1069766"/>
                    <a:gd name="connsiteY1" fmla="*/ 0 h 1015365"/>
                    <a:gd name="connsiteX2" fmla="*/ 1069766 w 1069766"/>
                    <a:gd name="connsiteY2" fmla="*/ 101646 h 1015365"/>
                    <a:gd name="connsiteX3" fmla="*/ 1069766 w 1069766"/>
                    <a:gd name="connsiteY3" fmla="*/ 913718 h 1015365"/>
                    <a:gd name="connsiteX4" fmla="*/ 971113 w 1069766"/>
                    <a:gd name="connsiteY4" fmla="*/ 1015365 h 1015365"/>
                    <a:gd name="connsiteX5" fmla="*/ 99167 w 1069766"/>
                    <a:gd name="connsiteY5" fmla="*/ 1015365 h 1015365"/>
                    <a:gd name="connsiteX6" fmla="*/ 0 w 1069766"/>
                    <a:gd name="connsiteY6" fmla="*/ 913188 h 1015365"/>
                    <a:gd name="connsiteX7" fmla="*/ 0 w 1069766"/>
                    <a:gd name="connsiteY7" fmla="*/ 102175 h 1015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9766" h="1015365">
                      <a:moveTo>
                        <a:pt x="99165" y="0"/>
                      </a:moveTo>
                      <a:lnTo>
                        <a:pt x="971115" y="0"/>
                      </a:lnTo>
                      <a:lnTo>
                        <a:pt x="1069766" y="101646"/>
                      </a:lnTo>
                      <a:lnTo>
                        <a:pt x="1069766" y="913718"/>
                      </a:lnTo>
                      <a:lnTo>
                        <a:pt x="971113" y="1015365"/>
                      </a:lnTo>
                      <a:lnTo>
                        <a:pt x="99167" y="1015365"/>
                      </a:lnTo>
                      <a:lnTo>
                        <a:pt x="0" y="913188"/>
                      </a:lnTo>
                      <a:lnTo>
                        <a:pt x="0" y="102175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52" name="Agrupar 1351">
            <a:extLst>
              <a:ext uri="{FF2B5EF4-FFF2-40B4-BE49-F238E27FC236}">
                <a16:creationId xmlns:a16="http://schemas.microsoft.com/office/drawing/2014/main" id="{DF8F7428-ACE9-442C-3B4B-388E0FF7BAED}"/>
              </a:ext>
            </a:extLst>
          </p:cNvPr>
          <p:cNvGrpSpPr/>
          <p:nvPr/>
        </p:nvGrpSpPr>
        <p:grpSpPr>
          <a:xfrm>
            <a:off x="-7667010" y="6276900"/>
            <a:ext cx="1634490" cy="1026620"/>
            <a:chOff x="2967666" y="6624805"/>
            <a:chExt cx="1634490" cy="1026620"/>
          </a:xfrm>
        </p:grpSpPr>
        <p:sp>
          <p:nvSpPr>
            <p:cNvPr id="1950" name="Retângulo: Cantos Arredondados 1949">
              <a:extLst>
                <a:ext uri="{FF2B5EF4-FFF2-40B4-BE49-F238E27FC236}">
                  <a16:creationId xmlns:a16="http://schemas.microsoft.com/office/drawing/2014/main" id="{1A46A615-125C-E77A-6170-09F44F95C69B}"/>
                </a:ext>
              </a:extLst>
            </p:cNvPr>
            <p:cNvSpPr/>
            <p:nvPr/>
          </p:nvSpPr>
          <p:spPr>
            <a:xfrm>
              <a:off x="2967666" y="6632450"/>
              <a:ext cx="1634489" cy="1013260"/>
            </a:xfrm>
            <a:prstGeom prst="roundRect">
              <a:avLst>
                <a:gd name="adj" fmla="val 28067"/>
              </a:avLst>
            </a:prstGeom>
            <a:solidFill>
              <a:srgbClr val="FFFFFF">
                <a:alpha val="76863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1" name="Forma Livre: Forma 1950">
              <a:extLst>
                <a:ext uri="{FF2B5EF4-FFF2-40B4-BE49-F238E27FC236}">
                  <a16:creationId xmlns:a16="http://schemas.microsoft.com/office/drawing/2014/main" id="{87B511AD-92F3-2485-D540-FC61FD0CFBEB}"/>
                </a:ext>
              </a:extLst>
            </p:cNvPr>
            <p:cNvSpPr/>
            <p:nvPr/>
          </p:nvSpPr>
          <p:spPr>
            <a:xfrm>
              <a:off x="2967666" y="6624805"/>
              <a:ext cx="1634490" cy="1026620"/>
            </a:xfrm>
            <a:custGeom>
              <a:avLst/>
              <a:gdLst>
                <a:gd name="connsiteX0" fmla="*/ 113388 w 1634490"/>
                <a:gd name="connsiteY0" fmla="*/ 0 h 1026620"/>
                <a:gd name="connsiteX1" fmla="*/ 1530215 w 1634490"/>
                <a:gd name="connsiteY1" fmla="*/ 0 h 1026620"/>
                <a:gd name="connsiteX2" fmla="*/ 1634490 w 1634490"/>
                <a:gd name="connsiteY2" fmla="*/ 113624 h 1026620"/>
                <a:gd name="connsiteX3" fmla="*/ 1634490 w 1634490"/>
                <a:gd name="connsiteY3" fmla="*/ 923481 h 1026620"/>
                <a:gd name="connsiteX4" fmla="*/ 1539837 w 1634490"/>
                <a:gd name="connsiteY4" fmla="*/ 1026620 h 1026620"/>
                <a:gd name="connsiteX5" fmla="*/ 99216 w 1634490"/>
                <a:gd name="connsiteY5" fmla="*/ 1026620 h 1026620"/>
                <a:gd name="connsiteX6" fmla="*/ 0 w 1634490"/>
                <a:gd name="connsiteY6" fmla="*/ 918509 h 1026620"/>
                <a:gd name="connsiteX7" fmla="*/ 0 w 1634490"/>
                <a:gd name="connsiteY7" fmla="*/ 123553 h 102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4490" h="1026620">
                  <a:moveTo>
                    <a:pt x="113388" y="0"/>
                  </a:moveTo>
                  <a:lnTo>
                    <a:pt x="1530215" y="0"/>
                  </a:lnTo>
                  <a:lnTo>
                    <a:pt x="1634490" y="113624"/>
                  </a:lnTo>
                  <a:lnTo>
                    <a:pt x="1634490" y="923481"/>
                  </a:lnTo>
                  <a:lnTo>
                    <a:pt x="1539837" y="1026620"/>
                  </a:lnTo>
                  <a:lnTo>
                    <a:pt x="99216" y="1026620"/>
                  </a:lnTo>
                  <a:lnTo>
                    <a:pt x="0" y="918509"/>
                  </a:lnTo>
                  <a:lnTo>
                    <a:pt x="0" y="1235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953" name="Conector reto 1952">
              <a:extLst>
                <a:ext uri="{FF2B5EF4-FFF2-40B4-BE49-F238E27FC236}">
                  <a16:creationId xmlns:a16="http://schemas.microsoft.com/office/drawing/2014/main" id="{B564ABB1-E4F5-DDE3-5DC3-B3AB2D47173E}"/>
                </a:ext>
              </a:extLst>
            </p:cNvPr>
            <p:cNvCxnSpPr>
              <a:cxnSpLocks/>
            </p:cNvCxnSpPr>
            <p:nvPr/>
          </p:nvCxnSpPr>
          <p:spPr>
            <a:xfrm>
              <a:off x="3040112" y="6729405"/>
              <a:ext cx="0" cy="82105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5" name="Conector reto 1954">
              <a:extLst>
                <a:ext uri="{FF2B5EF4-FFF2-40B4-BE49-F238E27FC236}">
                  <a16:creationId xmlns:a16="http://schemas.microsoft.com/office/drawing/2014/main" id="{8B03F735-D2BF-2988-C0C3-41F9B9C02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33196" y="6729405"/>
              <a:ext cx="0" cy="82105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1" name="Agrupar 2020">
            <a:extLst>
              <a:ext uri="{FF2B5EF4-FFF2-40B4-BE49-F238E27FC236}">
                <a16:creationId xmlns:a16="http://schemas.microsoft.com/office/drawing/2014/main" id="{E13D7973-AF1D-9FC3-EB03-A496D69E3838}"/>
              </a:ext>
            </a:extLst>
          </p:cNvPr>
          <p:cNvGrpSpPr/>
          <p:nvPr/>
        </p:nvGrpSpPr>
        <p:grpSpPr>
          <a:xfrm>
            <a:off x="-9843646" y="6276900"/>
            <a:ext cx="1634490" cy="1026620"/>
            <a:chOff x="5353100" y="4971403"/>
            <a:chExt cx="1634490" cy="1026620"/>
          </a:xfrm>
        </p:grpSpPr>
        <p:sp>
          <p:nvSpPr>
            <p:cNvPr id="1975" name="Forma Livre: Forma 1974">
              <a:extLst>
                <a:ext uri="{FF2B5EF4-FFF2-40B4-BE49-F238E27FC236}">
                  <a16:creationId xmlns:a16="http://schemas.microsoft.com/office/drawing/2014/main" id="{184E5D92-FAD3-C574-0148-F7A0737F7B5F}"/>
                </a:ext>
              </a:extLst>
            </p:cNvPr>
            <p:cNvSpPr/>
            <p:nvPr/>
          </p:nvSpPr>
          <p:spPr>
            <a:xfrm>
              <a:off x="5353100" y="4971403"/>
              <a:ext cx="1634490" cy="1026620"/>
            </a:xfrm>
            <a:custGeom>
              <a:avLst/>
              <a:gdLst>
                <a:gd name="connsiteX0" fmla="*/ 113388 w 1634490"/>
                <a:gd name="connsiteY0" fmla="*/ 0 h 1026620"/>
                <a:gd name="connsiteX1" fmla="*/ 1530215 w 1634490"/>
                <a:gd name="connsiteY1" fmla="*/ 0 h 1026620"/>
                <a:gd name="connsiteX2" fmla="*/ 1634490 w 1634490"/>
                <a:gd name="connsiteY2" fmla="*/ 113624 h 1026620"/>
                <a:gd name="connsiteX3" fmla="*/ 1634490 w 1634490"/>
                <a:gd name="connsiteY3" fmla="*/ 923481 h 1026620"/>
                <a:gd name="connsiteX4" fmla="*/ 1539837 w 1634490"/>
                <a:gd name="connsiteY4" fmla="*/ 1026620 h 1026620"/>
                <a:gd name="connsiteX5" fmla="*/ 99216 w 1634490"/>
                <a:gd name="connsiteY5" fmla="*/ 1026620 h 1026620"/>
                <a:gd name="connsiteX6" fmla="*/ 0 w 1634490"/>
                <a:gd name="connsiteY6" fmla="*/ 918509 h 1026620"/>
                <a:gd name="connsiteX7" fmla="*/ 0 w 1634490"/>
                <a:gd name="connsiteY7" fmla="*/ 123553 h 102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4490" h="1026620">
                  <a:moveTo>
                    <a:pt x="113388" y="0"/>
                  </a:moveTo>
                  <a:lnTo>
                    <a:pt x="1530215" y="0"/>
                  </a:lnTo>
                  <a:lnTo>
                    <a:pt x="1634490" y="113624"/>
                  </a:lnTo>
                  <a:lnTo>
                    <a:pt x="1634490" y="923481"/>
                  </a:lnTo>
                  <a:lnTo>
                    <a:pt x="1539837" y="1026620"/>
                  </a:lnTo>
                  <a:lnTo>
                    <a:pt x="99216" y="1026620"/>
                  </a:lnTo>
                  <a:lnTo>
                    <a:pt x="0" y="918509"/>
                  </a:lnTo>
                  <a:lnTo>
                    <a:pt x="0" y="12355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74" name="Retângulo: Cantos Arredondados 1973">
              <a:extLst>
                <a:ext uri="{FF2B5EF4-FFF2-40B4-BE49-F238E27FC236}">
                  <a16:creationId xmlns:a16="http://schemas.microsoft.com/office/drawing/2014/main" id="{0DBBFB63-C6B9-6C37-94F9-59B3571D53F4}"/>
                </a:ext>
              </a:extLst>
            </p:cNvPr>
            <p:cNvSpPr/>
            <p:nvPr/>
          </p:nvSpPr>
          <p:spPr>
            <a:xfrm>
              <a:off x="5370196" y="4979048"/>
              <a:ext cx="1602104" cy="1013260"/>
            </a:xfrm>
            <a:prstGeom prst="roundRect">
              <a:avLst>
                <a:gd name="adj" fmla="val 28067"/>
              </a:avLst>
            </a:prstGeom>
            <a:solidFill>
              <a:srgbClr val="FFFFFF">
                <a:alpha val="76863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76" name="Conector reto 1975">
              <a:extLst>
                <a:ext uri="{FF2B5EF4-FFF2-40B4-BE49-F238E27FC236}">
                  <a16:creationId xmlns:a16="http://schemas.microsoft.com/office/drawing/2014/main" id="{3DA5B7D2-35E9-6AAF-DC71-E4865435799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691" y="5076003"/>
              <a:ext cx="0" cy="82105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7" name="Conector reto 1976">
              <a:extLst>
                <a:ext uri="{FF2B5EF4-FFF2-40B4-BE49-F238E27FC236}">
                  <a16:creationId xmlns:a16="http://schemas.microsoft.com/office/drawing/2014/main" id="{F3FA6D37-503D-42C1-A611-D171904352C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485" y="5076003"/>
              <a:ext cx="0" cy="82105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0" name="Agrupar 1349">
            <a:extLst>
              <a:ext uri="{FF2B5EF4-FFF2-40B4-BE49-F238E27FC236}">
                <a16:creationId xmlns:a16="http://schemas.microsoft.com/office/drawing/2014/main" id="{1F6394CF-2690-2065-F702-8D821EB0D5C9}"/>
              </a:ext>
            </a:extLst>
          </p:cNvPr>
          <p:cNvGrpSpPr/>
          <p:nvPr/>
        </p:nvGrpSpPr>
        <p:grpSpPr>
          <a:xfrm>
            <a:off x="-9828992" y="7440837"/>
            <a:ext cx="3794761" cy="1819331"/>
            <a:chOff x="979058" y="6627577"/>
            <a:chExt cx="3794761" cy="1819331"/>
          </a:xfrm>
        </p:grpSpPr>
        <p:grpSp>
          <p:nvGrpSpPr>
            <p:cNvPr id="2037" name="Agrupar 2036">
              <a:extLst>
                <a:ext uri="{FF2B5EF4-FFF2-40B4-BE49-F238E27FC236}">
                  <a16:creationId xmlns:a16="http://schemas.microsoft.com/office/drawing/2014/main" id="{45AAA7C3-B96D-9E94-EF42-90BED184C20F}"/>
                </a:ext>
              </a:extLst>
            </p:cNvPr>
            <p:cNvGrpSpPr/>
            <p:nvPr/>
          </p:nvGrpSpPr>
          <p:grpSpPr>
            <a:xfrm>
              <a:off x="979058" y="6627577"/>
              <a:ext cx="3794761" cy="1819331"/>
              <a:chOff x="979058" y="6627577"/>
              <a:chExt cx="3794761" cy="1819331"/>
            </a:xfrm>
          </p:grpSpPr>
          <p:sp>
            <p:nvSpPr>
              <p:cNvPr id="2024" name="Forma Livre: Forma 2023">
                <a:extLst>
                  <a:ext uri="{FF2B5EF4-FFF2-40B4-BE49-F238E27FC236}">
                    <a16:creationId xmlns:a16="http://schemas.microsoft.com/office/drawing/2014/main" id="{DF8FD1D3-52A9-E14F-5B12-E50FE697013A}"/>
                  </a:ext>
                </a:extLst>
              </p:cNvPr>
              <p:cNvSpPr/>
              <p:nvPr/>
            </p:nvSpPr>
            <p:spPr>
              <a:xfrm flipH="1">
                <a:off x="979058" y="6627577"/>
                <a:ext cx="3794761" cy="1703367"/>
              </a:xfrm>
              <a:custGeom>
                <a:avLst/>
                <a:gdLst>
                  <a:gd name="connsiteX0" fmla="*/ 1562100 w 3794761"/>
                  <a:gd name="connsiteY0" fmla="*/ 36674 h 1703367"/>
                  <a:gd name="connsiteX1" fmla="*/ 1562100 w 3794761"/>
                  <a:gd name="connsiteY1" fmla="*/ 55726 h 1703367"/>
                  <a:gd name="connsiteX2" fmla="*/ 251760 w 3794761"/>
                  <a:gd name="connsiteY2" fmla="*/ 55726 h 1703367"/>
                  <a:gd name="connsiteX3" fmla="*/ 73739 w 3794761"/>
                  <a:gd name="connsiteY3" fmla="*/ 129465 h 1703367"/>
                  <a:gd name="connsiteX4" fmla="*/ 26047 w 3794761"/>
                  <a:gd name="connsiteY4" fmla="*/ 200201 h 1703367"/>
                  <a:gd name="connsiteX5" fmla="*/ 17238 w 3794761"/>
                  <a:gd name="connsiteY5" fmla="*/ 241559 h 1703367"/>
                  <a:gd name="connsiteX6" fmla="*/ 34804 w 3794761"/>
                  <a:gd name="connsiteY6" fmla="*/ 324027 h 1703367"/>
                  <a:gd name="connsiteX7" fmla="*/ 40622 w 3794761"/>
                  <a:gd name="connsiteY7" fmla="*/ 332208 h 1703367"/>
                  <a:gd name="connsiteX8" fmla="*/ 17570 w 3794761"/>
                  <a:gd name="connsiteY8" fmla="*/ 382756 h 1703367"/>
                  <a:gd name="connsiteX9" fmla="*/ 15240 w 3794761"/>
                  <a:gd name="connsiteY9" fmla="*/ 385370 h 1703367"/>
                  <a:gd name="connsiteX10" fmla="*/ 15240 w 3794761"/>
                  <a:gd name="connsiteY10" fmla="*/ 212958 h 1703367"/>
                  <a:gd name="connsiteX11" fmla="*/ 19787 w 3794761"/>
                  <a:gd name="connsiteY11" fmla="*/ 190438 h 1703367"/>
                  <a:gd name="connsiteX12" fmla="*/ 251762 w 3794761"/>
                  <a:gd name="connsiteY12" fmla="*/ 36674 h 1703367"/>
                  <a:gd name="connsiteX13" fmla="*/ 3543002 w 3794761"/>
                  <a:gd name="connsiteY13" fmla="*/ 36674 h 1703367"/>
                  <a:gd name="connsiteX14" fmla="*/ 3774977 w 3794761"/>
                  <a:gd name="connsiteY14" fmla="*/ 190438 h 1703367"/>
                  <a:gd name="connsiteX15" fmla="*/ 3779521 w 3794761"/>
                  <a:gd name="connsiteY15" fmla="*/ 212945 h 1703367"/>
                  <a:gd name="connsiteX16" fmla="*/ 3779521 w 3794761"/>
                  <a:gd name="connsiteY16" fmla="*/ 387373 h 1703367"/>
                  <a:gd name="connsiteX17" fmla="*/ 3775406 w 3794761"/>
                  <a:gd name="connsiteY17" fmla="*/ 382756 h 1703367"/>
                  <a:gd name="connsiteX18" fmla="*/ 3752354 w 3794761"/>
                  <a:gd name="connsiteY18" fmla="*/ 332208 h 1703367"/>
                  <a:gd name="connsiteX19" fmla="*/ 3758172 w 3794761"/>
                  <a:gd name="connsiteY19" fmla="*/ 324027 h 1703367"/>
                  <a:gd name="connsiteX20" fmla="*/ 3775738 w 3794761"/>
                  <a:gd name="connsiteY20" fmla="*/ 241559 h 1703367"/>
                  <a:gd name="connsiteX21" fmla="*/ 3766105 w 3794761"/>
                  <a:gd name="connsiteY21" fmla="*/ 196333 h 1703367"/>
                  <a:gd name="connsiteX22" fmla="*/ 3721021 w 3794761"/>
                  <a:gd name="connsiteY22" fmla="*/ 129465 h 1703367"/>
                  <a:gd name="connsiteX23" fmla="*/ 3543000 w 3794761"/>
                  <a:gd name="connsiteY23" fmla="*/ 55726 h 1703367"/>
                  <a:gd name="connsiteX24" fmla="*/ 2232660 w 3794761"/>
                  <a:gd name="connsiteY24" fmla="*/ 55726 h 1703367"/>
                  <a:gd name="connsiteX25" fmla="*/ 2232660 w 3794761"/>
                  <a:gd name="connsiteY25" fmla="*/ 36674 h 1703367"/>
                  <a:gd name="connsiteX26" fmla="*/ 170195 w 3794761"/>
                  <a:gd name="connsiteY26" fmla="*/ 14684 h 1703367"/>
                  <a:gd name="connsiteX27" fmla="*/ 153764 w 3794761"/>
                  <a:gd name="connsiteY27" fmla="*/ 19785 h 1703367"/>
                  <a:gd name="connsiteX28" fmla="*/ 19785 w 3794761"/>
                  <a:gd name="connsiteY28" fmla="*/ 153764 h 1703367"/>
                  <a:gd name="connsiteX29" fmla="*/ 15240 w 3794761"/>
                  <a:gd name="connsiteY29" fmla="*/ 176274 h 1703367"/>
                  <a:gd name="connsiteX30" fmla="*/ 15240 w 3794761"/>
                  <a:gd name="connsiteY30" fmla="*/ 109385 h 1703367"/>
                  <a:gd name="connsiteX31" fmla="*/ 109941 w 3794761"/>
                  <a:gd name="connsiteY31" fmla="*/ 14684 h 1703367"/>
                  <a:gd name="connsiteX32" fmla="*/ 3684820 w 3794761"/>
                  <a:gd name="connsiteY32" fmla="*/ 14684 h 1703367"/>
                  <a:gd name="connsiteX33" fmla="*/ 3779521 w 3794761"/>
                  <a:gd name="connsiteY33" fmla="*/ 109385 h 1703367"/>
                  <a:gd name="connsiteX34" fmla="*/ 3779521 w 3794761"/>
                  <a:gd name="connsiteY34" fmla="*/ 176279 h 1703367"/>
                  <a:gd name="connsiteX35" fmla="*/ 3774976 w 3794761"/>
                  <a:gd name="connsiteY35" fmla="*/ 153764 h 1703367"/>
                  <a:gd name="connsiteX36" fmla="*/ 3640997 w 3794761"/>
                  <a:gd name="connsiteY36" fmla="*/ 19785 h 1703367"/>
                  <a:gd name="connsiteX37" fmla="*/ 3624565 w 3794761"/>
                  <a:gd name="connsiteY37" fmla="*/ 14684 h 1703367"/>
                  <a:gd name="connsiteX38" fmla="*/ 3700060 w 3794761"/>
                  <a:gd name="connsiteY38" fmla="*/ 0 h 1703367"/>
                  <a:gd name="connsiteX39" fmla="*/ 3543000 w 3794761"/>
                  <a:gd name="connsiteY39" fmla="*/ 0 h 1703367"/>
                  <a:gd name="connsiteX40" fmla="*/ 2676906 w 3794761"/>
                  <a:gd name="connsiteY40" fmla="*/ 0 h 1703367"/>
                  <a:gd name="connsiteX41" fmla="*/ 1117855 w 3794761"/>
                  <a:gd name="connsiteY41" fmla="*/ 0 h 1703367"/>
                  <a:gd name="connsiteX42" fmla="*/ 251760 w 3794761"/>
                  <a:gd name="connsiteY42" fmla="*/ 0 h 1703367"/>
                  <a:gd name="connsiteX43" fmla="*/ 94701 w 3794761"/>
                  <a:gd name="connsiteY43" fmla="*/ 0 h 1703367"/>
                  <a:gd name="connsiteX44" fmla="*/ 0 w 3794761"/>
                  <a:gd name="connsiteY44" fmla="*/ 94701 h 1703367"/>
                  <a:gd name="connsiteX45" fmla="*/ 0 w 3794761"/>
                  <a:gd name="connsiteY45" fmla="*/ 251760 h 1703367"/>
                  <a:gd name="connsiteX46" fmla="*/ 0 w 3794761"/>
                  <a:gd name="connsiteY46" fmla="*/ 402468 h 1703367"/>
                  <a:gd name="connsiteX47" fmla="*/ 0 w 3794761"/>
                  <a:gd name="connsiteY47" fmla="*/ 1281276 h 1703367"/>
                  <a:gd name="connsiteX48" fmla="*/ 0 w 3794761"/>
                  <a:gd name="connsiteY48" fmla="*/ 1298898 h 1703367"/>
                  <a:gd name="connsiteX49" fmla="*/ 0 w 3794761"/>
                  <a:gd name="connsiteY49" fmla="*/ 1451607 h 1703367"/>
                  <a:gd name="connsiteX50" fmla="*/ 251760 w 3794761"/>
                  <a:gd name="connsiteY50" fmla="*/ 1703367 h 1703367"/>
                  <a:gd name="connsiteX51" fmla="*/ 3543000 w 3794761"/>
                  <a:gd name="connsiteY51" fmla="*/ 1703367 h 1703367"/>
                  <a:gd name="connsiteX52" fmla="*/ 3794760 w 3794761"/>
                  <a:gd name="connsiteY52" fmla="*/ 1451607 h 1703367"/>
                  <a:gd name="connsiteX53" fmla="*/ 3794760 w 3794761"/>
                  <a:gd name="connsiteY53" fmla="*/ 1281276 h 1703367"/>
                  <a:gd name="connsiteX54" fmla="*/ 3794761 w 3794761"/>
                  <a:gd name="connsiteY54" fmla="*/ 1281276 h 1703367"/>
                  <a:gd name="connsiteX55" fmla="*/ 3794761 w 3794761"/>
                  <a:gd name="connsiteY55" fmla="*/ 94701 h 170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94761" h="1703367">
                    <a:moveTo>
                      <a:pt x="1562100" y="36674"/>
                    </a:moveTo>
                    <a:lnTo>
                      <a:pt x="1562100" y="55726"/>
                    </a:lnTo>
                    <a:lnTo>
                      <a:pt x="251760" y="55726"/>
                    </a:lnTo>
                    <a:cubicBezTo>
                      <a:pt x="182239" y="55726"/>
                      <a:pt x="119299" y="83905"/>
                      <a:pt x="73739" y="129465"/>
                    </a:cubicBezTo>
                    <a:lnTo>
                      <a:pt x="26047" y="200201"/>
                    </a:lnTo>
                    <a:lnTo>
                      <a:pt x="17238" y="241559"/>
                    </a:lnTo>
                    <a:cubicBezTo>
                      <a:pt x="17238" y="270812"/>
                      <a:pt x="23493" y="298680"/>
                      <a:pt x="34804" y="324027"/>
                    </a:cubicBezTo>
                    <a:lnTo>
                      <a:pt x="40622" y="332208"/>
                    </a:lnTo>
                    <a:lnTo>
                      <a:pt x="17570" y="382756"/>
                    </a:lnTo>
                    <a:lnTo>
                      <a:pt x="15240" y="385370"/>
                    </a:lnTo>
                    <a:lnTo>
                      <a:pt x="15240" y="212958"/>
                    </a:lnTo>
                    <a:lnTo>
                      <a:pt x="19787" y="190438"/>
                    </a:lnTo>
                    <a:cubicBezTo>
                      <a:pt x="58006" y="100077"/>
                      <a:pt x="147480" y="36674"/>
                      <a:pt x="251762" y="36674"/>
                    </a:cubicBezTo>
                    <a:close/>
                    <a:moveTo>
                      <a:pt x="3543002" y="36674"/>
                    </a:moveTo>
                    <a:cubicBezTo>
                      <a:pt x="3647284" y="36674"/>
                      <a:pt x="3736758" y="100077"/>
                      <a:pt x="3774977" y="190438"/>
                    </a:cubicBezTo>
                    <a:lnTo>
                      <a:pt x="3779521" y="212945"/>
                    </a:lnTo>
                    <a:lnTo>
                      <a:pt x="3779521" y="387373"/>
                    </a:lnTo>
                    <a:lnTo>
                      <a:pt x="3775406" y="382756"/>
                    </a:lnTo>
                    <a:lnTo>
                      <a:pt x="3752354" y="332208"/>
                    </a:lnTo>
                    <a:lnTo>
                      <a:pt x="3758172" y="324027"/>
                    </a:lnTo>
                    <a:cubicBezTo>
                      <a:pt x="3769483" y="298680"/>
                      <a:pt x="3775738" y="270812"/>
                      <a:pt x="3775738" y="241559"/>
                    </a:cubicBezTo>
                    <a:lnTo>
                      <a:pt x="3766105" y="196333"/>
                    </a:lnTo>
                    <a:lnTo>
                      <a:pt x="3721021" y="129465"/>
                    </a:lnTo>
                    <a:cubicBezTo>
                      <a:pt x="3675461" y="83905"/>
                      <a:pt x="3612521" y="55726"/>
                      <a:pt x="3543000" y="55726"/>
                    </a:cubicBezTo>
                    <a:lnTo>
                      <a:pt x="2232660" y="55726"/>
                    </a:lnTo>
                    <a:lnTo>
                      <a:pt x="2232660" y="36674"/>
                    </a:lnTo>
                    <a:close/>
                    <a:moveTo>
                      <a:pt x="170195" y="14684"/>
                    </a:moveTo>
                    <a:lnTo>
                      <a:pt x="153764" y="19785"/>
                    </a:lnTo>
                    <a:cubicBezTo>
                      <a:pt x="93523" y="45264"/>
                      <a:pt x="45264" y="93523"/>
                      <a:pt x="19785" y="153764"/>
                    </a:cubicBezTo>
                    <a:lnTo>
                      <a:pt x="15240" y="176274"/>
                    </a:lnTo>
                    <a:lnTo>
                      <a:pt x="15240" y="109385"/>
                    </a:lnTo>
                    <a:lnTo>
                      <a:pt x="109941" y="14684"/>
                    </a:lnTo>
                    <a:close/>
                    <a:moveTo>
                      <a:pt x="3684820" y="14684"/>
                    </a:moveTo>
                    <a:lnTo>
                      <a:pt x="3779521" y="109385"/>
                    </a:lnTo>
                    <a:lnTo>
                      <a:pt x="3779521" y="176279"/>
                    </a:lnTo>
                    <a:lnTo>
                      <a:pt x="3774976" y="153764"/>
                    </a:lnTo>
                    <a:cubicBezTo>
                      <a:pt x="3749496" y="93523"/>
                      <a:pt x="3701237" y="45264"/>
                      <a:pt x="3640997" y="19785"/>
                    </a:cubicBezTo>
                    <a:lnTo>
                      <a:pt x="3624565" y="14684"/>
                    </a:lnTo>
                    <a:close/>
                    <a:moveTo>
                      <a:pt x="3700060" y="0"/>
                    </a:moveTo>
                    <a:lnTo>
                      <a:pt x="3543000" y="0"/>
                    </a:lnTo>
                    <a:lnTo>
                      <a:pt x="2676906" y="0"/>
                    </a:lnTo>
                    <a:lnTo>
                      <a:pt x="1117855" y="0"/>
                    </a:lnTo>
                    <a:lnTo>
                      <a:pt x="251760" y="0"/>
                    </a:lnTo>
                    <a:lnTo>
                      <a:pt x="94701" y="0"/>
                    </a:lnTo>
                    <a:lnTo>
                      <a:pt x="0" y="94701"/>
                    </a:lnTo>
                    <a:lnTo>
                      <a:pt x="0" y="251760"/>
                    </a:lnTo>
                    <a:lnTo>
                      <a:pt x="0" y="402468"/>
                    </a:lnTo>
                    <a:lnTo>
                      <a:pt x="0" y="1281276"/>
                    </a:lnTo>
                    <a:lnTo>
                      <a:pt x="0" y="1298898"/>
                    </a:lnTo>
                    <a:lnTo>
                      <a:pt x="0" y="1451607"/>
                    </a:lnTo>
                    <a:cubicBezTo>
                      <a:pt x="0" y="1590650"/>
                      <a:pt x="112717" y="1703367"/>
                      <a:pt x="251760" y="1703367"/>
                    </a:cubicBezTo>
                    <a:lnTo>
                      <a:pt x="3543000" y="1703367"/>
                    </a:lnTo>
                    <a:cubicBezTo>
                      <a:pt x="3682043" y="1703367"/>
                      <a:pt x="3794760" y="1590650"/>
                      <a:pt x="3794760" y="1451607"/>
                    </a:cubicBezTo>
                    <a:lnTo>
                      <a:pt x="3794760" y="1281276"/>
                    </a:lnTo>
                    <a:lnTo>
                      <a:pt x="3794761" y="1281276"/>
                    </a:lnTo>
                    <a:lnTo>
                      <a:pt x="3794761" y="947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25" name="Forma Livre: Forma 2024">
                <a:extLst>
                  <a:ext uri="{FF2B5EF4-FFF2-40B4-BE49-F238E27FC236}">
                    <a16:creationId xmlns:a16="http://schemas.microsoft.com/office/drawing/2014/main" id="{27BF6BFE-A2E7-CBE4-0F5D-AB94580634F4}"/>
                  </a:ext>
                </a:extLst>
              </p:cNvPr>
              <p:cNvSpPr/>
              <p:nvPr/>
            </p:nvSpPr>
            <p:spPr>
              <a:xfrm rot="10800000" flipH="1">
                <a:off x="979058" y="7846908"/>
                <a:ext cx="3794761" cy="600000"/>
              </a:xfrm>
              <a:custGeom>
                <a:avLst/>
                <a:gdLst>
                  <a:gd name="connsiteX0" fmla="*/ 15240 w 3794761"/>
                  <a:gd name="connsiteY0" fmla="*/ 176274 h 600000"/>
                  <a:gd name="connsiteX1" fmla="*/ 15240 w 3794761"/>
                  <a:gd name="connsiteY1" fmla="*/ 109385 h 600000"/>
                  <a:gd name="connsiteX2" fmla="*/ 109941 w 3794761"/>
                  <a:gd name="connsiteY2" fmla="*/ 14684 h 600000"/>
                  <a:gd name="connsiteX3" fmla="*/ 170195 w 3794761"/>
                  <a:gd name="connsiteY3" fmla="*/ 14684 h 600000"/>
                  <a:gd name="connsiteX4" fmla="*/ 153764 w 3794761"/>
                  <a:gd name="connsiteY4" fmla="*/ 19785 h 600000"/>
                  <a:gd name="connsiteX5" fmla="*/ 19785 w 3794761"/>
                  <a:gd name="connsiteY5" fmla="*/ 153764 h 600000"/>
                  <a:gd name="connsiteX6" fmla="*/ 3779521 w 3794761"/>
                  <a:gd name="connsiteY6" fmla="*/ 176279 h 600000"/>
                  <a:gd name="connsiteX7" fmla="*/ 3774976 w 3794761"/>
                  <a:gd name="connsiteY7" fmla="*/ 153764 h 600000"/>
                  <a:gd name="connsiteX8" fmla="*/ 3640997 w 3794761"/>
                  <a:gd name="connsiteY8" fmla="*/ 19785 h 600000"/>
                  <a:gd name="connsiteX9" fmla="*/ 3624565 w 3794761"/>
                  <a:gd name="connsiteY9" fmla="*/ 14684 h 600000"/>
                  <a:gd name="connsiteX10" fmla="*/ 3684820 w 3794761"/>
                  <a:gd name="connsiteY10" fmla="*/ 14684 h 600000"/>
                  <a:gd name="connsiteX11" fmla="*/ 3779521 w 3794761"/>
                  <a:gd name="connsiteY11" fmla="*/ 109385 h 600000"/>
                  <a:gd name="connsiteX12" fmla="*/ 15240 w 3794761"/>
                  <a:gd name="connsiteY12" fmla="*/ 385370 h 600000"/>
                  <a:gd name="connsiteX13" fmla="*/ 15240 w 3794761"/>
                  <a:gd name="connsiteY13" fmla="*/ 212958 h 600000"/>
                  <a:gd name="connsiteX14" fmla="*/ 19787 w 3794761"/>
                  <a:gd name="connsiteY14" fmla="*/ 190438 h 600000"/>
                  <a:gd name="connsiteX15" fmla="*/ 251762 w 3794761"/>
                  <a:gd name="connsiteY15" fmla="*/ 36674 h 600000"/>
                  <a:gd name="connsiteX16" fmla="*/ 1562100 w 3794761"/>
                  <a:gd name="connsiteY16" fmla="*/ 36674 h 600000"/>
                  <a:gd name="connsiteX17" fmla="*/ 1562100 w 3794761"/>
                  <a:gd name="connsiteY17" fmla="*/ 55726 h 600000"/>
                  <a:gd name="connsiteX18" fmla="*/ 251760 w 3794761"/>
                  <a:gd name="connsiteY18" fmla="*/ 55726 h 600000"/>
                  <a:gd name="connsiteX19" fmla="*/ 73739 w 3794761"/>
                  <a:gd name="connsiteY19" fmla="*/ 129465 h 600000"/>
                  <a:gd name="connsiteX20" fmla="*/ 26047 w 3794761"/>
                  <a:gd name="connsiteY20" fmla="*/ 200201 h 600000"/>
                  <a:gd name="connsiteX21" fmla="*/ 17238 w 3794761"/>
                  <a:gd name="connsiteY21" fmla="*/ 241559 h 600000"/>
                  <a:gd name="connsiteX22" fmla="*/ 34804 w 3794761"/>
                  <a:gd name="connsiteY22" fmla="*/ 324027 h 600000"/>
                  <a:gd name="connsiteX23" fmla="*/ 40622 w 3794761"/>
                  <a:gd name="connsiteY23" fmla="*/ 332208 h 600000"/>
                  <a:gd name="connsiteX24" fmla="*/ 17570 w 3794761"/>
                  <a:gd name="connsiteY24" fmla="*/ 382756 h 600000"/>
                  <a:gd name="connsiteX25" fmla="*/ 3779521 w 3794761"/>
                  <a:gd name="connsiteY25" fmla="*/ 387373 h 600000"/>
                  <a:gd name="connsiteX26" fmla="*/ 3775406 w 3794761"/>
                  <a:gd name="connsiteY26" fmla="*/ 382756 h 600000"/>
                  <a:gd name="connsiteX27" fmla="*/ 3752354 w 3794761"/>
                  <a:gd name="connsiteY27" fmla="*/ 332208 h 600000"/>
                  <a:gd name="connsiteX28" fmla="*/ 3758172 w 3794761"/>
                  <a:gd name="connsiteY28" fmla="*/ 324027 h 600000"/>
                  <a:gd name="connsiteX29" fmla="*/ 3775738 w 3794761"/>
                  <a:gd name="connsiteY29" fmla="*/ 241559 h 600000"/>
                  <a:gd name="connsiteX30" fmla="*/ 3766105 w 3794761"/>
                  <a:gd name="connsiteY30" fmla="*/ 196333 h 600000"/>
                  <a:gd name="connsiteX31" fmla="*/ 3721021 w 3794761"/>
                  <a:gd name="connsiteY31" fmla="*/ 129465 h 600000"/>
                  <a:gd name="connsiteX32" fmla="*/ 3543000 w 3794761"/>
                  <a:gd name="connsiteY32" fmla="*/ 55726 h 600000"/>
                  <a:gd name="connsiteX33" fmla="*/ 2232660 w 3794761"/>
                  <a:gd name="connsiteY33" fmla="*/ 55726 h 600000"/>
                  <a:gd name="connsiteX34" fmla="*/ 2232660 w 3794761"/>
                  <a:gd name="connsiteY34" fmla="*/ 36674 h 600000"/>
                  <a:gd name="connsiteX35" fmla="*/ 3543002 w 3794761"/>
                  <a:gd name="connsiteY35" fmla="*/ 36674 h 600000"/>
                  <a:gd name="connsiteX36" fmla="*/ 3774977 w 3794761"/>
                  <a:gd name="connsiteY36" fmla="*/ 190438 h 600000"/>
                  <a:gd name="connsiteX37" fmla="*/ 3779521 w 3794761"/>
                  <a:gd name="connsiteY37" fmla="*/ 212945 h 600000"/>
                  <a:gd name="connsiteX38" fmla="*/ 0 w 3794761"/>
                  <a:gd name="connsiteY38" fmla="*/ 600000 h 600000"/>
                  <a:gd name="connsiteX39" fmla="*/ 3794761 w 3794761"/>
                  <a:gd name="connsiteY39" fmla="*/ 600000 h 600000"/>
                  <a:gd name="connsiteX40" fmla="*/ 3794761 w 3794761"/>
                  <a:gd name="connsiteY40" fmla="*/ 94701 h 600000"/>
                  <a:gd name="connsiteX41" fmla="*/ 3700060 w 3794761"/>
                  <a:gd name="connsiteY41" fmla="*/ 0 h 600000"/>
                  <a:gd name="connsiteX42" fmla="*/ 3543000 w 3794761"/>
                  <a:gd name="connsiteY42" fmla="*/ 0 h 600000"/>
                  <a:gd name="connsiteX43" fmla="*/ 2676906 w 3794761"/>
                  <a:gd name="connsiteY43" fmla="*/ 0 h 600000"/>
                  <a:gd name="connsiteX44" fmla="*/ 1117855 w 3794761"/>
                  <a:gd name="connsiteY44" fmla="*/ 0 h 600000"/>
                  <a:gd name="connsiteX45" fmla="*/ 251760 w 3794761"/>
                  <a:gd name="connsiteY45" fmla="*/ 0 h 600000"/>
                  <a:gd name="connsiteX46" fmla="*/ 94701 w 3794761"/>
                  <a:gd name="connsiteY46" fmla="*/ 0 h 600000"/>
                  <a:gd name="connsiteX47" fmla="*/ 0 w 3794761"/>
                  <a:gd name="connsiteY47" fmla="*/ 94701 h 600000"/>
                  <a:gd name="connsiteX48" fmla="*/ 0 w 3794761"/>
                  <a:gd name="connsiteY48" fmla="*/ 251760 h 600000"/>
                  <a:gd name="connsiteX49" fmla="*/ 0 w 3794761"/>
                  <a:gd name="connsiteY49" fmla="*/ 402468 h 6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794761" h="600000">
                    <a:moveTo>
                      <a:pt x="15240" y="176274"/>
                    </a:moveTo>
                    <a:lnTo>
                      <a:pt x="15240" y="109385"/>
                    </a:lnTo>
                    <a:lnTo>
                      <a:pt x="109941" y="14684"/>
                    </a:lnTo>
                    <a:lnTo>
                      <a:pt x="170195" y="14684"/>
                    </a:lnTo>
                    <a:lnTo>
                      <a:pt x="153764" y="19785"/>
                    </a:lnTo>
                    <a:cubicBezTo>
                      <a:pt x="93523" y="45264"/>
                      <a:pt x="45264" y="93523"/>
                      <a:pt x="19785" y="153764"/>
                    </a:cubicBezTo>
                    <a:close/>
                    <a:moveTo>
                      <a:pt x="3779521" y="176279"/>
                    </a:moveTo>
                    <a:lnTo>
                      <a:pt x="3774976" y="153764"/>
                    </a:lnTo>
                    <a:cubicBezTo>
                      <a:pt x="3749496" y="93523"/>
                      <a:pt x="3701237" y="45264"/>
                      <a:pt x="3640997" y="19785"/>
                    </a:cubicBezTo>
                    <a:lnTo>
                      <a:pt x="3624565" y="14684"/>
                    </a:lnTo>
                    <a:lnTo>
                      <a:pt x="3684820" y="14684"/>
                    </a:lnTo>
                    <a:lnTo>
                      <a:pt x="3779521" y="109385"/>
                    </a:lnTo>
                    <a:close/>
                    <a:moveTo>
                      <a:pt x="15240" y="385370"/>
                    </a:moveTo>
                    <a:lnTo>
                      <a:pt x="15240" y="212958"/>
                    </a:lnTo>
                    <a:lnTo>
                      <a:pt x="19787" y="190438"/>
                    </a:lnTo>
                    <a:cubicBezTo>
                      <a:pt x="58006" y="100077"/>
                      <a:pt x="147480" y="36674"/>
                      <a:pt x="251762" y="36674"/>
                    </a:cubicBezTo>
                    <a:lnTo>
                      <a:pt x="1562100" y="36674"/>
                    </a:lnTo>
                    <a:lnTo>
                      <a:pt x="1562100" y="55726"/>
                    </a:lnTo>
                    <a:lnTo>
                      <a:pt x="251760" y="55726"/>
                    </a:lnTo>
                    <a:cubicBezTo>
                      <a:pt x="182239" y="55726"/>
                      <a:pt x="119299" y="83905"/>
                      <a:pt x="73739" y="129465"/>
                    </a:cubicBezTo>
                    <a:lnTo>
                      <a:pt x="26047" y="200201"/>
                    </a:lnTo>
                    <a:lnTo>
                      <a:pt x="17238" y="241559"/>
                    </a:lnTo>
                    <a:cubicBezTo>
                      <a:pt x="17238" y="270812"/>
                      <a:pt x="23493" y="298680"/>
                      <a:pt x="34804" y="324027"/>
                    </a:cubicBezTo>
                    <a:lnTo>
                      <a:pt x="40622" y="332208"/>
                    </a:lnTo>
                    <a:lnTo>
                      <a:pt x="17570" y="382756"/>
                    </a:lnTo>
                    <a:close/>
                    <a:moveTo>
                      <a:pt x="3779521" y="387373"/>
                    </a:moveTo>
                    <a:lnTo>
                      <a:pt x="3775406" y="382756"/>
                    </a:lnTo>
                    <a:lnTo>
                      <a:pt x="3752354" y="332208"/>
                    </a:lnTo>
                    <a:lnTo>
                      <a:pt x="3758172" y="324027"/>
                    </a:lnTo>
                    <a:cubicBezTo>
                      <a:pt x="3769483" y="298680"/>
                      <a:pt x="3775738" y="270812"/>
                      <a:pt x="3775738" y="241559"/>
                    </a:cubicBezTo>
                    <a:lnTo>
                      <a:pt x="3766105" y="196333"/>
                    </a:lnTo>
                    <a:lnTo>
                      <a:pt x="3721021" y="129465"/>
                    </a:lnTo>
                    <a:cubicBezTo>
                      <a:pt x="3675461" y="83905"/>
                      <a:pt x="3612521" y="55726"/>
                      <a:pt x="3543000" y="55726"/>
                    </a:cubicBezTo>
                    <a:lnTo>
                      <a:pt x="2232660" y="55726"/>
                    </a:lnTo>
                    <a:lnTo>
                      <a:pt x="2232660" y="36674"/>
                    </a:lnTo>
                    <a:lnTo>
                      <a:pt x="3543002" y="36674"/>
                    </a:lnTo>
                    <a:cubicBezTo>
                      <a:pt x="3647284" y="36674"/>
                      <a:pt x="3736758" y="100077"/>
                      <a:pt x="3774977" y="190438"/>
                    </a:cubicBezTo>
                    <a:lnTo>
                      <a:pt x="3779521" y="212945"/>
                    </a:lnTo>
                    <a:close/>
                    <a:moveTo>
                      <a:pt x="0" y="600000"/>
                    </a:moveTo>
                    <a:lnTo>
                      <a:pt x="3794761" y="600000"/>
                    </a:lnTo>
                    <a:lnTo>
                      <a:pt x="3794761" y="94701"/>
                    </a:lnTo>
                    <a:lnTo>
                      <a:pt x="3700060" y="0"/>
                    </a:lnTo>
                    <a:lnTo>
                      <a:pt x="3543000" y="0"/>
                    </a:lnTo>
                    <a:lnTo>
                      <a:pt x="2676906" y="0"/>
                    </a:lnTo>
                    <a:lnTo>
                      <a:pt x="1117855" y="0"/>
                    </a:lnTo>
                    <a:lnTo>
                      <a:pt x="251760" y="0"/>
                    </a:lnTo>
                    <a:lnTo>
                      <a:pt x="94701" y="0"/>
                    </a:lnTo>
                    <a:lnTo>
                      <a:pt x="0" y="94701"/>
                    </a:lnTo>
                    <a:lnTo>
                      <a:pt x="0" y="251760"/>
                    </a:lnTo>
                    <a:lnTo>
                      <a:pt x="0" y="40246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47" name="Agrupar 1346">
              <a:extLst>
                <a:ext uri="{FF2B5EF4-FFF2-40B4-BE49-F238E27FC236}">
                  <a16:creationId xmlns:a16="http://schemas.microsoft.com/office/drawing/2014/main" id="{E0F6BCC7-EF02-8242-D094-7780A12BCF4D}"/>
                </a:ext>
              </a:extLst>
            </p:cNvPr>
            <p:cNvGrpSpPr/>
            <p:nvPr/>
          </p:nvGrpSpPr>
          <p:grpSpPr>
            <a:xfrm>
              <a:off x="1130698" y="6913032"/>
              <a:ext cx="3491481" cy="1248421"/>
              <a:chOff x="1136691" y="6944041"/>
              <a:chExt cx="3491481" cy="1248421"/>
            </a:xfrm>
          </p:grpSpPr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D45A3A8-1ABE-82D5-C4A4-489E63BD1081}"/>
                  </a:ext>
                </a:extLst>
              </p:cNvPr>
              <p:cNvSpPr/>
              <p:nvPr/>
            </p:nvSpPr>
            <p:spPr>
              <a:xfrm>
                <a:off x="2331535" y="6944041"/>
                <a:ext cx="1089808" cy="1248421"/>
              </a:xfrm>
              <a:custGeom>
                <a:avLst/>
                <a:gdLst>
                  <a:gd name="connsiteX0" fmla="*/ 288531 w 574306"/>
                  <a:gd name="connsiteY0" fmla="*/ 0 h 657892"/>
                  <a:gd name="connsiteX1" fmla="*/ 492337 w 574306"/>
                  <a:gd name="connsiteY1" fmla="*/ 61923 h 657892"/>
                  <a:gd name="connsiteX2" fmla="*/ 489482 w 574306"/>
                  <a:gd name="connsiteY2" fmla="*/ 76763 h 657892"/>
                  <a:gd name="connsiteX3" fmla="*/ 559291 w 574306"/>
                  <a:gd name="connsiteY3" fmla="*/ 187265 h 657892"/>
                  <a:gd name="connsiteX4" fmla="*/ 574306 w 574306"/>
                  <a:gd name="connsiteY4" fmla="*/ 190445 h 657892"/>
                  <a:gd name="connsiteX5" fmla="*/ 574306 w 574306"/>
                  <a:gd name="connsiteY5" fmla="*/ 332173 h 657892"/>
                  <a:gd name="connsiteX6" fmla="*/ 548463 w 574306"/>
                  <a:gd name="connsiteY6" fmla="*/ 422407 h 657892"/>
                  <a:gd name="connsiteX7" fmla="*/ 494070 w 574306"/>
                  <a:gd name="connsiteY7" fmla="*/ 514872 h 657892"/>
                  <a:gd name="connsiteX8" fmla="*/ 338535 w 574306"/>
                  <a:gd name="connsiteY8" fmla="*/ 642097 h 657892"/>
                  <a:gd name="connsiteX9" fmla="*/ 287155 w 574306"/>
                  <a:gd name="connsiteY9" fmla="*/ 657892 h 657892"/>
                  <a:gd name="connsiteX10" fmla="*/ 235771 w 574306"/>
                  <a:gd name="connsiteY10" fmla="*/ 642096 h 657892"/>
                  <a:gd name="connsiteX11" fmla="*/ 80236 w 574306"/>
                  <a:gd name="connsiteY11" fmla="*/ 514871 h 657892"/>
                  <a:gd name="connsiteX12" fmla="*/ 25843 w 574306"/>
                  <a:gd name="connsiteY12" fmla="*/ 422406 h 657892"/>
                  <a:gd name="connsiteX13" fmla="*/ 0 w 574306"/>
                  <a:gd name="connsiteY13" fmla="*/ 332172 h 657892"/>
                  <a:gd name="connsiteX14" fmla="*/ 0 w 574306"/>
                  <a:gd name="connsiteY14" fmla="*/ 190211 h 657892"/>
                  <a:gd name="connsiteX15" fmla="*/ 13908 w 574306"/>
                  <a:gd name="connsiteY15" fmla="*/ 187265 h 657892"/>
                  <a:gd name="connsiteX16" fmla="*/ 83717 w 574306"/>
                  <a:gd name="connsiteY16" fmla="*/ 76763 h 657892"/>
                  <a:gd name="connsiteX17" fmla="*/ 81075 w 574306"/>
                  <a:gd name="connsiteY17" fmla="*/ 63032 h 65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4306" h="657892">
                    <a:moveTo>
                      <a:pt x="288531" y="0"/>
                    </a:moveTo>
                    <a:lnTo>
                      <a:pt x="492337" y="61923"/>
                    </a:lnTo>
                    <a:lnTo>
                      <a:pt x="489482" y="76763"/>
                    </a:lnTo>
                    <a:cubicBezTo>
                      <a:pt x="489482" y="126438"/>
                      <a:pt x="518267" y="169059"/>
                      <a:pt x="559291" y="187265"/>
                    </a:cubicBezTo>
                    <a:lnTo>
                      <a:pt x="574306" y="190445"/>
                    </a:lnTo>
                    <a:lnTo>
                      <a:pt x="574306" y="332173"/>
                    </a:lnTo>
                    <a:lnTo>
                      <a:pt x="548463" y="422407"/>
                    </a:lnTo>
                    <a:cubicBezTo>
                      <a:pt x="534979" y="453585"/>
                      <a:pt x="516801" y="484909"/>
                      <a:pt x="494070" y="514872"/>
                    </a:cubicBezTo>
                    <a:cubicBezTo>
                      <a:pt x="448606" y="574798"/>
                      <a:pt x="392993" y="618644"/>
                      <a:pt x="338535" y="642097"/>
                    </a:cubicBezTo>
                    <a:lnTo>
                      <a:pt x="287155" y="657892"/>
                    </a:lnTo>
                    <a:lnTo>
                      <a:pt x="235771" y="642096"/>
                    </a:lnTo>
                    <a:cubicBezTo>
                      <a:pt x="181313" y="618643"/>
                      <a:pt x="125700" y="574797"/>
                      <a:pt x="80236" y="514871"/>
                    </a:cubicBezTo>
                    <a:cubicBezTo>
                      <a:pt x="57505" y="484908"/>
                      <a:pt x="39327" y="453584"/>
                      <a:pt x="25843" y="422406"/>
                    </a:cubicBezTo>
                    <a:lnTo>
                      <a:pt x="0" y="332172"/>
                    </a:lnTo>
                    <a:lnTo>
                      <a:pt x="0" y="190211"/>
                    </a:lnTo>
                    <a:lnTo>
                      <a:pt x="13908" y="187265"/>
                    </a:lnTo>
                    <a:cubicBezTo>
                      <a:pt x="54932" y="169059"/>
                      <a:pt x="83717" y="126438"/>
                      <a:pt x="83717" y="76763"/>
                    </a:cubicBezTo>
                    <a:lnTo>
                      <a:pt x="81075" y="63032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80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E8602F89-4CC8-0890-84E8-603BAE6493CF}"/>
                  </a:ext>
                </a:extLst>
              </p:cNvPr>
              <p:cNvSpPr/>
              <p:nvPr/>
            </p:nvSpPr>
            <p:spPr>
              <a:xfrm>
                <a:off x="3558407" y="7055887"/>
                <a:ext cx="1069765" cy="1015364"/>
              </a:xfrm>
              <a:prstGeom prst="roundRect">
                <a:avLst>
                  <a:gd name="adj" fmla="val 27958"/>
                </a:avLst>
              </a:prstGeom>
              <a:solidFill>
                <a:srgbClr val="FFFFFF"/>
              </a:solidFill>
              <a:ln w="952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CA8864E3-FBC8-5B03-6807-9889D9C90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2335" y="7157486"/>
                <a:ext cx="0" cy="812800"/>
              </a:xfrm>
              <a:prstGeom prst="line">
                <a:avLst/>
              </a:prstGeom>
              <a:ln w="9525">
                <a:solidFill>
                  <a:srgbClr val="8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A987856-6A29-620D-B44F-0163B62E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3405" y="7157486"/>
                <a:ext cx="0" cy="812800"/>
              </a:xfrm>
              <a:prstGeom prst="line">
                <a:avLst/>
              </a:prstGeom>
              <a:ln w="9525">
                <a:solidFill>
                  <a:srgbClr val="8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62184F1-5C19-FDB2-3978-8919D06AD012}"/>
                  </a:ext>
                </a:extLst>
              </p:cNvPr>
              <p:cNvSpPr/>
              <p:nvPr/>
            </p:nvSpPr>
            <p:spPr>
              <a:xfrm>
                <a:off x="3553328" y="7055887"/>
                <a:ext cx="1069766" cy="1015365"/>
              </a:xfrm>
              <a:custGeom>
                <a:avLst/>
                <a:gdLst>
                  <a:gd name="connsiteX0" fmla="*/ 99165 w 1069766"/>
                  <a:gd name="connsiteY0" fmla="*/ 0 h 1015365"/>
                  <a:gd name="connsiteX1" fmla="*/ 971115 w 1069766"/>
                  <a:gd name="connsiteY1" fmla="*/ 0 h 1015365"/>
                  <a:gd name="connsiteX2" fmla="*/ 1069766 w 1069766"/>
                  <a:gd name="connsiteY2" fmla="*/ 101646 h 1015365"/>
                  <a:gd name="connsiteX3" fmla="*/ 1069766 w 1069766"/>
                  <a:gd name="connsiteY3" fmla="*/ 913718 h 1015365"/>
                  <a:gd name="connsiteX4" fmla="*/ 971113 w 1069766"/>
                  <a:gd name="connsiteY4" fmla="*/ 1015365 h 1015365"/>
                  <a:gd name="connsiteX5" fmla="*/ 99167 w 1069766"/>
                  <a:gd name="connsiteY5" fmla="*/ 1015365 h 1015365"/>
                  <a:gd name="connsiteX6" fmla="*/ 0 w 1069766"/>
                  <a:gd name="connsiteY6" fmla="*/ 913188 h 1015365"/>
                  <a:gd name="connsiteX7" fmla="*/ 0 w 1069766"/>
                  <a:gd name="connsiteY7" fmla="*/ 102175 h 10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9766" h="1015365">
                    <a:moveTo>
                      <a:pt x="99165" y="0"/>
                    </a:moveTo>
                    <a:lnTo>
                      <a:pt x="971115" y="0"/>
                    </a:lnTo>
                    <a:lnTo>
                      <a:pt x="1069766" y="101646"/>
                    </a:lnTo>
                    <a:lnTo>
                      <a:pt x="1069766" y="913718"/>
                    </a:lnTo>
                    <a:lnTo>
                      <a:pt x="971113" y="1015365"/>
                    </a:lnTo>
                    <a:lnTo>
                      <a:pt x="99167" y="1015365"/>
                    </a:lnTo>
                    <a:lnTo>
                      <a:pt x="0" y="913188"/>
                    </a:lnTo>
                    <a:lnTo>
                      <a:pt x="0" y="102175"/>
                    </a:lnTo>
                    <a:close/>
                  </a:path>
                </a:pathLst>
              </a:custGeom>
              <a:no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967C10F9-8708-972E-8F98-8B961F3109F5}"/>
                  </a:ext>
                </a:extLst>
              </p:cNvPr>
              <p:cNvSpPr/>
              <p:nvPr/>
            </p:nvSpPr>
            <p:spPr>
              <a:xfrm>
                <a:off x="1141770" y="7055888"/>
                <a:ext cx="1069765" cy="1015364"/>
              </a:xfrm>
              <a:prstGeom prst="roundRect">
                <a:avLst>
                  <a:gd name="adj" fmla="val 27958"/>
                </a:avLst>
              </a:prstGeom>
              <a:solidFill>
                <a:srgbClr val="FFFFFF"/>
              </a:solidFill>
              <a:ln w="952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" name="Conector reto 1">
                <a:extLst>
                  <a:ext uri="{FF2B5EF4-FFF2-40B4-BE49-F238E27FC236}">
                    <a16:creationId xmlns:a16="http://schemas.microsoft.com/office/drawing/2014/main" id="{690A57D5-E03C-A8E5-331B-25D5213A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98" y="7157487"/>
                <a:ext cx="0" cy="812800"/>
              </a:xfrm>
              <a:prstGeom prst="line">
                <a:avLst/>
              </a:prstGeom>
              <a:ln w="9525">
                <a:solidFill>
                  <a:srgbClr val="8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Conector reto 2">
                <a:extLst>
                  <a:ext uri="{FF2B5EF4-FFF2-40B4-BE49-F238E27FC236}">
                    <a16:creationId xmlns:a16="http://schemas.microsoft.com/office/drawing/2014/main" id="{660B4042-FC92-22F7-A7B6-8FE5B9E31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768" y="7157487"/>
                <a:ext cx="0" cy="812800"/>
              </a:xfrm>
              <a:prstGeom prst="line">
                <a:avLst/>
              </a:prstGeom>
              <a:ln w="9525">
                <a:solidFill>
                  <a:srgbClr val="8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8E584D64-9597-32E4-2ECE-5A975B8B5F05}"/>
                  </a:ext>
                </a:extLst>
              </p:cNvPr>
              <p:cNvSpPr/>
              <p:nvPr/>
            </p:nvSpPr>
            <p:spPr>
              <a:xfrm>
                <a:off x="1136691" y="7055888"/>
                <a:ext cx="1069766" cy="1015365"/>
              </a:xfrm>
              <a:custGeom>
                <a:avLst/>
                <a:gdLst>
                  <a:gd name="connsiteX0" fmla="*/ 99165 w 1069766"/>
                  <a:gd name="connsiteY0" fmla="*/ 0 h 1015365"/>
                  <a:gd name="connsiteX1" fmla="*/ 971115 w 1069766"/>
                  <a:gd name="connsiteY1" fmla="*/ 0 h 1015365"/>
                  <a:gd name="connsiteX2" fmla="*/ 1069766 w 1069766"/>
                  <a:gd name="connsiteY2" fmla="*/ 101646 h 1015365"/>
                  <a:gd name="connsiteX3" fmla="*/ 1069766 w 1069766"/>
                  <a:gd name="connsiteY3" fmla="*/ 913718 h 1015365"/>
                  <a:gd name="connsiteX4" fmla="*/ 971113 w 1069766"/>
                  <a:gd name="connsiteY4" fmla="*/ 1015365 h 1015365"/>
                  <a:gd name="connsiteX5" fmla="*/ 99167 w 1069766"/>
                  <a:gd name="connsiteY5" fmla="*/ 1015365 h 1015365"/>
                  <a:gd name="connsiteX6" fmla="*/ 0 w 1069766"/>
                  <a:gd name="connsiteY6" fmla="*/ 913188 h 1015365"/>
                  <a:gd name="connsiteX7" fmla="*/ 0 w 1069766"/>
                  <a:gd name="connsiteY7" fmla="*/ 102175 h 10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9766" h="1015365">
                    <a:moveTo>
                      <a:pt x="99165" y="0"/>
                    </a:moveTo>
                    <a:lnTo>
                      <a:pt x="971115" y="0"/>
                    </a:lnTo>
                    <a:lnTo>
                      <a:pt x="1069766" y="101646"/>
                    </a:lnTo>
                    <a:lnTo>
                      <a:pt x="1069766" y="913718"/>
                    </a:lnTo>
                    <a:lnTo>
                      <a:pt x="971113" y="1015365"/>
                    </a:lnTo>
                    <a:lnTo>
                      <a:pt x="99167" y="1015365"/>
                    </a:lnTo>
                    <a:lnTo>
                      <a:pt x="0" y="913188"/>
                    </a:lnTo>
                    <a:lnTo>
                      <a:pt x="0" y="102175"/>
                    </a:lnTo>
                    <a:close/>
                  </a:path>
                </a:pathLst>
              </a:custGeom>
              <a:no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629D4B5-1001-364F-C547-3A4BEA345F7F}"/>
              </a:ext>
            </a:extLst>
          </p:cNvPr>
          <p:cNvGrpSpPr/>
          <p:nvPr/>
        </p:nvGrpSpPr>
        <p:grpSpPr>
          <a:xfrm>
            <a:off x="2539552" y="2437295"/>
            <a:ext cx="2108687" cy="806928"/>
            <a:chOff x="6470969" y="1111165"/>
            <a:chExt cx="1245600" cy="476652"/>
          </a:xfrm>
          <a:solidFill>
            <a:schemeClr val="bg1"/>
          </a:solidFill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A7FB209C-5606-A992-9AB6-7345BFE667B2}"/>
                </a:ext>
              </a:extLst>
            </p:cNvPr>
            <p:cNvSpPr/>
            <p:nvPr/>
          </p:nvSpPr>
          <p:spPr>
            <a:xfrm>
              <a:off x="6470969" y="1111165"/>
              <a:ext cx="1245600" cy="476652"/>
            </a:xfrm>
            <a:custGeom>
              <a:avLst/>
              <a:gdLst>
                <a:gd name="connsiteX0" fmla="*/ 37162 w 1245600"/>
                <a:gd name="connsiteY0" fmla="*/ 0 h 476652"/>
                <a:gd name="connsiteX1" fmla="*/ 1207589 w 1245600"/>
                <a:gd name="connsiteY1" fmla="*/ 0 h 476652"/>
                <a:gd name="connsiteX2" fmla="*/ 1213632 w 1245600"/>
                <a:gd name="connsiteY2" fmla="*/ 13426 h 476652"/>
                <a:gd name="connsiteX3" fmla="*/ 1229421 w 1245600"/>
                <a:gd name="connsiteY3" fmla="*/ 23224 h 476652"/>
                <a:gd name="connsiteX4" fmla="*/ 1245600 w 1245600"/>
                <a:gd name="connsiteY4" fmla="*/ 26229 h 476652"/>
                <a:gd name="connsiteX5" fmla="*/ 1245600 w 1245600"/>
                <a:gd name="connsiteY5" fmla="*/ 446434 h 476652"/>
                <a:gd name="connsiteX6" fmla="*/ 1222638 w 1245600"/>
                <a:gd name="connsiteY6" fmla="*/ 455928 h 476652"/>
                <a:gd name="connsiteX7" fmla="*/ 1214038 w 1245600"/>
                <a:gd name="connsiteY7" fmla="*/ 476652 h 476652"/>
                <a:gd name="connsiteX8" fmla="*/ 36117 w 1245600"/>
                <a:gd name="connsiteY8" fmla="*/ 476652 h 476652"/>
                <a:gd name="connsiteX9" fmla="*/ 27517 w 1245600"/>
                <a:gd name="connsiteY9" fmla="*/ 455928 h 476652"/>
                <a:gd name="connsiteX10" fmla="*/ 0 w 1245600"/>
                <a:gd name="connsiteY10" fmla="*/ 444551 h 476652"/>
                <a:gd name="connsiteX11" fmla="*/ 0 w 1245600"/>
                <a:gd name="connsiteY11" fmla="*/ 26072 h 476652"/>
                <a:gd name="connsiteX12" fmla="*/ 15330 w 1245600"/>
                <a:gd name="connsiteY12" fmla="*/ 23224 h 476652"/>
                <a:gd name="connsiteX13" fmla="*/ 31120 w 1245600"/>
                <a:gd name="connsiteY13" fmla="*/ 13426 h 47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5600" h="476652">
                  <a:moveTo>
                    <a:pt x="37162" y="0"/>
                  </a:moveTo>
                  <a:lnTo>
                    <a:pt x="1207589" y="0"/>
                  </a:lnTo>
                  <a:lnTo>
                    <a:pt x="1213632" y="13426"/>
                  </a:lnTo>
                  <a:cubicBezTo>
                    <a:pt x="1218127" y="17562"/>
                    <a:pt x="1223478" y="20910"/>
                    <a:pt x="1229421" y="23224"/>
                  </a:cubicBezTo>
                  <a:lnTo>
                    <a:pt x="1245600" y="26229"/>
                  </a:lnTo>
                  <a:lnTo>
                    <a:pt x="1245600" y="446434"/>
                  </a:lnTo>
                  <a:lnTo>
                    <a:pt x="1222638" y="455928"/>
                  </a:lnTo>
                  <a:lnTo>
                    <a:pt x="1214038" y="476652"/>
                  </a:lnTo>
                  <a:lnTo>
                    <a:pt x="36117" y="476652"/>
                  </a:lnTo>
                  <a:lnTo>
                    <a:pt x="27517" y="455928"/>
                  </a:lnTo>
                  <a:cubicBezTo>
                    <a:pt x="20475" y="448899"/>
                    <a:pt x="10746" y="444551"/>
                    <a:pt x="0" y="444551"/>
                  </a:cubicBezTo>
                  <a:lnTo>
                    <a:pt x="0" y="26072"/>
                  </a:lnTo>
                  <a:lnTo>
                    <a:pt x="15330" y="23224"/>
                  </a:lnTo>
                  <a:cubicBezTo>
                    <a:pt x="21273" y="20910"/>
                    <a:pt x="26625" y="17562"/>
                    <a:pt x="31120" y="13426"/>
                  </a:cubicBezTo>
                  <a:close/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068F778F-31A0-6F20-60EB-AB9E2583779F}"/>
                </a:ext>
              </a:extLst>
            </p:cNvPr>
            <p:cNvSpPr/>
            <p:nvPr/>
          </p:nvSpPr>
          <p:spPr>
            <a:xfrm>
              <a:off x="6483151" y="1113112"/>
              <a:ext cx="1221237" cy="474705"/>
            </a:xfrm>
            <a:custGeom>
              <a:avLst/>
              <a:gdLst>
                <a:gd name="connsiteX0" fmla="*/ 265827 w 3312997"/>
                <a:gd name="connsiteY0" fmla="*/ 0 h 1252416"/>
                <a:gd name="connsiteX1" fmla="*/ 3036293 w 3312997"/>
                <a:gd name="connsiteY1" fmla="*/ 0 h 1252416"/>
                <a:gd name="connsiteX2" fmla="*/ 3294153 w 3312997"/>
                <a:gd name="connsiteY2" fmla="*/ 170921 h 1252416"/>
                <a:gd name="connsiteX3" fmla="*/ 3312997 w 3312997"/>
                <a:gd name="connsiteY3" fmla="*/ 264260 h 1252416"/>
                <a:gd name="connsiteX4" fmla="*/ 3300283 w 3312997"/>
                <a:gd name="connsiteY4" fmla="*/ 330260 h 1252416"/>
                <a:gd name="connsiteX5" fmla="*/ 3279175 w 3312997"/>
                <a:gd name="connsiteY5" fmla="*/ 626209 h 1252416"/>
                <a:gd name="connsiteX6" fmla="*/ 3300283 w 3312997"/>
                <a:gd name="connsiteY6" fmla="*/ 922159 h 1252416"/>
                <a:gd name="connsiteX7" fmla="*/ 3312997 w 3312997"/>
                <a:gd name="connsiteY7" fmla="*/ 988157 h 1252416"/>
                <a:gd name="connsiteX8" fmla="*/ 3294153 w 3312997"/>
                <a:gd name="connsiteY8" fmla="*/ 1081495 h 1252416"/>
                <a:gd name="connsiteX9" fmla="*/ 3036293 w 3312997"/>
                <a:gd name="connsiteY9" fmla="*/ 1252416 h 1252416"/>
                <a:gd name="connsiteX10" fmla="*/ 265827 w 3312997"/>
                <a:gd name="connsiteY10" fmla="*/ 1252416 h 1252416"/>
                <a:gd name="connsiteX11" fmla="*/ 7967 w 3312997"/>
                <a:gd name="connsiteY11" fmla="*/ 1081495 h 1252416"/>
                <a:gd name="connsiteX12" fmla="*/ 0 w 3312997"/>
                <a:gd name="connsiteY12" fmla="*/ 1042033 h 1252416"/>
                <a:gd name="connsiteX13" fmla="*/ 11755 w 3312997"/>
                <a:gd name="connsiteY13" fmla="*/ 1000497 h 1252416"/>
                <a:gd name="connsiteX14" fmla="*/ 47954 w 3312997"/>
                <a:gd name="connsiteY14" fmla="*/ 626209 h 1252416"/>
                <a:gd name="connsiteX15" fmla="*/ 11755 w 3312997"/>
                <a:gd name="connsiteY15" fmla="*/ 251921 h 1252416"/>
                <a:gd name="connsiteX16" fmla="*/ 0 w 3312997"/>
                <a:gd name="connsiteY16" fmla="*/ 210384 h 1252416"/>
                <a:gd name="connsiteX17" fmla="*/ 7967 w 3312997"/>
                <a:gd name="connsiteY17" fmla="*/ 170921 h 1252416"/>
                <a:gd name="connsiteX18" fmla="*/ 265827 w 3312997"/>
                <a:gd name="connsiteY18" fmla="*/ 0 h 12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12997" h="1252416">
                  <a:moveTo>
                    <a:pt x="265827" y="0"/>
                  </a:moveTo>
                  <a:lnTo>
                    <a:pt x="3036293" y="0"/>
                  </a:lnTo>
                  <a:cubicBezTo>
                    <a:pt x="3152212" y="0"/>
                    <a:pt x="3251669" y="70478"/>
                    <a:pt x="3294153" y="170921"/>
                  </a:cubicBezTo>
                  <a:lnTo>
                    <a:pt x="3312997" y="264260"/>
                  </a:lnTo>
                  <a:lnTo>
                    <a:pt x="3300283" y="330260"/>
                  </a:lnTo>
                  <a:cubicBezTo>
                    <a:pt x="3286956" y="414740"/>
                    <a:pt x="3279175" y="516583"/>
                    <a:pt x="3279175" y="626209"/>
                  </a:cubicBezTo>
                  <a:cubicBezTo>
                    <a:pt x="3279175" y="735835"/>
                    <a:pt x="3286956" y="837678"/>
                    <a:pt x="3300283" y="922159"/>
                  </a:cubicBezTo>
                  <a:lnTo>
                    <a:pt x="3312997" y="988157"/>
                  </a:lnTo>
                  <a:lnTo>
                    <a:pt x="3294153" y="1081495"/>
                  </a:lnTo>
                  <a:cubicBezTo>
                    <a:pt x="3251669" y="1181938"/>
                    <a:pt x="3152212" y="1252416"/>
                    <a:pt x="3036293" y="1252416"/>
                  </a:cubicBezTo>
                  <a:lnTo>
                    <a:pt x="265827" y="1252416"/>
                  </a:lnTo>
                  <a:cubicBezTo>
                    <a:pt x="149909" y="1252416"/>
                    <a:pt x="50451" y="1181938"/>
                    <a:pt x="7967" y="1081495"/>
                  </a:cubicBezTo>
                  <a:lnTo>
                    <a:pt x="0" y="1042033"/>
                  </a:lnTo>
                  <a:lnTo>
                    <a:pt x="11755" y="1000497"/>
                  </a:lnTo>
                  <a:cubicBezTo>
                    <a:pt x="34121" y="904708"/>
                    <a:pt x="47954" y="772378"/>
                    <a:pt x="47954" y="626209"/>
                  </a:cubicBezTo>
                  <a:cubicBezTo>
                    <a:pt x="47954" y="480041"/>
                    <a:pt x="34121" y="347710"/>
                    <a:pt x="11755" y="251921"/>
                  </a:cubicBezTo>
                  <a:lnTo>
                    <a:pt x="0" y="210384"/>
                  </a:lnTo>
                  <a:lnTo>
                    <a:pt x="7967" y="170921"/>
                  </a:lnTo>
                  <a:cubicBezTo>
                    <a:pt x="50451" y="70478"/>
                    <a:pt x="149909" y="0"/>
                    <a:pt x="265827" y="0"/>
                  </a:cubicBezTo>
                  <a:close/>
                </a:path>
              </a:pathLst>
            </a:cu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16D7D44A-13A7-0270-878D-0D681DD9BC28}"/>
              </a:ext>
            </a:extLst>
          </p:cNvPr>
          <p:cNvGrpSpPr/>
          <p:nvPr/>
        </p:nvGrpSpPr>
        <p:grpSpPr>
          <a:xfrm>
            <a:off x="4917060" y="2437295"/>
            <a:ext cx="2108687" cy="806928"/>
            <a:chOff x="6470969" y="1111165"/>
            <a:chExt cx="1245600" cy="476652"/>
          </a:xfrm>
          <a:solidFill>
            <a:schemeClr val="bg1"/>
          </a:solidFill>
        </p:grpSpPr>
        <p:sp>
          <p:nvSpPr>
            <p:cNvPr id="1409" name="Forma Livre: Forma 1408">
              <a:extLst>
                <a:ext uri="{FF2B5EF4-FFF2-40B4-BE49-F238E27FC236}">
                  <a16:creationId xmlns:a16="http://schemas.microsoft.com/office/drawing/2014/main" id="{020EFD03-3102-C8BF-0B48-A6C0EE90887C}"/>
                </a:ext>
              </a:extLst>
            </p:cNvPr>
            <p:cNvSpPr/>
            <p:nvPr/>
          </p:nvSpPr>
          <p:spPr>
            <a:xfrm>
              <a:off x="6470969" y="1111165"/>
              <a:ext cx="1245600" cy="476652"/>
            </a:xfrm>
            <a:custGeom>
              <a:avLst/>
              <a:gdLst>
                <a:gd name="connsiteX0" fmla="*/ 37162 w 1245600"/>
                <a:gd name="connsiteY0" fmla="*/ 0 h 476652"/>
                <a:gd name="connsiteX1" fmla="*/ 1207589 w 1245600"/>
                <a:gd name="connsiteY1" fmla="*/ 0 h 476652"/>
                <a:gd name="connsiteX2" fmla="*/ 1213632 w 1245600"/>
                <a:gd name="connsiteY2" fmla="*/ 13426 h 476652"/>
                <a:gd name="connsiteX3" fmla="*/ 1229421 w 1245600"/>
                <a:gd name="connsiteY3" fmla="*/ 23224 h 476652"/>
                <a:gd name="connsiteX4" fmla="*/ 1245600 w 1245600"/>
                <a:gd name="connsiteY4" fmla="*/ 26229 h 476652"/>
                <a:gd name="connsiteX5" fmla="*/ 1245600 w 1245600"/>
                <a:gd name="connsiteY5" fmla="*/ 446434 h 476652"/>
                <a:gd name="connsiteX6" fmla="*/ 1222638 w 1245600"/>
                <a:gd name="connsiteY6" fmla="*/ 455928 h 476652"/>
                <a:gd name="connsiteX7" fmla="*/ 1214038 w 1245600"/>
                <a:gd name="connsiteY7" fmla="*/ 476652 h 476652"/>
                <a:gd name="connsiteX8" fmla="*/ 36117 w 1245600"/>
                <a:gd name="connsiteY8" fmla="*/ 476652 h 476652"/>
                <a:gd name="connsiteX9" fmla="*/ 27517 w 1245600"/>
                <a:gd name="connsiteY9" fmla="*/ 455928 h 476652"/>
                <a:gd name="connsiteX10" fmla="*/ 0 w 1245600"/>
                <a:gd name="connsiteY10" fmla="*/ 444551 h 476652"/>
                <a:gd name="connsiteX11" fmla="*/ 0 w 1245600"/>
                <a:gd name="connsiteY11" fmla="*/ 26072 h 476652"/>
                <a:gd name="connsiteX12" fmla="*/ 15330 w 1245600"/>
                <a:gd name="connsiteY12" fmla="*/ 23224 h 476652"/>
                <a:gd name="connsiteX13" fmla="*/ 31120 w 1245600"/>
                <a:gd name="connsiteY13" fmla="*/ 13426 h 47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5600" h="476652">
                  <a:moveTo>
                    <a:pt x="37162" y="0"/>
                  </a:moveTo>
                  <a:lnTo>
                    <a:pt x="1207589" y="0"/>
                  </a:lnTo>
                  <a:lnTo>
                    <a:pt x="1213632" y="13426"/>
                  </a:lnTo>
                  <a:cubicBezTo>
                    <a:pt x="1218127" y="17562"/>
                    <a:pt x="1223478" y="20910"/>
                    <a:pt x="1229421" y="23224"/>
                  </a:cubicBezTo>
                  <a:lnTo>
                    <a:pt x="1245600" y="26229"/>
                  </a:lnTo>
                  <a:lnTo>
                    <a:pt x="1245600" y="446434"/>
                  </a:lnTo>
                  <a:lnTo>
                    <a:pt x="1222638" y="455928"/>
                  </a:lnTo>
                  <a:lnTo>
                    <a:pt x="1214038" y="476652"/>
                  </a:lnTo>
                  <a:lnTo>
                    <a:pt x="36117" y="476652"/>
                  </a:lnTo>
                  <a:lnTo>
                    <a:pt x="27517" y="455928"/>
                  </a:lnTo>
                  <a:cubicBezTo>
                    <a:pt x="20475" y="448899"/>
                    <a:pt x="10746" y="444551"/>
                    <a:pt x="0" y="444551"/>
                  </a:cubicBezTo>
                  <a:lnTo>
                    <a:pt x="0" y="26072"/>
                  </a:lnTo>
                  <a:lnTo>
                    <a:pt x="15330" y="23224"/>
                  </a:lnTo>
                  <a:cubicBezTo>
                    <a:pt x="21273" y="20910"/>
                    <a:pt x="26625" y="17562"/>
                    <a:pt x="31120" y="13426"/>
                  </a:cubicBezTo>
                  <a:close/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10" name="Forma Livre: Forma 1409">
              <a:extLst>
                <a:ext uri="{FF2B5EF4-FFF2-40B4-BE49-F238E27FC236}">
                  <a16:creationId xmlns:a16="http://schemas.microsoft.com/office/drawing/2014/main" id="{ACA39D22-35B4-9706-389B-2437838D51A7}"/>
                </a:ext>
              </a:extLst>
            </p:cNvPr>
            <p:cNvSpPr/>
            <p:nvPr/>
          </p:nvSpPr>
          <p:spPr>
            <a:xfrm>
              <a:off x="6483151" y="1113112"/>
              <a:ext cx="1221237" cy="474705"/>
            </a:xfrm>
            <a:custGeom>
              <a:avLst/>
              <a:gdLst>
                <a:gd name="connsiteX0" fmla="*/ 265827 w 3312997"/>
                <a:gd name="connsiteY0" fmla="*/ 0 h 1252416"/>
                <a:gd name="connsiteX1" fmla="*/ 3036293 w 3312997"/>
                <a:gd name="connsiteY1" fmla="*/ 0 h 1252416"/>
                <a:gd name="connsiteX2" fmla="*/ 3294153 w 3312997"/>
                <a:gd name="connsiteY2" fmla="*/ 170921 h 1252416"/>
                <a:gd name="connsiteX3" fmla="*/ 3312997 w 3312997"/>
                <a:gd name="connsiteY3" fmla="*/ 264260 h 1252416"/>
                <a:gd name="connsiteX4" fmla="*/ 3300283 w 3312997"/>
                <a:gd name="connsiteY4" fmla="*/ 330260 h 1252416"/>
                <a:gd name="connsiteX5" fmla="*/ 3279175 w 3312997"/>
                <a:gd name="connsiteY5" fmla="*/ 626209 h 1252416"/>
                <a:gd name="connsiteX6" fmla="*/ 3300283 w 3312997"/>
                <a:gd name="connsiteY6" fmla="*/ 922159 h 1252416"/>
                <a:gd name="connsiteX7" fmla="*/ 3312997 w 3312997"/>
                <a:gd name="connsiteY7" fmla="*/ 988157 h 1252416"/>
                <a:gd name="connsiteX8" fmla="*/ 3294153 w 3312997"/>
                <a:gd name="connsiteY8" fmla="*/ 1081495 h 1252416"/>
                <a:gd name="connsiteX9" fmla="*/ 3036293 w 3312997"/>
                <a:gd name="connsiteY9" fmla="*/ 1252416 h 1252416"/>
                <a:gd name="connsiteX10" fmla="*/ 265827 w 3312997"/>
                <a:gd name="connsiteY10" fmla="*/ 1252416 h 1252416"/>
                <a:gd name="connsiteX11" fmla="*/ 7967 w 3312997"/>
                <a:gd name="connsiteY11" fmla="*/ 1081495 h 1252416"/>
                <a:gd name="connsiteX12" fmla="*/ 0 w 3312997"/>
                <a:gd name="connsiteY12" fmla="*/ 1042033 h 1252416"/>
                <a:gd name="connsiteX13" fmla="*/ 11755 w 3312997"/>
                <a:gd name="connsiteY13" fmla="*/ 1000497 h 1252416"/>
                <a:gd name="connsiteX14" fmla="*/ 47954 w 3312997"/>
                <a:gd name="connsiteY14" fmla="*/ 626209 h 1252416"/>
                <a:gd name="connsiteX15" fmla="*/ 11755 w 3312997"/>
                <a:gd name="connsiteY15" fmla="*/ 251921 h 1252416"/>
                <a:gd name="connsiteX16" fmla="*/ 0 w 3312997"/>
                <a:gd name="connsiteY16" fmla="*/ 210384 h 1252416"/>
                <a:gd name="connsiteX17" fmla="*/ 7967 w 3312997"/>
                <a:gd name="connsiteY17" fmla="*/ 170921 h 1252416"/>
                <a:gd name="connsiteX18" fmla="*/ 265827 w 3312997"/>
                <a:gd name="connsiteY18" fmla="*/ 0 h 12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12997" h="1252416">
                  <a:moveTo>
                    <a:pt x="265827" y="0"/>
                  </a:moveTo>
                  <a:lnTo>
                    <a:pt x="3036293" y="0"/>
                  </a:lnTo>
                  <a:cubicBezTo>
                    <a:pt x="3152212" y="0"/>
                    <a:pt x="3251669" y="70478"/>
                    <a:pt x="3294153" y="170921"/>
                  </a:cubicBezTo>
                  <a:lnTo>
                    <a:pt x="3312997" y="264260"/>
                  </a:lnTo>
                  <a:lnTo>
                    <a:pt x="3300283" y="330260"/>
                  </a:lnTo>
                  <a:cubicBezTo>
                    <a:pt x="3286956" y="414740"/>
                    <a:pt x="3279175" y="516583"/>
                    <a:pt x="3279175" y="626209"/>
                  </a:cubicBezTo>
                  <a:cubicBezTo>
                    <a:pt x="3279175" y="735835"/>
                    <a:pt x="3286956" y="837678"/>
                    <a:pt x="3300283" y="922159"/>
                  </a:cubicBezTo>
                  <a:lnTo>
                    <a:pt x="3312997" y="988157"/>
                  </a:lnTo>
                  <a:lnTo>
                    <a:pt x="3294153" y="1081495"/>
                  </a:lnTo>
                  <a:cubicBezTo>
                    <a:pt x="3251669" y="1181938"/>
                    <a:pt x="3152212" y="1252416"/>
                    <a:pt x="3036293" y="1252416"/>
                  </a:cubicBezTo>
                  <a:lnTo>
                    <a:pt x="265827" y="1252416"/>
                  </a:lnTo>
                  <a:cubicBezTo>
                    <a:pt x="149909" y="1252416"/>
                    <a:pt x="50451" y="1181938"/>
                    <a:pt x="7967" y="1081495"/>
                  </a:cubicBezTo>
                  <a:lnTo>
                    <a:pt x="0" y="1042033"/>
                  </a:lnTo>
                  <a:lnTo>
                    <a:pt x="11755" y="1000497"/>
                  </a:lnTo>
                  <a:cubicBezTo>
                    <a:pt x="34121" y="904708"/>
                    <a:pt x="47954" y="772378"/>
                    <a:pt x="47954" y="626209"/>
                  </a:cubicBezTo>
                  <a:cubicBezTo>
                    <a:pt x="47954" y="480041"/>
                    <a:pt x="34121" y="347710"/>
                    <a:pt x="11755" y="251921"/>
                  </a:cubicBezTo>
                  <a:lnTo>
                    <a:pt x="0" y="210384"/>
                  </a:lnTo>
                  <a:lnTo>
                    <a:pt x="7967" y="170921"/>
                  </a:lnTo>
                  <a:cubicBezTo>
                    <a:pt x="50451" y="70478"/>
                    <a:pt x="149909" y="0"/>
                    <a:pt x="265827" y="0"/>
                  </a:cubicBezTo>
                  <a:close/>
                </a:path>
              </a:pathLst>
            </a:cu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1411" name="Agrupar 1410">
            <a:extLst>
              <a:ext uri="{FF2B5EF4-FFF2-40B4-BE49-F238E27FC236}">
                <a16:creationId xmlns:a16="http://schemas.microsoft.com/office/drawing/2014/main" id="{954B5736-882F-1967-D499-69737A4417A2}"/>
              </a:ext>
            </a:extLst>
          </p:cNvPr>
          <p:cNvGrpSpPr/>
          <p:nvPr/>
        </p:nvGrpSpPr>
        <p:grpSpPr>
          <a:xfrm>
            <a:off x="7270011" y="2437295"/>
            <a:ext cx="2108687" cy="806928"/>
            <a:chOff x="6470969" y="1111165"/>
            <a:chExt cx="1245600" cy="476652"/>
          </a:xfrm>
          <a:solidFill>
            <a:schemeClr val="bg1"/>
          </a:solidFill>
        </p:grpSpPr>
        <p:sp>
          <p:nvSpPr>
            <p:cNvPr id="1412" name="Forma Livre: Forma 1411">
              <a:extLst>
                <a:ext uri="{FF2B5EF4-FFF2-40B4-BE49-F238E27FC236}">
                  <a16:creationId xmlns:a16="http://schemas.microsoft.com/office/drawing/2014/main" id="{630B4BE9-BC96-AB54-18D7-15DB2315BFB2}"/>
                </a:ext>
              </a:extLst>
            </p:cNvPr>
            <p:cNvSpPr/>
            <p:nvPr/>
          </p:nvSpPr>
          <p:spPr>
            <a:xfrm>
              <a:off x="6470969" y="1111165"/>
              <a:ext cx="1245600" cy="476652"/>
            </a:xfrm>
            <a:custGeom>
              <a:avLst/>
              <a:gdLst>
                <a:gd name="connsiteX0" fmla="*/ 37162 w 1245600"/>
                <a:gd name="connsiteY0" fmla="*/ 0 h 476652"/>
                <a:gd name="connsiteX1" fmla="*/ 1207589 w 1245600"/>
                <a:gd name="connsiteY1" fmla="*/ 0 h 476652"/>
                <a:gd name="connsiteX2" fmla="*/ 1213632 w 1245600"/>
                <a:gd name="connsiteY2" fmla="*/ 13426 h 476652"/>
                <a:gd name="connsiteX3" fmla="*/ 1229421 w 1245600"/>
                <a:gd name="connsiteY3" fmla="*/ 23224 h 476652"/>
                <a:gd name="connsiteX4" fmla="*/ 1245600 w 1245600"/>
                <a:gd name="connsiteY4" fmla="*/ 26229 h 476652"/>
                <a:gd name="connsiteX5" fmla="*/ 1245600 w 1245600"/>
                <a:gd name="connsiteY5" fmla="*/ 446434 h 476652"/>
                <a:gd name="connsiteX6" fmla="*/ 1222638 w 1245600"/>
                <a:gd name="connsiteY6" fmla="*/ 455928 h 476652"/>
                <a:gd name="connsiteX7" fmla="*/ 1214038 w 1245600"/>
                <a:gd name="connsiteY7" fmla="*/ 476652 h 476652"/>
                <a:gd name="connsiteX8" fmla="*/ 36117 w 1245600"/>
                <a:gd name="connsiteY8" fmla="*/ 476652 h 476652"/>
                <a:gd name="connsiteX9" fmla="*/ 27517 w 1245600"/>
                <a:gd name="connsiteY9" fmla="*/ 455928 h 476652"/>
                <a:gd name="connsiteX10" fmla="*/ 0 w 1245600"/>
                <a:gd name="connsiteY10" fmla="*/ 444551 h 476652"/>
                <a:gd name="connsiteX11" fmla="*/ 0 w 1245600"/>
                <a:gd name="connsiteY11" fmla="*/ 26072 h 476652"/>
                <a:gd name="connsiteX12" fmla="*/ 15330 w 1245600"/>
                <a:gd name="connsiteY12" fmla="*/ 23224 h 476652"/>
                <a:gd name="connsiteX13" fmla="*/ 31120 w 1245600"/>
                <a:gd name="connsiteY13" fmla="*/ 13426 h 47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5600" h="476652">
                  <a:moveTo>
                    <a:pt x="37162" y="0"/>
                  </a:moveTo>
                  <a:lnTo>
                    <a:pt x="1207589" y="0"/>
                  </a:lnTo>
                  <a:lnTo>
                    <a:pt x="1213632" y="13426"/>
                  </a:lnTo>
                  <a:cubicBezTo>
                    <a:pt x="1218127" y="17562"/>
                    <a:pt x="1223478" y="20910"/>
                    <a:pt x="1229421" y="23224"/>
                  </a:cubicBezTo>
                  <a:lnTo>
                    <a:pt x="1245600" y="26229"/>
                  </a:lnTo>
                  <a:lnTo>
                    <a:pt x="1245600" y="446434"/>
                  </a:lnTo>
                  <a:lnTo>
                    <a:pt x="1222638" y="455928"/>
                  </a:lnTo>
                  <a:lnTo>
                    <a:pt x="1214038" y="476652"/>
                  </a:lnTo>
                  <a:lnTo>
                    <a:pt x="36117" y="476652"/>
                  </a:lnTo>
                  <a:lnTo>
                    <a:pt x="27517" y="455928"/>
                  </a:lnTo>
                  <a:cubicBezTo>
                    <a:pt x="20475" y="448899"/>
                    <a:pt x="10746" y="444551"/>
                    <a:pt x="0" y="444551"/>
                  </a:cubicBezTo>
                  <a:lnTo>
                    <a:pt x="0" y="26072"/>
                  </a:lnTo>
                  <a:lnTo>
                    <a:pt x="15330" y="23224"/>
                  </a:lnTo>
                  <a:cubicBezTo>
                    <a:pt x="21273" y="20910"/>
                    <a:pt x="26625" y="17562"/>
                    <a:pt x="31120" y="13426"/>
                  </a:cubicBezTo>
                  <a:close/>
                </a:path>
              </a:pathLst>
            </a:cu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24" name="Forma Livre: Forma 1423">
              <a:extLst>
                <a:ext uri="{FF2B5EF4-FFF2-40B4-BE49-F238E27FC236}">
                  <a16:creationId xmlns:a16="http://schemas.microsoft.com/office/drawing/2014/main" id="{47323DFA-8ED1-BD76-2EAE-2DEFC07EFB82}"/>
                </a:ext>
              </a:extLst>
            </p:cNvPr>
            <p:cNvSpPr/>
            <p:nvPr/>
          </p:nvSpPr>
          <p:spPr>
            <a:xfrm>
              <a:off x="6483151" y="1113112"/>
              <a:ext cx="1221237" cy="474705"/>
            </a:xfrm>
            <a:custGeom>
              <a:avLst/>
              <a:gdLst>
                <a:gd name="connsiteX0" fmla="*/ 265827 w 3312997"/>
                <a:gd name="connsiteY0" fmla="*/ 0 h 1252416"/>
                <a:gd name="connsiteX1" fmla="*/ 3036293 w 3312997"/>
                <a:gd name="connsiteY1" fmla="*/ 0 h 1252416"/>
                <a:gd name="connsiteX2" fmla="*/ 3294153 w 3312997"/>
                <a:gd name="connsiteY2" fmla="*/ 170921 h 1252416"/>
                <a:gd name="connsiteX3" fmla="*/ 3312997 w 3312997"/>
                <a:gd name="connsiteY3" fmla="*/ 264260 h 1252416"/>
                <a:gd name="connsiteX4" fmla="*/ 3300283 w 3312997"/>
                <a:gd name="connsiteY4" fmla="*/ 330260 h 1252416"/>
                <a:gd name="connsiteX5" fmla="*/ 3279175 w 3312997"/>
                <a:gd name="connsiteY5" fmla="*/ 626209 h 1252416"/>
                <a:gd name="connsiteX6" fmla="*/ 3300283 w 3312997"/>
                <a:gd name="connsiteY6" fmla="*/ 922159 h 1252416"/>
                <a:gd name="connsiteX7" fmla="*/ 3312997 w 3312997"/>
                <a:gd name="connsiteY7" fmla="*/ 988157 h 1252416"/>
                <a:gd name="connsiteX8" fmla="*/ 3294153 w 3312997"/>
                <a:gd name="connsiteY8" fmla="*/ 1081495 h 1252416"/>
                <a:gd name="connsiteX9" fmla="*/ 3036293 w 3312997"/>
                <a:gd name="connsiteY9" fmla="*/ 1252416 h 1252416"/>
                <a:gd name="connsiteX10" fmla="*/ 265827 w 3312997"/>
                <a:gd name="connsiteY10" fmla="*/ 1252416 h 1252416"/>
                <a:gd name="connsiteX11" fmla="*/ 7967 w 3312997"/>
                <a:gd name="connsiteY11" fmla="*/ 1081495 h 1252416"/>
                <a:gd name="connsiteX12" fmla="*/ 0 w 3312997"/>
                <a:gd name="connsiteY12" fmla="*/ 1042033 h 1252416"/>
                <a:gd name="connsiteX13" fmla="*/ 11755 w 3312997"/>
                <a:gd name="connsiteY13" fmla="*/ 1000497 h 1252416"/>
                <a:gd name="connsiteX14" fmla="*/ 47954 w 3312997"/>
                <a:gd name="connsiteY14" fmla="*/ 626209 h 1252416"/>
                <a:gd name="connsiteX15" fmla="*/ 11755 w 3312997"/>
                <a:gd name="connsiteY15" fmla="*/ 251921 h 1252416"/>
                <a:gd name="connsiteX16" fmla="*/ 0 w 3312997"/>
                <a:gd name="connsiteY16" fmla="*/ 210384 h 1252416"/>
                <a:gd name="connsiteX17" fmla="*/ 7967 w 3312997"/>
                <a:gd name="connsiteY17" fmla="*/ 170921 h 1252416"/>
                <a:gd name="connsiteX18" fmla="*/ 265827 w 3312997"/>
                <a:gd name="connsiteY18" fmla="*/ 0 h 12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12997" h="1252416">
                  <a:moveTo>
                    <a:pt x="265827" y="0"/>
                  </a:moveTo>
                  <a:lnTo>
                    <a:pt x="3036293" y="0"/>
                  </a:lnTo>
                  <a:cubicBezTo>
                    <a:pt x="3152212" y="0"/>
                    <a:pt x="3251669" y="70478"/>
                    <a:pt x="3294153" y="170921"/>
                  </a:cubicBezTo>
                  <a:lnTo>
                    <a:pt x="3312997" y="264260"/>
                  </a:lnTo>
                  <a:lnTo>
                    <a:pt x="3300283" y="330260"/>
                  </a:lnTo>
                  <a:cubicBezTo>
                    <a:pt x="3286956" y="414740"/>
                    <a:pt x="3279175" y="516583"/>
                    <a:pt x="3279175" y="626209"/>
                  </a:cubicBezTo>
                  <a:cubicBezTo>
                    <a:pt x="3279175" y="735835"/>
                    <a:pt x="3286956" y="837678"/>
                    <a:pt x="3300283" y="922159"/>
                  </a:cubicBezTo>
                  <a:lnTo>
                    <a:pt x="3312997" y="988157"/>
                  </a:lnTo>
                  <a:lnTo>
                    <a:pt x="3294153" y="1081495"/>
                  </a:lnTo>
                  <a:cubicBezTo>
                    <a:pt x="3251669" y="1181938"/>
                    <a:pt x="3152212" y="1252416"/>
                    <a:pt x="3036293" y="1252416"/>
                  </a:cubicBezTo>
                  <a:lnTo>
                    <a:pt x="265827" y="1252416"/>
                  </a:lnTo>
                  <a:cubicBezTo>
                    <a:pt x="149909" y="1252416"/>
                    <a:pt x="50451" y="1181938"/>
                    <a:pt x="7967" y="1081495"/>
                  </a:cubicBezTo>
                  <a:lnTo>
                    <a:pt x="0" y="1042033"/>
                  </a:lnTo>
                  <a:lnTo>
                    <a:pt x="11755" y="1000497"/>
                  </a:lnTo>
                  <a:cubicBezTo>
                    <a:pt x="34121" y="904708"/>
                    <a:pt x="47954" y="772378"/>
                    <a:pt x="47954" y="626209"/>
                  </a:cubicBezTo>
                  <a:cubicBezTo>
                    <a:pt x="47954" y="480041"/>
                    <a:pt x="34121" y="347710"/>
                    <a:pt x="11755" y="251921"/>
                  </a:cubicBezTo>
                  <a:lnTo>
                    <a:pt x="0" y="210384"/>
                  </a:lnTo>
                  <a:lnTo>
                    <a:pt x="7967" y="170921"/>
                  </a:lnTo>
                  <a:cubicBezTo>
                    <a:pt x="50451" y="70478"/>
                    <a:pt x="149909" y="0"/>
                    <a:pt x="265827" y="0"/>
                  </a:cubicBezTo>
                  <a:close/>
                </a:path>
              </a:pathLst>
            </a:cu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1429" name="Agrupar 1428">
            <a:extLst>
              <a:ext uri="{FF2B5EF4-FFF2-40B4-BE49-F238E27FC236}">
                <a16:creationId xmlns:a16="http://schemas.microsoft.com/office/drawing/2014/main" id="{ED618F70-5F6F-96EE-AD6F-401623FA638C}"/>
              </a:ext>
            </a:extLst>
          </p:cNvPr>
          <p:cNvGrpSpPr/>
          <p:nvPr/>
        </p:nvGrpSpPr>
        <p:grpSpPr>
          <a:xfrm>
            <a:off x="5562638" y="626431"/>
            <a:ext cx="3840616" cy="1489145"/>
            <a:chOff x="4701166" y="532121"/>
            <a:chExt cx="3840616" cy="1489145"/>
          </a:xfrm>
        </p:grpSpPr>
        <p:sp>
          <p:nvSpPr>
            <p:cNvPr id="1404" name="CaixaDeTexto 1403">
              <a:extLst>
                <a:ext uri="{FF2B5EF4-FFF2-40B4-BE49-F238E27FC236}">
                  <a16:creationId xmlns:a16="http://schemas.microsoft.com/office/drawing/2014/main" id="{CDE6FF8C-56B7-8892-A82D-9D79ADDD4BF6}"/>
                </a:ext>
              </a:extLst>
            </p:cNvPr>
            <p:cNvSpPr txBox="1"/>
            <p:nvPr/>
          </p:nvSpPr>
          <p:spPr>
            <a:xfrm>
              <a:off x="4701166" y="532121"/>
              <a:ext cx="3386183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solidFill>
                    <a:srgbClr val="680000"/>
                  </a:solidFill>
                  <a:latin typeface="DRAGON HUNTER" panose="02000600000000000000" pitchFamily="50" charset="0"/>
                </a:rPr>
                <a:t>DUNGEONS</a:t>
              </a:r>
            </a:p>
          </p:txBody>
        </p:sp>
        <p:pic>
          <p:nvPicPr>
            <p:cNvPr id="1426" name="Gráfico 1425">
              <a:extLst>
                <a:ext uri="{FF2B5EF4-FFF2-40B4-BE49-F238E27FC236}">
                  <a16:creationId xmlns:a16="http://schemas.microsoft.com/office/drawing/2014/main" id="{61FF1043-4636-F2AF-68F6-412EDA92B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03470" y="1110533"/>
              <a:ext cx="683220" cy="910733"/>
            </a:xfrm>
            <a:prstGeom prst="rect">
              <a:avLst/>
            </a:prstGeom>
          </p:spPr>
        </p:pic>
        <p:sp>
          <p:nvSpPr>
            <p:cNvPr id="1428" name="CaixaDeTexto 1427">
              <a:extLst>
                <a:ext uri="{FF2B5EF4-FFF2-40B4-BE49-F238E27FC236}">
                  <a16:creationId xmlns:a16="http://schemas.microsoft.com/office/drawing/2014/main" id="{E12ADB4F-DE35-1739-24A5-D6628AD8F736}"/>
                </a:ext>
              </a:extLst>
            </p:cNvPr>
            <p:cNvSpPr txBox="1"/>
            <p:nvPr/>
          </p:nvSpPr>
          <p:spPr>
            <a:xfrm>
              <a:off x="5474972" y="1158039"/>
              <a:ext cx="3066810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0" dirty="0">
                  <a:solidFill>
                    <a:srgbClr val="680000"/>
                  </a:solidFill>
                  <a:latin typeface="DRAGON HUNTER" panose="02000600000000000000" pitchFamily="50" charset="0"/>
                </a:rPr>
                <a:t>DRAGONS</a:t>
              </a:r>
            </a:p>
          </p:txBody>
        </p:sp>
      </p:grpSp>
      <p:grpSp>
        <p:nvGrpSpPr>
          <p:cNvPr id="1430" name="Agrupar 1429">
            <a:extLst>
              <a:ext uri="{FF2B5EF4-FFF2-40B4-BE49-F238E27FC236}">
                <a16:creationId xmlns:a16="http://schemas.microsoft.com/office/drawing/2014/main" id="{64992C9E-5194-124C-E028-21B23CBB1CB7}"/>
              </a:ext>
            </a:extLst>
          </p:cNvPr>
          <p:cNvGrpSpPr/>
          <p:nvPr/>
        </p:nvGrpSpPr>
        <p:grpSpPr>
          <a:xfrm>
            <a:off x="4687652" y="-2882882"/>
            <a:ext cx="4024007" cy="1772766"/>
            <a:chOff x="0" y="5226633"/>
            <a:chExt cx="8409723" cy="3704882"/>
          </a:xfrm>
        </p:grpSpPr>
        <p:grpSp>
          <p:nvGrpSpPr>
            <p:cNvPr id="1431" name="Agrupar 1430">
              <a:extLst>
                <a:ext uri="{FF2B5EF4-FFF2-40B4-BE49-F238E27FC236}">
                  <a16:creationId xmlns:a16="http://schemas.microsoft.com/office/drawing/2014/main" id="{AB5C1C22-407F-5C9B-C600-FFD83957F706}"/>
                </a:ext>
              </a:extLst>
            </p:cNvPr>
            <p:cNvGrpSpPr/>
            <p:nvPr/>
          </p:nvGrpSpPr>
          <p:grpSpPr>
            <a:xfrm>
              <a:off x="2494589" y="6802654"/>
              <a:ext cx="5915134" cy="2128861"/>
              <a:chOff x="2494589" y="6802654"/>
              <a:chExt cx="5915134" cy="2128861"/>
            </a:xfrm>
          </p:grpSpPr>
          <p:grpSp>
            <p:nvGrpSpPr>
              <p:cNvPr id="76" name="Agrupar 75">
                <a:extLst>
                  <a:ext uri="{FF2B5EF4-FFF2-40B4-BE49-F238E27FC236}">
                    <a16:creationId xmlns:a16="http://schemas.microsoft.com/office/drawing/2014/main" id="{CF883C65-5FFA-0737-DCC6-784848486381}"/>
                  </a:ext>
                </a:extLst>
              </p:cNvPr>
              <p:cNvGrpSpPr/>
              <p:nvPr/>
            </p:nvGrpSpPr>
            <p:grpSpPr>
              <a:xfrm>
                <a:off x="2988275" y="7705732"/>
                <a:ext cx="1706880" cy="307340"/>
                <a:chOff x="2988275" y="7705732"/>
                <a:chExt cx="1706880" cy="307340"/>
              </a:xfrm>
            </p:grpSpPr>
            <p:sp>
              <p:nvSpPr>
                <p:cNvPr id="1494" name="Retângulo 1493">
                  <a:extLst>
                    <a:ext uri="{FF2B5EF4-FFF2-40B4-BE49-F238E27FC236}">
                      <a16:creationId xmlns:a16="http://schemas.microsoft.com/office/drawing/2014/main" id="{A608F399-55F8-CCCF-F6DA-6A9611E63668}"/>
                    </a:ext>
                  </a:extLst>
                </p:cNvPr>
                <p:cNvSpPr/>
                <p:nvPr/>
              </p:nvSpPr>
              <p:spPr>
                <a:xfrm>
                  <a:off x="2988275" y="7705732"/>
                  <a:ext cx="1706880" cy="30734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5" name="Retângulo 1494">
                  <a:extLst>
                    <a:ext uri="{FF2B5EF4-FFF2-40B4-BE49-F238E27FC236}">
                      <a16:creationId xmlns:a16="http://schemas.microsoft.com/office/drawing/2014/main" id="{66E7B0C5-CA85-BB60-09A0-2F8C6D3720B7}"/>
                    </a:ext>
                  </a:extLst>
                </p:cNvPr>
                <p:cNvSpPr/>
                <p:nvPr/>
              </p:nvSpPr>
              <p:spPr>
                <a:xfrm>
                  <a:off x="3109210" y="7746253"/>
                  <a:ext cx="1382508" cy="23050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Agrupar 90">
                <a:extLst>
                  <a:ext uri="{FF2B5EF4-FFF2-40B4-BE49-F238E27FC236}">
                    <a16:creationId xmlns:a16="http://schemas.microsoft.com/office/drawing/2014/main" id="{74503251-6AC4-F760-8A51-C9F661FBFD14}"/>
                  </a:ext>
                </a:extLst>
              </p:cNvPr>
              <p:cNvGrpSpPr/>
              <p:nvPr/>
            </p:nvGrpSpPr>
            <p:grpSpPr>
              <a:xfrm>
                <a:off x="2494589" y="7653605"/>
                <a:ext cx="663866" cy="420426"/>
                <a:chOff x="2494589" y="7653605"/>
                <a:chExt cx="663866" cy="420426"/>
              </a:xfrm>
            </p:grpSpPr>
            <p:sp>
              <p:nvSpPr>
                <p:cNvPr id="1492" name="Forma Livre: Forma 1491">
                  <a:extLst>
                    <a:ext uri="{FF2B5EF4-FFF2-40B4-BE49-F238E27FC236}">
                      <a16:creationId xmlns:a16="http://schemas.microsoft.com/office/drawing/2014/main" id="{B2FFABDB-B568-D9B1-22BD-51CB15C05872}"/>
                    </a:ext>
                  </a:extLst>
                </p:cNvPr>
                <p:cNvSpPr/>
                <p:nvPr/>
              </p:nvSpPr>
              <p:spPr>
                <a:xfrm>
                  <a:off x="2494589" y="7653605"/>
                  <a:ext cx="663866" cy="420426"/>
                </a:xfrm>
                <a:custGeom>
                  <a:avLst/>
                  <a:gdLst>
                    <a:gd name="connsiteX0" fmla="*/ 461472 w 663866"/>
                    <a:gd name="connsiteY0" fmla="*/ 0 h 420426"/>
                    <a:gd name="connsiteX1" fmla="*/ 663866 w 663866"/>
                    <a:gd name="connsiteY1" fmla="*/ 210213 h 420426"/>
                    <a:gd name="connsiteX2" fmla="*/ 461472 w 663866"/>
                    <a:gd name="connsiteY2" fmla="*/ 420426 h 420426"/>
                    <a:gd name="connsiteX3" fmla="*/ 420683 w 663866"/>
                    <a:gd name="connsiteY3" fmla="*/ 416155 h 420426"/>
                    <a:gd name="connsiteX4" fmla="*/ 404788 w 663866"/>
                    <a:gd name="connsiteY4" fmla="*/ 411031 h 420426"/>
                    <a:gd name="connsiteX5" fmla="*/ 404788 w 663866"/>
                    <a:gd name="connsiteY5" fmla="*/ 411812 h 420426"/>
                    <a:gd name="connsiteX6" fmla="*/ 400339 w 663866"/>
                    <a:gd name="connsiteY6" fmla="*/ 409596 h 420426"/>
                    <a:gd name="connsiteX7" fmla="*/ 382691 w 663866"/>
                    <a:gd name="connsiteY7" fmla="*/ 403906 h 420426"/>
                    <a:gd name="connsiteX8" fmla="*/ 367365 w 663866"/>
                    <a:gd name="connsiteY8" fmla="*/ 393174 h 420426"/>
                    <a:gd name="connsiteX9" fmla="*/ 0 w 663866"/>
                    <a:gd name="connsiteY9" fmla="*/ 210212 h 420426"/>
                    <a:gd name="connsiteX10" fmla="*/ 367375 w 663866"/>
                    <a:gd name="connsiteY10" fmla="*/ 27245 h 420426"/>
                    <a:gd name="connsiteX11" fmla="*/ 382691 w 663866"/>
                    <a:gd name="connsiteY11" fmla="*/ 16520 h 420426"/>
                    <a:gd name="connsiteX12" fmla="*/ 400328 w 663866"/>
                    <a:gd name="connsiteY12" fmla="*/ 10834 h 420426"/>
                    <a:gd name="connsiteX13" fmla="*/ 404788 w 663866"/>
                    <a:gd name="connsiteY13" fmla="*/ 8612 h 420426"/>
                    <a:gd name="connsiteX14" fmla="*/ 404788 w 663866"/>
                    <a:gd name="connsiteY14" fmla="*/ 9395 h 420426"/>
                    <a:gd name="connsiteX15" fmla="*/ 420683 w 663866"/>
                    <a:gd name="connsiteY15" fmla="*/ 4271 h 420426"/>
                    <a:gd name="connsiteX16" fmla="*/ 461472 w 663866"/>
                    <a:gd name="connsiteY16" fmla="*/ 0 h 420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3866" h="420426">
                      <a:moveTo>
                        <a:pt x="461472" y="0"/>
                      </a:moveTo>
                      <a:cubicBezTo>
                        <a:pt x="573251" y="0"/>
                        <a:pt x="663866" y="94116"/>
                        <a:pt x="663866" y="210213"/>
                      </a:cubicBezTo>
                      <a:cubicBezTo>
                        <a:pt x="663866" y="326310"/>
                        <a:pt x="573251" y="420426"/>
                        <a:pt x="461472" y="420426"/>
                      </a:cubicBezTo>
                      <a:cubicBezTo>
                        <a:pt x="447500" y="420426"/>
                        <a:pt x="433858" y="418956"/>
                        <a:pt x="420683" y="416155"/>
                      </a:cubicBezTo>
                      <a:lnTo>
                        <a:pt x="404788" y="411031"/>
                      </a:lnTo>
                      <a:lnTo>
                        <a:pt x="404788" y="411812"/>
                      </a:lnTo>
                      <a:lnTo>
                        <a:pt x="400339" y="409596"/>
                      </a:lnTo>
                      <a:lnTo>
                        <a:pt x="382691" y="403906"/>
                      </a:lnTo>
                      <a:lnTo>
                        <a:pt x="367365" y="393174"/>
                      </a:lnTo>
                      <a:lnTo>
                        <a:pt x="0" y="210212"/>
                      </a:lnTo>
                      <a:lnTo>
                        <a:pt x="367375" y="27245"/>
                      </a:lnTo>
                      <a:lnTo>
                        <a:pt x="382691" y="16520"/>
                      </a:lnTo>
                      <a:lnTo>
                        <a:pt x="400328" y="10834"/>
                      </a:lnTo>
                      <a:lnTo>
                        <a:pt x="404788" y="8612"/>
                      </a:lnTo>
                      <a:lnTo>
                        <a:pt x="404788" y="9395"/>
                      </a:lnTo>
                      <a:lnTo>
                        <a:pt x="420683" y="4271"/>
                      </a:lnTo>
                      <a:cubicBezTo>
                        <a:pt x="433858" y="1471"/>
                        <a:pt x="447500" y="0"/>
                        <a:pt x="4614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3" name="Forma Livre: Forma 1492">
                  <a:extLst>
                    <a:ext uri="{FF2B5EF4-FFF2-40B4-BE49-F238E27FC236}">
                      <a16:creationId xmlns:a16="http://schemas.microsoft.com/office/drawing/2014/main" id="{7DB430F4-CA8C-9FA4-0312-C65CA2F3DB81}"/>
                    </a:ext>
                  </a:extLst>
                </p:cNvPr>
                <p:cNvSpPr/>
                <p:nvPr/>
              </p:nvSpPr>
              <p:spPr>
                <a:xfrm>
                  <a:off x="2594910" y="7696081"/>
                  <a:ext cx="514300" cy="342008"/>
                </a:xfrm>
                <a:custGeom>
                  <a:avLst/>
                  <a:gdLst>
                    <a:gd name="connsiteX0" fmla="*/ 461472 w 663866"/>
                    <a:gd name="connsiteY0" fmla="*/ 0 h 420426"/>
                    <a:gd name="connsiteX1" fmla="*/ 663866 w 663866"/>
                    <a:gd name="connsiteY1" fmla="*/ 210213 h 420426"/>
                    <a:gd name="connsiteX2" fmla="*/ 461472 w 663866"/>
                    <a:gd name="connsiteY2" fmla="*/ 420426 h 420426"/>
                    <a:gd name="connsiteX3" fmla="*/ 420683 w 663866"/>
                    <a:gd name="connsiteY3" fmla="*/ 416155 h 420426"/>
                    <a:gd name="connsiteX4" fmla="*/ 404788 w 663866"/>
                    <a:gd name="connsiteY4" fmla="*/ 411031 h 420426"/>
                    <a:gd name="connsiteX5" fmla="*/ 404788 w 663866"/>
                    <a:gd name="connsiteY5" fmla="*/ 411812 h 420426"/>
                    <a:gd name="connsiteX6" fmla="*/ 400339 w 663866"/>
                    <a:gd name="connsiteY6" fmla="*/ 409596 h 420426"/>
                    <a:gd name="connsiteX7" fmla="*/ 382691 w 663866"/>
                    <a:gd name="connsiteY7" fmla="*/ 403906 h 420426"/>
                    <a:gd name="connsiteX8" fmla="*/ 367365 w 663866"/>
                    <a:gd name="connsiteY8" fmla="*/ 393174 h 420426"/>
                    <a:gd name="connsiteX9" fmla="*/ 0 w 663866"/>
                    <a:gd name="connsiteY9" fmla="*/ 210212 h 420426"/>
                    <a:gd name="connsiteX10" fmla="*/ 367375 w 663866"/>
                    <a:gd name="connsiteY10" fmla="*/ 27245 h 420426"/>
                    <a:gd name="connsiteX11" fmla="*/ 382691 w 663866"/>
                    <a:gd name="connsiteY11" fmla="*/ 16520 h 420426"/>
                    <a:gd name="connsiteX12" fmla="*/ 400328 w 663866"/>
                    <a:gd name="connsiteY12" fmla="*/ 10834 h 420426"/>
                    <a:gd name="connsiteX13" fmla="*/ 404788 w 663866"/>
                    <a:gd name="connsiteY13" fmla="*/ 8612 h 420426"/>
                    <a:gd name="connsiteX14" fmla="*/ 404788 w 663866"/>
                    <a:gd name="connsiteY14" fmla="*/ 9395 h 420426"/>
                    <a:gd name="connsiteX15" fmla="*/ 420683 w 663866"/>
                    <a:gd name="connsiteY15" fmla="*/ 4271 h 420426"/>
                    <a:gd name="connsiteX16" fmla="*/ 461472 w 663866"/>
                    <a:gd name="connsiteY16" fmla="*/ 0 h 420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3866" h="420426">
                      <a:moveTo>
                        <a:pt x="461472" y="0"/>
                      </a:moveTo>
                      <a:cubicBezTo>
                        <a:pt x="573251" y="0"/>
                        <a:pt x="663866" y="94116"/>
                        <a:pt x="663866" y="210213"/>
                      </a:cubicBezTo>
                      <a:cubicBezTo>
                        <a:pt x="663866" y="326310"/>
                        <a:pt x="573251" y="420426"/>
                        <a:pt x="461472" y="420426"/>
                      </a:cubicBezTo>
                      <a:cubicBezTo>
                        <a:pt x="447500" y="420426"/>
                        <a:pt x="433858" y="418956"/>
                        <a:pt x="420683" y="416155"/>
                      </a:cubicBezTo>
                      <a:lnTo>
                        <a:pt x="404788" y="411031"/>
                      </a:lnTo>
                      <a:lnTo>
                        <a:pt x="404788" y="411812"/>
                      </a:lnTo>
                      <a:lnTo>
                        <a:pt x="400339" y="409596"/>
                      </a:lnTo>
                      <a:lnTo>
                        <a:pt x="382691" y="403906"/>
                      </a:lnTo>
                      <a:lnTo>
                        <a:pt x="367365" y="393174"/>
                      </a:lnTo>
                      <a:lnTo>
                        <a:pt x="0" y="210212"/>
                      </a:lnTo>
                      <a:lnTo>
                        <a:pt x="367375" y="27245"/>
                      </a:lnTo>
                      <a:lnTo>
                        <a:pt x="382691" y="16520"/>
                      </a:lnTo>
                      <a:lnTo>
                        <a:pt x="400328" y="10834"/>
                      </a:lnTo>
                      <a:lnTo>
                        <a:pt x="404788" y="8612"/>
                      </a:lnTo>
                      <a:lnTo>
                        <a:pt x="404788" y="9395"/>
                      </a:lnTo>
                      <a:lnTo>
                        <a:pt x="420683" y="4271"/>
                      </a:lnTo>
                      <a:cubicBezTo>
                        <a:pt x="433858" y="1471"/>
                        <a:pt x="447500" y="0"/>
                        <a:pt x="46147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3" name="Agrupar 92">
                <a:extLst>
                  <a:ext uri="{FF2B5EF4-FFF2-40B4-BE49-F238E27FC236}">
                    <a16:creationId xmlns:a16="http://schemas.microsoft.com/office/drawing/2014/main" id="{FF5EC0E4-459E-8796-4529-46A406C5C6B8}"/>
                  </a:ext>
                </a:extLst>
              </p:cNvPr>
              <p:cNvGrpSpPr/>
              <p:nvPr/>
            </p:nvGrpSpPr>
            <p:grpSpPr>
              <a:xfrm>
                <a:off x="3791180" y="6802654"/>
                <a:ext cx="1269086" cy="2128861"/>
                <a:chOff x="3791180" y="6802654"/>
                <a:chExt cx="1269086" cy="2128861"/>
              </a:xfrm>
            </p:grpSpPr>
            <p:sp>
              <p:nvSpPr>
                <p:cNvPr id="1485" name="Forma Livre: Forma 1484">
                  <a:extLst>
                    <a:ext uri="{FF2B5EF4-FFF2-40B4-BE49-F238E27FC236}">
                      <a16:creationId xmlns:a16="http://schemas.microsoft.com/office/drawing/2014/main" id="{C6F98F43-75B3-BAD2-EACE-BCF90A2A4A2D}"/>
                    </a:ext>
                  </a:extLst>
                </p:cNvPr>
                <p:cNvSpPr/>
                <p:nvPr/>
              </p:nvSpPr>
              <p:spPr>
                <a:xfrm rot="5400000">
                  <a:off x="3361292" y="7232542"/>
                  <a:ext cx="2128861" cy="1269086"/>
                </a:xfrm>
                <a:custGeom>
                  <a:avLst/>
                  <a:gdLst>
                    <a:gd name="connsiteX0" fmla="*/ 393 w 2128861"/>
                    <a:gd name="connsiteY0" fmla="*/ 241903 h 1269086"/>
                    <a:gd name="connsiteX1" fmla="*/ 40561 w 2128861"/>
                    <a:gd name="connsiteY1" fmla="*/ 102062 h 1269086"/>
                    <a:gd name="connsiteX2" fmla="*/ 234277 w 2128861"/>
                    <a:gd name="connsiteY2" fmla="*/ 391020 h 1269086"/>
                    <a:gd name="connsiteX3" fmla="*/ 307055 w 2128861"/>
                    <a:gd name="connsiteY3" fmla="*/ 441562 h 1269086"/>
                    <a:gd name="connsiteX4" fmla="*/ 293343 w 2128861"/>
                    <a:gd name="connsiteY4" fmla="*/ 411207 h 1269086"/>
                    <a:gd name="connsiteX5" fmla="*/ 468737 w 2128861"/>
                    <a:gd name="connsiteY5" fmla="*/ 11023 h 1269086"/>
                    <a:gd name="connsiteX6" fmla="*/ 488500 w 2128861"/>
                    <a:gd name="connsiteY6" fmla="*/ 368943 h 1269086"/>
                    <a:gd name="connsiteX7" fmla="*/ 578135 w 2128861"/>
                    <a:gd name="connsiteY7" fmla="*/ 470319 h 1269086"/>
                    <a:gd name="connsiteX8" fmla="*/ 584303 w 2128861"/>
                    <a:gd name="connsiteY8" fmla="*/ 474330 h 1269086"/>
                    <a:gd name="connsiteX9" fmla="*/ 1527607 w 2128861"/>
                    <a:gd name="connsiteY9" fmla="*/ 474330 h 1269086"/>
                    <a:gd name="connsiteX10" fmla="*/ 1550725 w 2128861"/>
                    <a:gd name="connsiteY10" fmla="*/ 459296 h 1269086"/>
                    <a:gd name="connsiteX11" fmla="*/ 1640360 w 2128861"/>
                    <a:gd name="connsiteY11" fmla="*/ 357920 h 1269086"/>
                    <a:gd name="connsiteX12" fmla="*/ 1660123 w 2128861"/>
                    <a:gd name="connsiteY12" fmla="*/ 0 h 1269086"/>
                    <a:gd name="connsiteX13" fmla="*/ 1835517 w 2128861"/>
                    <a:gd name="connsiteY13" fmla="*/ 400184 h 1269086"/>
                    <a:gd name="connsiteX14" fmla="*/ 1821805 w 2128861"/>
                    <a:gd name="connsiteY14" fmla="*/ 430539 h 1269086"/>
                    <a:gd name="connsiteX15" fmla="*/ 1894583 w 2128861"/>
                    <a:gd name="connsiteY15" fmla="*/ 379997 h 1269086"/>
                    <a:gd name="connsiteX16" fmla="*/ 2088299 w 2128861"/>
                    <a:gd name="connsiteY16" fmla="*/ 91039 h 1269086"/>
                    <a:gd name="connsiteX17" fmla="*/ 2128467 w 2128861"/>
                    <a:gd name="connsiteY17" fmla="*/ 230880 h 1269086"/>
                    <a:gd name="connsiteX18" fmla="*/ 2104604 w 2128861"/>
                    <a:gd name="connsiteY18" fmla="*/ 377246 h 1269086"/>
                    <a:gd name="connsiteX19" fmla="*/ 2086924 w 2128861"/>
                    <a:gd name="connsiteY19" fmla="*/ 413851 h 1269086"/>
                    <a:gd name="connsiteX20" fmla="*/ 2088247 w 2128861"/>
                    <a:gd name="connsiteY20" fmla="*/ 414459 h 1269086"/>
                    <a:gd name="connsiteX21" fmla="*/ 2025482 w 2128861"/>
                    <a:gd name="connsiteY21" fmla="*/ 550767 h 1269086"/>
                    <a:gd name="connsiteX22" fmla="*/ 2027775 w 2128861"/>
                    <a:gd name="connsiteY22" fmla="*/ 551824 h 1269086"/>
                    <a:gd name="connsiteX23" fmla="*/ 1702579 w 2128861"/>
                    <a:gd name="connsiteY23" fmla="*/ 1258063 h 1269086"/>
                    <a:gd name="connsiteX24" fmla="*/ 1457699 w 2128861"/>
                    <a:gd name="connsiteY24" fmla="*/ 1145305 h 1269086"/>
                    <a:gd name="connsiteX25" fmla="*/ 1458038 w 2128861"/>
                    <a:gd name="connsiteY25" fmla="*/ 1144568 h 1269086"/>
                    <a:gd name="connsiteX26" fmla="*/ 1500578 w 2128861"/>
                    <a:gd name="connsiteY26" fmla="*/ 768968 h 1269086"/>
                    <a:gd name="connsiteX27" fmla="*/ 627034 w 2128861"/>
                    <a:gd name="connsiteY27" fmla="*/ 768968 h 1269086"/>
                    <a:gd name="connsiteX28" fmla="*/ 670822 w 2128861"/>
                    <a:gd name="connsiteY28" fmla="*/ 1155591 h 1269086"/>
                    <a:gd name="connsiteX29" fmla="*/ 671161 w 2128861"/>
                    <a:gd name="connsiteY29" fmla="*/ 1156328 h 1269086"/>
                    <a:gd name="connsiteX30" fmla="*/ 426281 w 2128861"/>
                    <a:gd name="connsiteY30" fmla="*/ 1269086 h 1269086"/>
                    <a:gd name="connsiteX31" fmla="*/ 101085 w 2128861"/>
                    <a:gd name="connsiteY31" fmla="*/ 562847 h 1269086"/>
                    <a:gd name="connsiteX32" fmla="*/ 103378 w 2128861"/>
                    <a:gd name="connsiteY32" fmla="*/ 561790 h 1269086"/>
                    <a:gd name="connsiteX33" fmla="*/ 40613 w 2128861"/>
                    <a:gd name="connsiteY33" fmla="*/ 425482 h 1269086"/>
                    <a:gd name="connsiteX34" fmla="*/ 41936 w 2128861"/>
                    <a:gd name="connsiteY34" fmla="*/ 424874 h 1269086"/>
                    <a:gd name="connsiteX35" fmla="*/ 24257 w 2128861"/>
                    <a:gd name="connsiteY35" fmla="*/ 388269 h 1269086"/>
                    <a:gd name="connsiteX36" fmla="*/ 393 w 2128861"/>
                    <a:gd name="connsiteY36" fmla="*/ 241903 h 1269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128861" h="1269086">
                      <a:moveTo>
                        <a:pt x="393" y="241903"/>
                      </a:moveTo>
                      <a:cubicBezTo>
                        <a:pt x="2757" y="193254"/>
                        <a:pt x="15793" y="145692"/>
                        <a:pt x="40561" y="102062"/>
                      </a:cubicBezTo>
                      <a:cubicBezTo>
                        <a:pt x="72260" y="211392"/>
                        <a:pt x="140798" y="312540"/>
                        <a:pt x="234277" y="391020"/>
                      </a:cubicBezTo>
                      <a:lnTo>
                        <a:pt x="307055" y="441562"/>
                      </a:lnTo>
                      <a:lnTo>
                        <a:pt x="293343" y="411207"/>
                      </a:lnTo>
                      <a:cubicBezTo>
                        <a:pt x="248180" y="269746"/>
                        <a:pt x="318054" y="101191"/>
                        <a:pt x="468737" y="11023"/>
                      </a:cubicBezTo>
                      <a:cubicBezTo>
                        <a:pt x="418673" y="133605"/>
                        <a:pt x="425890" y="264312"/>
                        <a:pt x="488500" y="368943"/>
                      </a:cubicBezTo>
                      <a:cubicBezTo>
                        <a:pt x="511979" y="408179"/>
                        <a:pt x="542371" y="442285"/>
                        <a:pt x="578135" y="470319"/>
                      </a:cubicBezTo>
                      <a:lnTo>
                        <a:pt x="584303" y="474330"/>
                      </a:lnTo>
                      <a:lnTo>
                        <a:pt x="1527607" y="474330"/>
                      </a:lnTo>
                      <a:lnTo>
                        <a:pt x="1550725" y="459296"/>
                      </a:lnTo>
                      <a:cubicBezTo>
                        <a:pt x="1586489" y="431262"/>
                        <a:pt x="1616881" y="397157"/>
                        <a:pt x="1640360" y="357920"/>
                      </a:cubicBezTo>
                      <a:cubicBezTo>
                        <a:pt x="1702970" y="253289"/>
                        <a:pt x="1710187" y="122582"/>
                        <a:pt x="1660123" y="0"/>
                      </a:cubicBezTo>
                      <a:cubicBezTo>
                        <a:pt x="1810806" y="90168"/>
                        <a:pt x="1880680" y="258723"/>
                        <a:pt x="1835517" y="400184"/>
                      </a:cubicBezTo>
                      <a:lnTo>
                        <a:pt x="1821805" y="430539"/>
                      </a:lnTo>
                      <a:lnTo>
                        <a:pt x="1894583" y="379997"/>
                      </a:lnTo>
                      <a:cubicBezTo>
                        <a:pt x="1988063" y="301517"/>
                        <a:pt x="2056600" y="200369"/>
                        <a:pt x="2088299" y="91039"/>
                      </a:cubicBezTo>
                      <a:cubicBezTo>
                        <a:pt x="2113067" y="134669"/>
                        <a:pt x="2126104" y="182231"/>
                        <a:pt x="2128467" y="230880"/>
                      </a:cubicBezTo>
                      <a:cubicBezTo>
                        <a:pt x="2130831" y="279527"/>
                        <a:pt x="2122523" y="329264"/>
                        <a:pt x="2104604" y="377246"/>
                      </a:cubicBezTo>
                      <a:lnTo>
                        <a:pt x="2086924" y="413851"/>
                      </a:lnTo>
                      <a:lnTo>
                        <a:pt x="2088247" y="414459"/>
                      </a:lnTo>
                      <a:lnTo>
                        <a:pt x="2025482" y="550767"/>
                      </a:lnTo>
                      <a:lnTo>
                        <a:pt x="2027775" y="551824"/>
                      </a:lnTo>
                      <a:lnTo>
                        <a:pt x="1702579" y="1258063"/>
                      </a:lnTo>
                      <a:lnTo>
                        <a:pt x="1457699" y="1145305"/>
                      </a:lnTo>
                      <a:lnTo>
                        <a:pt x="1458038" y="1144568"/>
                      </a:lnTo>
                      <a:lnTo>
                        <a:pt x="1500578" y="768968"/>
                      </a:lnTo>
                      <a:lnTo>
                        <a:pt x="627034" y="768968"/>
                      </a:lnTo>
                      <a:lnTo>
                        <a:pt x="670822" y="1155591"/>
                      </a:lnTo>
                      <a:lnTo>
                        <a:pt x="671161" y="1156328"/>
                      </a:lnTo>
                      <a:lnTo>
                        <a:pt x="426281" y="1269086"/>
                      </a:lnTo>
                      <a:lnTo>
                        <a:pt x="101085" y="562847"/>
                      </a:lnTo>
                      <a:lnTo>
                        <a:pt x="103378" y="561790"/>
                      </a:lnTo>
                      <a:lnTo>
                        <a:pt x="40613" y="425482"/>
                      </a:lnTo>
                      <a:lnTo>
                        <a:pt x="41936" y="424874"/>
                      </a:lnTo>
                      <a:lnTo>
                        <a:pt x="24257" y="388269"/>
                      </a:lnTo>
                      <a:cubicBezTo>
                        <a:pt x="6337" y="340287"/>
                        <a:pt x="-1970" y="290550"/>
                        <a:pt x="393" y="241903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86" name="Agrupar 1485">
                  <a:extLst>
                    <a:ext uri="{FF2B5EF4-FFF2-40B4-BE49-F238E27FC236}">
                      <a16:creationId xmlns:a16="http://schemas.microsoft.com/office/drawing/2014/main" id="{784AB3CF-7300-FB79-B33F-62136EAE62E8}"/>
                    </a:ext>
                  </a:extLst>
                </p:cNvPr>
                <p:cNvGrpSpPr/>
                <p:nvPr/>
              </p:nvGrpSpPr>
              <p:grpSpPr>
                <a:xfrm>
                  <a:off x="3917601" y="6826778"/>
                  <a:ext cx="981650" cy="835482"/>
                  <a:chOff x="1708209" y="1246437"/>
                  <a:chExt cx="981650" cy="835482"/>
                </a:xfrm>
                <a:solidFill>
                  <a:schemeClr val="bg2">
                    <a:lumMod val="10000"/>
                  </a:schemeClr>
                </a:solidFill>
              </p:grpSpPr>
              <p:sp>
                <p:nvSpPr>
                  <p:cNvPr id="1490" name="Forma Livre: Forma 1489">
                    <a:extLst>
                      <a:ext uri="{FF2B5EF4-FFF2-40B4-BE49-F238E27FC236}">
                        <a16:creationId xmlns:a16="http://schemas.microsoft.com/office/drawing/2014/main" id="{A434BFF3-7450-F1ED-05CE-5876861F19A8}"/>
                      </a:ext>
                    </a:extLst>
                  </p:cNvPr>
                  <p:cNvSpPr/>
                  <p:nvPr/>
                </p:nvSpPr>
                <p:spPr>
                  <a:xfrm rot="2033445">
                    <a:off x="1708209" y="1303492"/>
                    <a:ext cx="933545" cy="778427"/>
                  </a:xfrm>
                  <a:custGeom>
                    <a:avLst/>
                    <a:gdLst>
                      <a:gd name="connsiteX0" fmla="*/ 315657 w 933545"/>
                      <a:gd name="connsiteY0" fmla="*/ 129141 h 778427"/>
                      <a:gd name="connsiteX1" fmla="*/ 330457 w 933545"/>
                      <a:gd name="connsiteY1" fmla="*/ 130674 h 778427"/>
                      <a:gd name="connsiteX2" fmla="*/ 523136 w 933545"/>
                      <a:gd name="connsiteY2" fmla="*/ 233028 h 778427"/>
                      <a:gd name="connsiteX3" fmla="*/ 542689 w 933545"/>
                      <a:gd name="connsiteY3" fmla="*/ 252766 h 778427"/>
                      <a:gd name="connsiteX4" fmla="*/ 543027 w 933545"/>
                      <a:gd name="connsiteY4" fmla="*/ 251568 h 778427"/>
                      <a:gd name="connsiteX5" fmla="*/ 544519 w 933545"/>
                      <a:gd name="connsiteY5" fmla="*/ 241358 h 778427"/>
                      <a:gd name="connsiteX6" fmla="*/ 552491 w 933545"/>
                      <a:gd name="connsiteY6" fmla="*/ 217964 h 778427"/>
                      <a:gd name="connsiteX7" fmla="*/ 552897 w 933545"/>
                      <a:gd name="connsiteY7" fmla="*/ 216522 h 778427"/>
                      <a:gd name="connsiteX8" fmla="*/ 553174 w 933545"/>
                      <a:gd name="connsiteY8" fmla="*/ 215959 h 778427"/>
                      <a:gd name="connsiteX9" fmla="*/ 564034 w 933545"/>
                      <a:gd name="connsiteY9" fmla="*/ 184092 h 778427"/>
                      <a:gd name="connsiteX10" fmla="*/ 674440 w 933545"/>
                      <a:gd name="connsiteY10" fmla="*/ 50324 h 778427"/>
                      <a:gd name="connsiteX11" fmla="*/ 933545 w 933545"/>
                      <a:gd name="connsiteY11" fmla="*/ 21597 h 778427"/>
                      <a:gd name="connsiteX12" fmla="*/ 687888 w 933545"/>
                      <a:gd name="connsiteY12" fmla="*/ 239350 h 778427"/>
                      <a:gd name="connsiteX13" fmla="*/ 671912 w 933545"/>
                      <a:gd name="connsiteY13" fmla="*/ 288586 h 778427"/>
                      <a:gd name="connsiteX14" fmla="*/ 667203 w 933545"/>
                      <a:gd name="connsiteY14" fmla="*/ 332886 h 778427"/>
                      <a:gd name="connsiteX15" fmla="*/ 673653 w 933545"/>
                      <a:gd name="connsiteY15" fmla="*/ 393563 h 778427"/>
                      <a:gd name="connsiteX16" fmla="*/ 725785 w 933545"/>
                      <a:gd name="connsiteY16" fmla="*/ 466380 h 778427"/>
                      <a:gd name="connsiteX17" fmla="*/ 722647 w 933545"/>
                      <a:gd name="connsiteY17" fmla="*/ 475373 h 778427"/>
                      <a:gd name="connsiteX18" fmla="*/ 716321 w 933545"/>
                      <a:gd name="connsiteY18" fmla="*/ 479622 h 778427"/>
                      <a:gd name="connsiteX19" fmla="*/ 699579 w 933545"/>
                      <a:gd name="connsiteY19" fmla="*/ 489634 h 778427"/>
                      <a:gd name="connsiteX20" fmla="*/ 702998 w 933545"/>
                      <a:gd name="connsiteY20" fmla="*/ 500004 h 778427"/>
                      <a:gd name="connsiteX21" fmla="*/ 802824 w 933545"/>
                      <a:gd name="connsiteY21" fmla="*/ 631835 h 778427"/>
                      <a:gd name="connsiteX22" fmla="*/ 611027 w 933545"/>
                      <a:gd name="connsiteY22" fmla="*/ 544275 h 778427"/>
                      <a:gd name="connsiteX23" fmla="*/ 610270 w 933545"/>
                      <a:gd name="connsiteY23" fmla="*/ 543037 h 778427"/>
                      <a:gd name="connsiteX24" fmla="*/ 529675 w 933545"/>
                      <a:gd name="connsiteY24" fmla="*/ 591230 h 778427"/>
                      <a:gd name="connsiteX25" fmla="*/ 481873 w 933545"/>
                      <a:gd name="connsiteY25" fmla="*/ 520070 h 778427"/>
                      <a:gd name="connsiteX26" fmla="*/ 182673 w 933545"/>
                      <a:gd name="connsiteY26" fmla="*/ 778427 h 778427"/>
                      <a:gd name="connsiteX27" fmla="*/ 0 w 933545"/>
                      <a:gd name="connsiteY27" fmla="*/ 667055 h 778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933545" h="778427">
                        <a:moveTo>
                          <a:pt x="315657" y="129141"/>
                        </a:moveTo>
                        <a:lnTo>
                          <a:pt x="330457" y="130674"/>
                        </a:lnTo>
                        <a:lnTo>
                          <a:pt x="523136" y="233028"/>
                        </a:lnTo>
                        <a:lnTo>
                          <a:pt x="542689" y="252766"/>
                        </a:lnTo>
                        <a:lnTo>
                          <a:pt x="543027" y="251568"/>
                        </a:lnTo>
                        <a:lnTo>
                          <a:pt x="544519" y="241358"/>
                        </a:lnTo>
                        <a:lnTo>
                          <a:pt x="552491" y="217964"/>
                        </a:lnTo>
                        <a:lnTo>
                          <a:pt x="552897" y="216522"/>
                        </a:lnTo>
                        <a:lnTo>
                          <a:pt x="553174" y="215959"/>
                        </a:lnTo>
                        <a:lnTo>
                          <a:pt x="564034" y="184092"/>
                        </a:lnTo>
                        <a:cubicBezTo>
                          <a:pt x="589260" y="127550"/>
                          <a:pt x="628291" y="81981"/>
                          <a:pt x="674440" y="50324"/>
                        </a:cubicBezTo>
                        <a:cubicBezTo>
                          <a:pt x="751355" y="-2437"/>
                          <a:pt x="848042" y="-16550"/>
                          <a:pt x="933545" y="21597"/>
                        </a:cubicBezTo>
                        <a:cubicBezTo>
                          <a:pt x="826823" y="51260"/>
                          <a:pt x="735811" y="131934"/>
                          <a:pt x="687888" y="239350"/>
                        </a:cubicBezTo>
                        <a:lnTo>
                          <a:pt x="671912" y="288586"/>
                        </a:lnTo>
                        <a:lnTo>
                          <a:pt x="667203" y="332886"/>
                        </a:lnTo>
                        <a:lnTo>
                          <a:pt x="673653" y="393563"/>
                        </a:lnTo>
                        <a:lnTo>
                          <a:pt x="725785" y="466380"/>
                        </a:lnTo>
                        <a:lnTo>
                          <a:pt x="722647" y="475373"/>
                        </a:lnTo>
                        <a:lnTo>
                          <a:pt x="716321" y="479622"/>
                        </a:lnTo>
                        <a:lnTo>
                          <a:pt x="699579" y="489634"/>
                        </a:lnTo>
                        <a:lnTo>
                          <a:pt x="702998" y="500004"/>
                        </a:lnTo>
                        <a:cubicBezTo>
                          <a:pt x="726231" y="551217"/>
                          <a:pt x="760137" y="596549"/>
                          <a:pt x="802824" y="631835"/>
                        </a:cubicBezTo>
                        <a:cubicBezTo>
                          <a:pt x="727923" y="631835"/>
                          <a:pt x="660112" y="598374"/>
                          <a:pt x="611027" y="544275"/>
                        </a:cubicBezTo>
                        <a:lnTo>
                          <a:pt x="610270" y="543037"/>
                        </a:lnTo>
                        <a:lnTo>
                          <a:pt x="529675" y="591230"/>
                        </a:lnTo>
                        <a:lnTo>
                          <a:pt x="481873" y="520070"/>
                        </a:lnTo>
                        <a:lnTo>
                          <a:pt x="182673" y="778427"/>
                        </a:lnTo>
                        <a:lnTo>
                          <a:pt x="0" y="6670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1" name="Forma Livre: Forma 1490">
                    <a:extLst>
                      <a:ext uri="{FF2B5EF4-FFF2-40B4-BE49-F238E27FC236}">
                        <a16:creationId xmlns:a16="http://schemas.microsoft.com/office/drawing/2014/main" id="{860F89BB-6F27-2217-B7F0-AC74077956F9}"/>
                      </a:ext>
                    </a:extLst>
                  </p:cNvPr>
                  <p:cNvSpPr/>
                  <p:nvPr/>
                </p:nvSpPr>
                <p:spPr>
                  <a:xfrm>
                    <a:off x="2189340" y="1246437"/>
                    <a:ext cx="500519" cy="390525"/>
                  </a:xfrm>
                  <a:custGeom>
                    <a:avLst/>
                    <a:gdLst>
                      <a:gd name="connsiteX0" fmla="*/ 0 w 464820"/>
                      <a:gd name="connsiteY0" fmla="*/ 148590 h 390525"/>
                      <a:gd name="connsiteX1" fmla="*/ 320040 w 464820"/>
                      <a:gd name="connsiteY1" fmla="*/ 5715 h 390525"/>
                      <a:gd name="connsiteX2" fmla="*/ 390525 w 464820"/>
                      <a:gd name="connsiteY2" fmla="*/ 0 h 390525"/>
                      <a:gd name="connsiteX3" fmla="*/ 464820 w 464820"/>
                      <a:gd name="connsiteY3" fmla="*/ 5715 h 390525"/>
                      <a:gd name="connsiteX4" fmla="*/ 386715 w 464820"/>
                      <a:gd name="connsiteY4" fmla="*/ 55245 h 390525"/>
                      <a:gd name="connsiteX5" fmla="*/ 316230 w 464820"/>
                      <a:gd name="connsiteY5" fmla="*/ 104775 h 390525"/>
                      <a:gd name="connsiteX6" fmla="*/ 243840 w 464820"/>
                      <a:gd name="connsiteY6" fmla="*/ 186690 h 390525"/>
                      <a:gd name="connsiteX7" fmla="*/ 182880 w 464820"/>
                      <a:gd name="connsiteY7" fmla="*/ 270510 h 390525"/>
                      <a:gd name="connsiteX8" fmla="*/ 160020 w 464820"/>
                      <a:gd name="connsiteY8" fmla="*/ 327660 h 390525"/>
                      <a:gd name="connsiteX9" fmla="*/ 148590 w 464820"/>
                      <a:gd name="connsiteY9" fmla="*/ 377190 h 390525"/>
                      <a:gd name="connsiteX10" fmla="*/ 95250 w 464820"/>
                      <a:gd name="connsiteY10" fmla="*/ 390525 h 390525"/>
                      <a:gd name="connsiteX11" fmla="*/ 0 w 464820"/>
                      <a:gd name="connsiteY11" fmla="*/ 148590 h 390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64820" h="390525">
                        <a:moveTo>
                          <a:pt x="0" y="148590"/>
                        </a:moveTo>
                        <a:lnTo>
                          <a:pt x="320040" y="5715"/>
                        </a:lnTo>
                        <a:lnTo>
                          <a:pt x="390525" y="0"/>
                        </a:lnTo>
                        <a:lnTo>
                          <a:pt x="464820" y="5715"/>
                        </a:lnTo>
                        <a:lnTo>
                          <a:pt x="386715" y="55245"/>
                        </a:lnTo>
                        <a:lnTo>
                          <a:pt x="316230" y="104775"/>
                        </a:lnTo>
                        <a:lnTo>
                          <a:pt x="243840" y="186690"/>
                        </a:lnTo>
                        <a:lnTo>
                          <a:pt x="182880" y="270510"/>
                        </a:lnTo>
                        <a:lnTo>
                          <a:pt x="160020" y="327660"/>
                        </a:lnTo>
                        <a:lnTo>
                          <a:pt x="148590" y="377190"/>
                        </a:lnTo>
                        <a:lnTo>
                          <a:pt x="95250" y="390525"/>
                        </a:lnTo>
                        <a:lnTo>
                          <a:pt x="0" y="1485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87" name="Agrupar 1486">
                  <a:extLst>
                    <a:ext uri="{FF2B5EF4-FFF2-40B4-BE49-F238E27FC236}">
                      <a16:creationId xmlns:a16="http://schemas.microsoft.com/office/drawing/2014/main" id="{85150CE6-0B39-1C41-E92E-FFA69ABE1E20}"/>
                    </a:ext>
                  </a:extLst>
                </p:cNvPr>
                <p:cNvGrpSpPr/>
                <p:nvPr/>
              </p:nvGrpSpPr>
              <p:grpSpPr>
                <a:xfrm flipV="1">
                  <a:off x="3917601" y="8070613"/>
                  <a:ext cx="981650" cy="835482"/>
                  <a:chOff x="1708209" y="1246437"/>
                  <a:chExt cx="981650" cy="835482"/>
                </a:xfrm>
                <a:solidFill>
                  <a:schemeClr val="bg2">
                    <a:lumMod val="10000"/>
                  </a:schemeClr>
                </a:solidFill>
              </p:grpSpPr>
              <p:sp>
                <p:nvSpPr>
                  <p:cNvPr id="1488" name="Forma Livre: Forma 1487">
                    <a:extLst>
                      <a:ext uri="{FF2B5EF4-FFF2-40B4-BE49-F238E27FC236}">
                        <a16:creationId xmlns:a16="http://schemas.microsoft.com/office/drawing/2014/main" id="{0BD4C556-3C7A-150D-ADD8-19275D5A5569}"/>
                      </a:ext>
                    </a:extLst>
                  </p:cNvPr>
                  <p:cNvSpPr/>
                  <p:nvPr/>
                </p:nvSpPr>
                <p:spPr>
                  <a:xfrm rot="2033445">
                    <a:off x="1708209" y="1303492"/>
                    <a:ext cx="933545" cy="778427"/>
                  </a:xfrm>
                  <a:custGeom>
                    <a:avLst/>
                    <a:gdLst>
                      <a:gd name="connsiteX0" fmla="*/ 315657 w 933545"/>
                      <a:gd name="connsiteY0" fmla="*/ 129141 h 778427"/>
                      <a:gd name="connsiteX1" fmla="*/ 330457 w 933545"/>
                      <a:gd name="connsiteY1" fmla="*/ 130674 h 778427"/>
                      <a:gd name="connsiteX2" fmla="*/ 523136 w 933545"/>
                      <a:gd name="connsiteY2" fmla="*/ 233028 h 778427"/>
                      <a:gd name="connsiteX3" fmla="*/ 542689 w 933545"/>
                      <a:gd name="connsiteY3" fmla="*/ 252766 h 778427"/>
                      <a:gd name="connsiteX4" fmla="*/ 543027 w 933545"/>
                      <a:gd name="connsiteY4" fmla="*/ 251568 h 778427"/>
                      <a:gd name="connsiteX5" fmla="*/ 544519 w 933545"/>
                      <a:gd name="connsiteY5" fmla="*/ 241358 h 778427"/>
                      <a:gd name="connsiteX6" fmla="*/ 552491 w 933545"/>
                      <a:gd name="connsiteY6" fmla="*/ 217964 h 778427"/>
                      <a:gd name="connsiteX7" fmla="*/ 552897 w 933545"/>
                      <a:gd name="connsiteY7" fmla="*/ 216522 h 778427"/>
                      <a:gd name="connsiteX8" fmla="*/ 553174 w 933545"/>
                      <a:gd name="connsiteY8" fmla="*/ 215959 h 778427"/>
                      <a:gd name="connsiteX9" fmla="*/ 564034 w 933545"/>
                      <a:gd name="connsiteY9" fmla="*/ 184092 h 778427"/>
                      <a:gd name="connsiteX10" fmla="*/ 674440 w 933545"/>
                      <a:gd name="connsiteY10" fmla="*/ 50324 h 778427"/>
                      <a:gd name="connsiteX11" fmla="*/ 933545 w 933545"/>
                      <a:gd name="connsiteY11" fmla="*/ 21597 h 778427"/>
                      <a:gd name="connsiteX12" fmla="*/ 687888 w 933545"/>
                      <a:gd name="connsiteY12" fmla="*/ 239350 h 778427"/>
                      <a:gd name="connsiteX13" fmla="*/ 671912 w 933545"/>
                      <a:gd name="connsiteY13" fmla="*/ 288586 h 778427"/>
                      <a:gd name="connsiteX14" fmla="*/ 667203 w 933545"/>
                      <a:gd name="connsiteY14" fmla="*/ 332886 h 778427"/>
                      <a:gd name="connsiteX15" fmla="*/ 673653 w 933545"/>
                      <a:gd name="connsiteY15" fmla="*/ 393563 h 778427"/>
                      <a:gd name="connsiteX16" fmla="*/ 725785 w 933545"/>
                      <a:gd name="connsiteY16" fmla="*/ 466380 h 778427"/>
                      <a:gd name="connsiteX17" fmla="*/ 722647 w 933545"/>
                      <a:gd name="connsiteY17" fmla="*/ 475373 h 778427"/>
                      <a:gd name="connsiteX18" fmla="*/ 716321 w 933545"/>
                      <a:gd name="connsiteY18" fmla="*/ 479622 h 778427"/>
                      <a:gd name="connsiteX19" fmla="*/ 699579 w 933545"/>
                      <a:gd name="connsiteY19" fmla="*/ 489634 h 778427"/>
                      <a:gd name="connsiteX20" fmla="*/ 702998 w 933545"/>
                      <a:gd name="connsiteY20" fmla="*/ 500004 h 778427"/>
                      <a:gd name="connsiteX21" fmla="*/ 802824 w 933545"/>
                      <a:gd name="connsiteY21" fmla="*/ 631835 h 778427"/>
                      <a:gd name="connsiteX22" fmla="*/ 611027 w 933545"/>
                      <a:gd name="connsiteY22" fmla="*/ 544275 h 778427"/>
                      <a:gd name="connsiteX23" fmla="*/ 610270 w 933545"/>
                      <a:gd name="connsiteY23" fmla="*/ 543037 h 778427"/>
                      <a:gd name="connsiteX24" fmla="*/ 529675 w 933545"/>
                      <a:gd name="connsiteY24" fmla="*/ 591230 h 778427"/>
                      <a:gd name="connsiteX25" fmla="*/ 481873 w 933545"/>
                      <a:gd name="connsiteY25" fmla="*/ 520070 h 778427"/>
                      <a:gd name="connsiteX26" fmla="*/ 182673 w 933545"/>
                      <a:gd name="connsiteY26" fmla="*/ 778427 h 778427"/>
                      <a:gd name="connsiteX27" fmla="*/ 0 w 933545"/>
                      <a:gd name="connsiteY27" fmla="*/ 667055 h 778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933545" h="778427">
                        <a:moveTo>
                          <a:pt x="315657" y="129141"/>
                        </a:moveTo>
                        <a:lnTo>
                          <a:pt x="330457" y="130674"/>
                        </a:lnTo>
                        <a:lnTo>
                          <a:pt x="523136" y="233028"/>
                        </a:lnTo>
                        <a:lnTo>
                          <a:pt x="542689" y="252766"/>
                        </a:lnTo>
                        <a:lnTo>
                          <a:pt x="543027" y="251568"/>
                        </a:lnTo>
                        <a:lnTo>
                          <a:pt x="544519" y="241358"/>
                        </a:lnTo>
                        <a:lnTo>
                          <a:pt x="552491" y="217964"/>
                        </a:lnTo>
                        <a:lnTo>
                          <a:pt x="552897" y="216522"/>
                        </a:lnTo>
                        <a:lnTo>
                          <a:pt x="553174" y="215959"/>
                        </a:lnTo>
                        <a:lnTo>
                          <a:pt x="564034" y="184092"/>
                        </a:lnTo>
                        <a:cubicBezTo>
                          <a:pt x="589260" y="127550"/>
                          <a:pt x="628291" y="81981"/>
                          <a:pt x="674440" y="50324"/>
                        </a:cubicBezTo>
                        <a:cubicBezTo>
                          <a:pt x="751355" y="-2437"/>
                          <a:pt x="848042" y="-16550"/>
                          <a:pt x="933545" y="21597"/>
                        </a:cubicBezTo>
                        <a:cubicBezTo>
                          <a:pt x="826823" y="51260"/>
                          <a:pt x="735811" y="131934"/>
                          <a:pt x="687888" y="239350"/>
                        </a:cubicBezTo>
                        <a:lnTo>
                          <a:pt x="671912" y="288586"/>
                        </a:lnTo>
                        <a:lnTo>
                          <a:pt x="667203" y="332886"/>
                        </a:lnTo>
                        <a:lnTo>
                          <a:pt x="673653" y="393563"/>
                        </a:lnTo>
                        <a:lnTo>
                          <a:pt x="725785" y="466380"/>
                        </a:lnTo>
                        <a:lnTo>
                          <a:pt x="722647" y="475373"/>
                        </a:lnTo>
                        <a:lnTo>
                          <a:pt x="716321" y="479622"/>
                        </a:lnTo>
                        <a:lnTo>
                          <a:pt x="699579" y="489634"/>
                        </a:lnTo>
                        <a:lnTo>
                          <a:pt x="702998" y="500004"/>
                        </a:lnTo>
                        <a:cubicBezTo>
                          <a:pt x="726231" y="551217"/>
                          <a:pt x="760137" y="596549"/>
                          <a:pt x="802824" y="631835"/>
                        </a:cubicBezTo>
                        <a:cubicBezTo>
                          <a:pt x="727923" y="631835"/>
                          <a:pt x="660112" y="598374"/>
                          <a:pt x="611027" y="544275"/>
                        </a:cubicBezTo>
                        <a:lnTo>
                          <a:pt x="610270" y="543037"/>
                        </a:lnTo>
                        <a:lnTo>
                          <a:pt x="529675" y="591230"/>
                        </a:lnTo>
                        <a:lnTo>
                          <a:pt x="481873" y="520070"/>
                        </a:lnTo>
                        <a:lnTo>
                          <a:pt x="182673" y="778427"/>
                        </a:lnTo>
                        <a:lnTo>
                          <a:pt x="0" y="6670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89" name="Forma Livre: Forma 1488">
                    <a:extLst>
                      <a:ext uri="{FF2B5EF4-FFF2-40B4-BE49-F238E27FC236}">
                        <a16:creationId xmlns:a16="http://schemas.microsoft.com/office/drawing/2014/main" id="{9B2BAFD2-9B49-D8FF-58FE-379B4D155269}"/>
                      </a:ext>
                    </a:extLst>
                  </p:cNvPr>
                  <p:cNvSpPr/>
                  <p:nvPr/>
                </p:nvSpPr>
                <p:spPr>
                  <a:xfrm>
                    <a:off x="2189340" y="1246437"/>
                    <a:ext cx="500519" cy="390525"/>
                  </a:xfrm>
                  <a:custGeom>
                    <a:avLst/>
                    <a:gdLst>
                      <a:gd name="connsiteX0" fmla="*/ 0 w 464820"/>
                      <a:gd name="connsiteY0" fmla="*/ 148590 h 390525"/>
                      <a:gd name="connsiteX1" fmla="*/ 320040 w 464820"/>
                      <a:gd name="connsiteY1" fmla="*/ 5715 h 390525"/>
                      <a:gd name="connsiteX2" fmla="*/ 390525 w 464820"/>
                      <a:gd name="connsiteY2" fmla="*/ 0 h 390525"/>
                      <a:gd name="connsiteX3" fmla="*/ 464820 w 464820"/>
                      <a:gd name="connsiteY3" fmla="*/ 5715 h 390525"/>
                      <a:gd name="connsiteX4" fmla="*/ 386715 w 464820"/>
                      <a:gd name="connsiteY4" fmla="*/ 55245 h 390525"/>
                      <a:gd name="connsiteX5" fmla="*/ 316230 w 464820"/>
                      <a:gd name="connsiteY5" fmla="*/ 104775 h 390525"/>
                      <a:gd name="connsiteX6" fmla="*/ 243840 w 464820"/>
                      <a:gd name="connsiteY6" fmla="*/ 186690 h 390525"/>
                      <a:gd name="connsiteX7" fmla="*/ 182880 w 464820"/>
                      <a:gd name="connsiteY7" fmla="*/ 270510 h 390525"/>
                      <a:gd name="connsiteX8" fmla="*/ 160020 w 464820"/>
                      <a:gd name="connsiteY8" fmla="*/ 327660 h 390525"/>
                      <a:gd name="connsiteX9" fmla="*/ 148590 w 464820"/>
                      <a:gd name="connsiteY9" fmla="*/ 377190 h 390525"/>
                      <a:gd name="connsiteX10" fmla="*/ 95250 w 464820"/>
                      <a:gd name="connsiteY10" fmla="*/ 390525 h 390525"/>
                      <a:gd name="connsiteX11" fmla="*/ 0 w 464820"/>
                      <a:gd name="connsiteY11" fmla="*/ 148590 h 390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64820" h="390525">
                        <a:moveTo>
                          <a:pt x="0" y="148590"/>
                        </a:moveTo>
                        <a:lnTo>
                          <a:pt x="320040" y="5715"/>
                        </a:lnTo>
                        <a:lnTo>
                          <a:pt x="390525" y="0"/>
                        </a:lnTo>
                        <a:lnTo>
                          <a:pt x="464820" y="5715"/>
                        </a:lnTo>
                        <a:lnTo>
                          <a:pt x="386715" y="55245"/>
                        </a:lnTo>
                        <a:lnTo>
                          <a:pt x="316230" y="104775"/>
                        </a:lnTo>
                        <a:lnTo>
                          <a:pt x="243840" y="186690"/>
                        </a:lnTo>
                        <a:lnTo>
                          <a:pt x="182880" y="270510"/>
                        </a:lnTo>
                        <a:lnTo>
                          <a:pt x="160020" y="327660"/>
                        </a:lnTo>
                        <a:lnTo>
                          <a:pt x="148590" y="377190"/>
                        </a:lnTo>
                        <a:lnTo>
                          <a:pt x="95250" y="390525"/>
                        </a:lnTo>
                        <a:lnTo>
                          <a:pt x="0" y="1485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40" name="Agrupar 1439">
                <a:extLst>
                  <a:ext uri="{FF2B5EF4-FFF2-40B4-BE49-F238E27FC236}">
                    <a16:creationId xmlns:a16="http://schemas.microsoft.com/office/drawing/2014/main" id="{5D1E4280-8A4A-7F2C-818D-C96CBC42B9A3}"/>
                  </a:ext>
                </a:extLst>
              </p:cNvPr>
              <p:cNvGrpSpPr/>
              <p:nvPr/>
            </p:nvGrpSpPr>
            <p:grpSpPr>
              <a:xfrm>
                <a:off x="4554918" y="7527932"/>
                <a:ext cx="3854805" cy="670560"/>
                <a:chOff x="4554918" y="7527932"/>
                <a:chExt cx="3854805" cy="670560"/>
              </a:xfrm>
            </p:grpSpPr>
            <p:sp>
              <p:nvSpPr>
                <p:cNvPr id="1483" name="Forma Livre: Forma 1482">
                  <a:extLst>
                    <a:ext uri="{FF2B5EF4-FFF2-40B4-BE49-F238E27FC236}">
                      <a16:creationId xmlns:a16="http://schemas.microsoft.com/office/drawing/2014/main" id="{C1AAEF01-316D-1608-2A8B-D9FE3427DD3F}"/>
                    </a:ext>
                  </a:extLst>
                </p:cNvPr>
                <p:cNvSpPr/>
                <p:nvPr/>
              </p:nvSpPr>
              <p:spPr>
                <a:xfrm>
                  <a:off x="4569445" y="7527932"/>
                  <a:ext cx="3840278" cy="670560"/>
                </a:xfrm>
                <a:custGeom>
                  <a:avLst/>
                  <a:gdLst>
                    <a:gd name="connsiteX0" fmla="*/ 0 w 3840278"/>
                    <a:gd name="connsiteY0" fmla="*/ 0 h 670560"/>
                    <a:gd name="connsiteX1" fmla="*/ 3170678 w 3840278"/>
                    <a:gd name="connsiteY1" fmla="*/ 0 h 670560"/>
                    <a:gd name="connsiteX2" fmla="*/ 3840278 w 3840278"/>
                    <a:gd name="connsiteY2" fmla="*/ 334800 h 670560"/>
                    <a:gd name="connsiteX3" fmla="*/ 3170678 w 3840278"/>
                    <a:gd name="connsiteY3" fmla="*/ 669600 h 670560"/>
                    <a:gd name="connsiteX4" fmla="*/ 3170678 w 3840278"/>
                    <a:gd name="connsiteY4" fmla="*/ 670560 h 670560"/>
                    <a:gd name="connsiteX5" fmla="*/ 0 w 3840278"/>
                    <a:gd name="connsiteY5" fmla="*/ 670560 h 670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40278" h="670560">
                      <a:moveTo>
                        <a:pt x="0" y="0"/>
                      </a:moveTo>
                      <a:lnTo>
                        <a:pt x="3170678" y="0"/>
                      </a:lnTo>
                      <a:lnTo>
                        <a:pt x="3840278" y="334800"/>
                      </a:lnTo>
                      <a:lnTo>
                        <a:pt x="3170678" y="669600"/>
                      </a:lnTo>
                      <a:lnTo>
                        <a:pt x="3170678" y="670560"/>
                      </a:lnTo>
                      <a:lnTo>
                        <a:pt x="0" y="67056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solidFill>
                    <a:srgbClr val="4200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84" name="Forma Livre: Forma 1483">
                  <a:extLst>
                    <a:ext uri="{FF2B5EF4-FFF2-40B4-BE49-F238E27FC236}">
                      <a16:creationId xmlns:a16="http://schemas.microsoft.com/office/drawing/2014/main" id="{7DCA8D68-3D10-1409-121C-B70681311B49}"/>
                    </a:ext>
                  </a:extLst>
                </p:cNvPr>
                <p:cNvSpPr/>
                <p:nvPr/>
              </p:nvSpPr>
              <p:spPr>
                <a:xfrm rot="5400000">
                  <a:off x="6156830" y="5980448"/>
                  <a:ext cx="554492" cy="3758315"/>
                </a:xfrm>
                <a:custGeom>
                  <a:avLst/>
                  <a:gdLst>
                    <a:gd name="connsiteX0" fmla="*/ 0 w 554492"/>
                    <a:gd name="connsiteY0" fmla="*/ 3758315 h 3758315"/>
                    <a:gd name="connsiteX1" fmla="*/ 0 w 554492"/>
                    <a:gd name="connsiteY1" fmla="*/ 580866 h 3758315"/>
                    <a:gd name="connsiteX2" fmla="*/ 277246 w 554492"/>
                    <a:gd name="connsiteY2" fmla="*/ 0 h 3758315"/>
                    <a:gd name="connsiteX3" fmla="*/ 554492 w 554492"/>
                    <a:gd name="connsiteY3" fmla="*/ 580866 h 3758315"/>
                    <a:gd name="connsiteX4" fmla="*/ 554492 w 554492"/>
                    <a:gd name="connsiteY4" fmla="*/ 3758315 h 3758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4492" h="3758315">
                      <a:moveTo>
                        <a:pt x="0" y="3758315"/>
                      </a:moveTo>
                      <a:lnTo>
                        <a:pt x="0" y="580866"/>
                      </a:lnTo>
                      <a:lnTo>
                        <a:pt x="277246" y="0"/>
                      </a:lnTo>
                      <a:lnTo>
                        <a:pt x="554492" y="580866"/>
                      </a:lnTo>
                      <a:lnTo>
                        <a:pt x="554492" y="3758315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1" name="Agrupar 1440">
                <a:extLst>
                  <a:ext uri="{FF2B5EF4-FFF2-40B4-BE49-F238E27FC236}">
                    <a16:creationId xmlns:a16="http://schemas.microsoft.com/office/drawing/2014/main" id="{3B26B397-27D3-AFAD-DF6B-DC0C19146049}"/>
                  </a:ext>
                </a:extLst>
              </p:cNvPr>
              <p:cNvGrpSpPr/>
              <p:nvPr/>
            </p:nvGrpSpPr>
            <p:grpSpPr>
              <a:xfrm>
                <a:off x="4065722" y="7523080"/>
                <a:ext cx="720000" cy="720000"/>
                <a:chOff x="4065722" y="7523080"/>
                <a:chExt cx="720000" cy="720000"/>
              </a:xfrm>
            </p:grpSpPr>
            <p:sp>
              <p:nvSpPr>
                <p:cNvPr id="1477" name="Retângulo 1476">
                  <a:extLst>
                    <a:ext uri="{FF2B5EF4-FFF2-40B4-BE49-F238E27FC236}">
                      <a16:creationId xmlns:a16="http://schemas.microsoft.com/office/drawing/2014/main" id="{096A544E-D860-6C3D-C116-B76E564FD1EC}"/>
                    </a:ext>
                  </a:extLst>
                </p:cNvPr>
                <p:cNvSpPr/>
                <p:nvPr/>
              </p:nvSpPr>
              <p:spPr>
                <a:xfrm rot="2700000">
                  <a:off x="4065722" y="7523080"/>
                  <a:ext cx="72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82" name="Retângulo 1481">
                  <a:extLst>
                    <a:ext uri="{FF2B5EF4-FFF2-40B4-BE49-F238E27FC236}">
                      <a16:creationId xmlns:a16="http://schemas.microsoft.com/office/drawing/2014/main" id="{4CDC6B68-E4E3-7CDB-A42E-481E28E5BC3E}"/>
                    </a:ext>
                  </a:extLst>
                </p:cNvPr>
                <p:cNvSpPr/>
                <p:nvPr/>
              </p:nvSpPr>
              <p:spPr>
                <a:xfrm rot="2700000">
                  <a:off x="4137721" y="7598348"/>
                  <a:ext cx="576000" cy="576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4200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432" name="Agrupar 1431">
              <a:extLst>
                <a:ext uri="{FF2B5EF4-FFF2-40B4-BE49-F238E27FC236}">
                  <a16:creationId xmlns:a16="http://schemas.microsoft.com/office/drawing/2014/main" id="{75E67037-7F4B-C250-7C2F-5AFF45D6E7BA}"/>
                </a:ext>
              </a:extLst>
            </p:cNvPr>
            <p:cNvGrpSpPr/>
            <p:nvPr/>
          </p:nvGrpSpPr>
          <p:grpSpPr>
            <a:xfrm>
              <a:off x="0" y="5226633"/>
              <a:ext cx="3690673" cy="3613817"/>
              <a:chOff x="0" y="5226633"/>
              <a:chExt cx="3690673" cy="3613817"/>
            </a:xfrm>
          </p:grpSpPr>
          <p:grpSp>
            <p:nvGrpSpPr>
              <p:cNvPr id="1433" name="Agrupar 1432">
                <a:extLst>
                  <a:ext uri="{FF2B5EF4-FFF2-40B4-BE49-F238E27FC236}">
                    <a16:creationId xmlns:a16="http://schemas.microsoft.com/office/drawing/2014/main" id="{BE6EB3BC-CEDB-0118-7D23-CF78117DF81E}"/>
                  </a:ext>
                </a:extLst>
              </p:cNvPr>
              <p:cNvGrpSpPr/>
              <p:nvPr/>
            </p:nvGrpSpPr>
            <p:grpSpPr>
              <a:xfrm>
                <a:off x="103872" y="5226633"/>
                <a:ext cx="3586801" cy="3463791"/>
                <a:chOff x="103872" y="5226633"/>
                <a:chExt cx="3586801" cy="3463791"/>
              </a:xfrm>
            </p:grpSpPr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5BE7315F-55A0-78EF-0C6B-FD31D1BDDE6E}"/>
                    </a:ext>
                  </a:extLst>
                </p:cNvPr>
                <p:cNvSpPr/>
                <p:nvPr/>
              </p:nvSpPr>
              <p:spPr>
                <a:xfrm rot="6682002">
                  <a:off x="2262858" y="6699339"/>
                  <a:ext cx="193321" cy="599552"/>
                </a:xfrm>
                <a:custGeom>
                  <a:avLst/>
                  <a:gdLst>
                    <a:gd name="connsiteX0" fmla="*/ 31299 w 193321"/>
                    <a:gd name="connsiteY0" fmla="*/ 511749 h 599552"/>
                    <a:gd name="connsiteX1" fmla="*/ 0 w 193321"/>
                    <a:gd name="connsiteY1" fmla="*/ 299776 h 599552"/>
                    <a:gd name="connsiteX2" fmla="*/ 106863 w 193321"/>
                    <a:gd name="connsiteY2" fmla="*/ 0 h 599552"/>
                    <a:gd name="connsiteX3" fmla="*/ 91115 w 193321"/>
                    <a:gd name="connsiteY3" fmla="*/ 86267 h 599552"/>
                    <a:gd name="connsiteX4" fmla="*/ 123509 w 193321"/>
                    <a:gd name="connsiteY4" fmla="*/ 169069 h 599552"/>
                    <a:gd name="connsiteX5" fmla="*/ 144659 w 193321"/>
                    <a:gd name="connsiteY5" fmla="*/ 176427 h 599552"/>
                    <a:gd name="connsiteX6" fmla="*/ 192903 w 193321"/>
                    <a:gd name="connsiteY6" fmla="*/ 294216 h 599552"/>
                    <a:gd name="connsiteX7" fmla="*/ 128569 w 193321"/>
                    <a:gd name="connsiteY7" fmla="*/ 404048 h 599552"/>
                    <a:gd name="connsiteX8" fmla="*/ 100173 w 193321"/>
                    <a:gd name="connsiteY8" fmla="*/ 409617 h 599552"/>
                    <a:gd name="connsiteX9" fmla="*/ 81717 w 193321"/>
                    <a:gd name="connsiteY9" fmla="*/ 461807 h 599552"/>
                    <a:gd name="connsiteX10" fmla="*/ 106863 w 193321"/>
                    <a:gd name="connsiteY10" fmla="*/ 599552 h 599552"/>
                    <a:gd name="connsiteX11" fmla="*/ 31299 w 193321"/>
                    <a:gd name="connsiteY11" fmla="*/ 511749 h 599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3321" h="599552">
                      <a:moveTo>
                        <a:pt x="31299" y="511749"/>
                      </a:moveTo>
                      <a:cubicBezTo>
                        <a:pt x="11961" y="457501"/>
                        <a:pt x="0" y="382557"/>
                        <a:pt x="0" y="299776"/>
                      </a:cubicBezTo>
                      <a:cubicBezTo>
                        <a:pt x="0" y="134214"/>
                        <a:pt x="47844" y="0"/>
                        <a:pt x="106863" y="0"/>
                      </a:cubicBezTo>
                      <a:lnTo>
                        <a:pt x="91115" y="86267"/>
                      </a:lnTo>
                      <a:lnTo>
                        <a:pt x="123509" y="169069"/>
                      </a:lnTo>
                      <a:lnTo>
                        <a:pt x="144659" y="176427"/>
                      </a:lnTo>
                      <a:cubicBezTo>
                        <a:pt x="176412" y="197516"/>
                        <a:pt x="196519" y="243053"/>
                        <a:pt x="192903" y="294216"/>
                      </a:cubicBezTo>
                      <a:cubicBezTo>
                        <a:pt x="189287" y="345379"/>
                        <a:pt x="162973" y="387635"/>
                        <a:pt x="128569" y="404048"/>
                      </a:cubicBezTo>
                      <a:lnTo>
                        <a:pt x="100173" y="409617"/>
                      </a:lnTo>
                      <a:lnTo>
                        <a:pt x="81717" y="461807"/>
                      </a:lnTo>
                      <a:lnTo>
                        <a:pt x="106863" y="599552"/>
                      </a:lnTo>
                      <a:cubicBezTo>
                        <a:pt x="77353" y="599552"/>
                        <a:pt x="50638" y="565998"/>
                        <a:pt x="31299" y="5117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Forma Livre: Forma 74">
                  <a:extLst>
                    <a:ext uri="{FF2B5EF4-FFF2-40B4-BE49-F238E27FC236}">
                      <a16:creationId xmlns:a16="http://schemas.microsoft.com/office/drawing/2014/main" id="{5B837C64-4771-2612-D94A-7858E9BE306E}"/>
                    </a:ext>
                  </a:extLst>
                </p:cNvPr>
                <p:cNvSpPr/>
                <p:nvPr/>
              </p:nvSpPr>
              <p:spPr>
                <a:xfrm rot="21062645">
                  <a:off x="103872" y="5226633"/>
                  <a:ext cx="3586801" cy="3463791"/>
                </a:xfrm>
                <a:custGeom>
                  <a:avLst/>
                  <a:gdLst>
                    <a:gd name="connsiteX0" fmla="*/ 169671 w 3586801"/>
                    <a:gd name="connsiteY0" fmla="*/ 1539679 h 3463791"/>
                    <a:gd name="connsiteX1" fmla="*/ 171290 w 3586801"/>
                    <a:gd name="connsiteY1" fmla="*/ 1553042 h 3463791"/>
                    <a:gd name="connsiteX2" fmla="*/ 140483 w 3586801"/>
                    <a:gd name="connsiteY2" fmla="*/ 1546141 h 3463791"/>
                    <a:gd name="connsiteX3" fmla="*/ 2091204 w 3586801"/>
                    <a:gd name="connsiteY3" fmla="*/ 1682921 h 3463791"/>
                    <a:gd name="connsiteX4" fmla="*/ 1977263 w 3586801"/>
                    <a:gd name="connsiteY4" fmla="*/ 1703819 h 3463791"/>
                    <a:gd name="connsiteX5" fmla="*/ 2108859 w 3586801"/>
                    <a:gd name="connsiteY5" fmla="*/ 1751656 h 3463791"/>
                    <a:gd name="connsiteX6" fmla="*/ 2144592 w 3586801"/>
                    <a:gd name="connsiteY6" fmla="*/ 1793936 h 3463791"/>
                    <a:gd name="connsiteX7" fmla="*/ 2135063 w 3586801"/>
                    <a:gd name="connsiteY7" fmla="*/ 1821259 h 3463791"/>
                    <a:gd name="connsiteX8" fmla="*/ 2197389 w 3586801"/>
                    <a:gd name="connsiteY8" fmla="*/ 1932243 h 3463791"/>
                    <a:gd name="connsiteX9" fmla="*/ 2323421 w 3586801"/>
                    <a:gd name="connsiteY9" fmla="*/ 1950066 h 3463791"/>
                    <a:gd name="connsiteX10" fmla="*/ 2340451 w 3586801"/>
                    <a:gd name="connsiteY10" fmla="*/ 1935525 h 3463791"/>
                    <a:gd name="connsiteX11" fmla="*/ 2428280 w 3586801"/>
                    <a:gd name="connsiteY11" fmla="*/ 1949366 h 3463791"/>
                    <a:gd name="connsiteX12" fmla="*/ 2494794 w 3586801"/>
                    <a:gd name="connsiteY12" fmla="*/ 2006513 h 3463791"/>
                    <a:gd name="connsiteX13" fmla="*/ 2289980 w 3586801"/>
                    <a:gd name="connsiteY13" fmla="*/ 1762922 h 3463791"/>
                    <a:gd name="connsiteX14" fmla="*/ 2091204 w 3586801"/>
                    <a:gd name="connsiteY14" fmla="*/ 1682921 h 3463791"/>
                    <a:gd name="connsiteX15" fmla="*/ 784568 w 3586801"/>
                    <a:gd name="connsiteY15" fmla="*/ 286381 h 3463791"/>
                    <a:gd name="connsiteX16" fmla="*/ 808649 w 3586801"/>
                    <a:gd name="connsiteY16" fmla="*/ 304095 h 3463791"/>
                    <a:gd name="connsiteX17" fmla="*/ 799658 w 3586801"/>
                    <a:gd name="connsiteY17" fmla="*/ 314112 h 3463791"/>
                    <a:gd name="connsiteX18" fmla="*/ 898585 w 3586801"/>
                    <a:gd name="connsiteY18" fmla="*/ 0 h 3463791"/>
                    <a:gd name="connsiteX19" fmla="*/ 921716 w 3586801"/>
                    <a:gd name="connsiteY19" fmla="*/ 39113 h 3463791"/>
                    <a:gd name="connsiteX20" fmla="*/ 1233004 w 3586801"/>
                    <a:gd name="connsiteY20" fmla="*/ 269518 h 3463791"/>
                    <a:gd name="connsiteX21" fmla="*/ 1318329 w 3586801"/>
                    <a:gd name="connsiteY21" fmla="*/ 295636 h 3463791"/>
                    <a:gd name="connsiteX22" fmla="*/ 1331046 w 3586801"/>
                    <a:gd name="connsiteY22" fmla="*/ 302310 h 3463791"/>
                    <a:gd name="connsiteX23" fmla="*/ 1348687 w 3586801"/>
                    <a:gd name="connsiteY23" fmla="*/ 304930 h 3463791"/>
                    <a:gd name="connsiteX24" fmla="*/ 1373705 w 3586801"/>
                    <a:gd name="connsiteY24" fmla="*/ 312588 h 3463791"/>
                    <a:gd name="connsiteX25" fmla="*/ 1370183 w 3586801"/>
                    <a:gd name="connsiteY25" fmla="*/ 308121 h 3463791"/>
                    <a:gd name="connsiteX26" fmla="*/ 1394632 w 3586801"/>
                    <a:gd name="connsiteY26" fmla="*/ 311752 h 3463791"/>
                    <a:gd name="connsiteX27" fmla="*/ 1398530 w 3586801"/>
                    <a:gd name="connsiteY27" fmla="*/ 315516 h 3463791"/>
                    <a:gd name="connsiteX28" fmla="*/ 1524861 w 3586801"/>
                    <a:gd name="connsiteY28" fmla="*/ 379086 h 3463791"/>
                    <a:gd name="connsiteX29" fmla="*/ 1666806 w 3586801"/>
                    <a:gd name="connsiteY29" fmla="*/ 506383 h 3463791"/>
                    <a:gd name="connsiteX30" fmla="*/ 1828587 w 3586801"/>
                    <a:gd name="connsiteY30" fmla="*/ 821677 h 3463791"/>
                    <a:gd name="connsiteX31" fmla="*/ 1828367 w 3586801"/>
                    <a:gd name="connsiteY31" fmla="*/ 842282 h 3463791"/>
                    <a:gd name="connsiteX32" fmla="*/ 1854961 w 3586801"/>
                    <a:gd name="connsiteY32" fmla="*/ 886882 h 3463791"/>
                    <a:gd name="connsiteX33" fmla="*/ 1867158 w 3586801"/>
                    <a:gd name="connsiteY33" fmla="*/ 885181 h 3463791"/>
                    <a:gd name="connsiteX34" fmla="*/ 1848177 w 3586801"/>
                    <a:gd name="connsiteY34" fmla="*/ 695926 h 3463791"/>
                    <a:gd name="connsiteX35" fmla="*/ 1991231 w 3586801"/>
                    <a:gd name="connsiteY35" fmla="*/ 936581 h 3463791"/>
                    <a:gd name="connsiteX36" fmla="*/ 1993304 w 3586801"/>
                    <a:gd name="connsiteY36" fmla="*/ 938021 h 3463791"/>
                    <a:gd name="connsiteX37" fmla="*/ 2069935 w 3586801"/>
                    <a:gd name="connsiteY37" fmla="*/ 1062450 h 3463791"/>
                    <a:gd name="connsiteX38" fmla="*/ 2085665 w 3586801"/>
                    <a:gd name="connsiteY38" fmla="*/ 1164588 h 3463791"/>
                    <a:gd name="connsiteX39" fmla="*/ 2084061 w 3586801"/>
                    <a:gd name="connsiteY39" fmla="*/ 1174275 h 3463791"/>
                    <a:gd name="connsiteX40" fmla="*/ 2198860 w 3586801"/>
                    <a:gd name="connsiteY40" fmla="*/ 1228578 h 3463791"/>
                    <a:gd name="connsiteX41" fmla="*/ 2430057 w 3586801"/>
                    <a:gd name="connsiteY41" fmla="*/ 1401713 h 3463791"/>
                    <a:gd name="connsiteX42" fmla="*/ 2674879 w 3586801"/>
                    <a:gd name="connsiteY42" fmla="*/ 1751314 h 3463791"/>
                    <a:gd name="connsiteX43" fmla="*/ 2679319 w 3586801"/>
                    <a:gd name="connsiteY43" fmla="*/ 1763996 h 3463791"/>
                    <a:gd name="connsiteX44" fmla="*/ 2712534 w 3586801"/>
                    <a:gd name="connsiteY44" fmla="*/ 1837146 h 3463791"/>
                    <a:gd name="connsiteX45" fmla="*/ 2712944 w 3586801"/>
                    <a:gd name="connsiteY45" fmla="*/ 1838561 h 3463791"/>
                    <a:gd name="connsiteX46" fmla="*/ 2713643 w 3586801"/>
                    <a:gd name="connsiteY46" fmla="*/ 1837416 h 3463791"/>
                    <a:gd name="connsiteX47" fmla="*/ 2714354 w 3586801"/>
                    <a:gd name="connsiteY47" fmla="*/ 1843409 h 3463791"/>
                    <a:gd name="connsiteX48" fmla="*/ 2730296 w 3586801"/>
                    <a:gd name="connsiteY48" fmla="*/ 1898262 h 3463791"/>
                    <a:gd name="connsiteX49" fmla="*/ 2738402 w 3586801"/>
                    <a:gd name="connsiteY49" fmla="*/ 1951811 h 3463791"/>
                    <a:gd name="connsiteX50" fmla="*/ 2745254 w 3586801"/>
                    <a:gd name="connsiteY50" fmla="*/ 1970632 h 3463791"/>
                    <a:gd name="connsiteX51" fmla="*/ 2833147 w 3586801"/>
                    <a:gd name="connsiteY51" fmla="*/ 2076627 h 3463791"/>
                    <a:gd name="connsiteX52" fmla="*/ 2890049 w 3586801"/>
                    <a:gd name="connsiteY52" fmla="*/ 2110384 h 3463791"/>
                    <a:gd name="connsiteX53" fmla="*/ 2920700 w 3586801"/>
                    <a:gd name="connsiteY53" fmla="*/ 2105883 h 3463791"/>
                    <a:gd name="connsiteX54" fmla="*/ 3114024 w 3586801"/>
                    <a:gd name="connsiteY54" fmla="*/ 2114229 h 3463791"/>
                    <a:gd name="connsiteX55" fmla="*/ 3353062 w 3586801"/>
                    <a:gd name="connsiteY55" fmla="*/ 2190211 h 3463791"/>
                    <a:gd name="connsiteX56" fmla="*/ 3364102 w 3586801"/>
                    <a:gd name="connsiteY56" fmla="*/ 2196939 h 3463791"/>
                    <a:gd name="connsiteX57" fmla="*/ 3522030 w 3586801"/>
                    <a:gd name="connsiteY57" fmla="*/ 2123641 h 3463791"/>
                    <a:gd name="connsiteX58" fmla="*/ 3586801 w 3586801"/>
                    <a:gd name="connsiteY58" fmla="*/ 2216235 h 3463791"/>
                    <a:gd name="connsiteX59" fmla="*/ 3494418 w 3586801"/>
                    <a:gd name="connsiteY59" fmla="*/ 2308776 h 3463791"/>
                    <a:gd name="connsiteX60" fmla="*/ 3496601 w 3586801"/>
                    <a:gd name="connsiteY60" fmla="*/ 2311529 h 3463791"/>
                    <a:gd name="connsiteX61" fmla="*/ 3517600 w 3586801"/>
                    <a:gd name="connsiteY61" fmla="*/ 2402155 h 3463791"/>
                    <a:gd name="connsiteX62" fmla="*/ 3469746 w 3586801"/>
                    <a:gd name="connsiteY62" fmla="*/ 2481930 h 3463791"/>
                    <a:gd name="connsiteX63" fmla="*/ 3448865 w 3586801"/>
                    <a:gd name="connsiteY63" fmla="*/ 2495843 h 3463791"/>
                    <a:gd name="connsiteX64" fmla="*/ 3449181 w 3586801"/>
                    <a:gd name="connsiteY64" fmla="*/ 2498079 h 3463791"/>
                    <a:gd name="connsiteX65" fmla="*/ 3323563 w 3586801"/>
                    <a:gd name="connsiteY65" fmla="*/ 2764382 h 3463791"/>
                    <a:gd name="connsiteX66" fmla="*/ 3332395 w 3586801"/>
                    <a:gd name="connsiteY66" fmla="*/ 2574798 h 3463791"/>
                    <a:gd name="connsiteX67" fmla="*/ 3324376 w 3586801"/>
                    <a:gd name="connsiteY67" fmla="*/ 2546401 h 3463791"/>
                    <a:gd name="connsiteX68" fmla="*/ 3295854 w 3586801"/>
                    <a:gd name="connsiteY68" fmla="*/ 2553221 h 3463791"/>
                    <a:gd name="connsiteX69" fmla="*/ 3134020 w 3586801"/>
                    <a:gd name="connsiteY69" fmla="*/ 2561470 h 3463791"/>
                    <a:gd name="connsiteX70" fmla="*/ 3129757 w 3586801"/>
                    <a:gd name="connsiteY70" fmla="*/ 2561017 h 3463791"/>
                    <a:gd name="connsiteX71" fmla="*/ 3132137 w 3586801"/>
                    <a:gd name="connsiteY71" fmla="*/ 2578021 h 3463791"/>
                    <a:gd name="connsiteX72" fmla="*/ 3000495 w 3586801"/>
                    <a:gd name="connsiteY72" fmla="*/ 2856117 h 3463791"/>
                    <a:gd name="connsiteX73" fmla="*/ 2982135 w 3586801"/>
                    <a:gd name="connsiteY73" fmla="*/ 2559261 h 3463791"/>
                    <a:gd name="connsiteX74" fmla="*/ 2970203 w 3586801"/>
                    <a:gd name="connsiteY74" fmla="*/ 2536318 h 3463791"/>
                    <a:gd name="connsiteX75" fmla="*/ 2957446 w 3586801"/>
                    <a:gd name="connsiteY75" fmla="*/ 2533643 h 3463791"/>
                    <a:gd name="connsiteX76" fmla="*/ 2719549 w 3586801"/>
                    <a:gd name="connsiteY76" fmla="*/ 2419076 h 3463791"/>
                    <a:gd name="connsiteX77" fmla="*/ 2702337 w 3586801"/>
                    <a:gd name="connsiteY77" fmla="*/ 2402014 h 3463791"/>
                    <a:gd name="connsiteX78" fmla="*/ 2661087 w 3586801"/>
                    <a:gd name="connsiteY78" fmla="*/ 2428693 h 3463791"/>
                    <a:gd name="connsiteX79" fmla="*/ 2441544 w 3586801"/>
                    <a:gd name="connsiteY79" fmla="*/ 2459797 h 3463791"/>
                    <a:gd name="connsiteX80" fmla="*/ 2304525 w 3586801"/>
                    <a:gd name="connsiteY80" fmla="*/ 2411129 h 3463791"/>
                    <a:gd name="connsiteX81" fmla="*/ 2296975 w 3586801"/>
                    <a:gd name="connsiteY81" fmla="*/ 2405508 h 3463791"/>
                    <a:gd name="connsiteX82" fmla="*/ 2298078 w 3586801"/>
                    <a:gd name="connsiteY82" fmla="*/ 2410682 h 3463791"/>
                    <a:gd name="connsiteX83" fmla="*/ 1921577 w 3586801"/>
                    <a:gd name="connsiteY83" fmla="*/ 2287412 h 3463791"/>
                    <a:gd name="connsiteX84" fmla="*/ 1818115 w 3586801"/>
                    <a:gd name="connsiteY84" fmla="*/ 2308051 h 3463791"/>
                    <a:gd name="connsiteX85" fmla="*/ 1816533 w 3586801"/>
                    <a:gd name="connsiteY85" fmla="*/ 2308724 h 3463791"/>
                    <a:gd name="connsiteX86" fmla="*/ 1816873 w 3586801"/>
                    <a:gd name="connsiteY86" fmla="*/ 2310622 h 3463791"/>
                    <a:gd name="connsiteX87" fmla="*/ 2145379 w 3586801"/>
                    <a:gd name="connsiteY87" fmla="*/ 2882401 h 3463791"/>
                    <a:gd name="connsiteX88" fmla="*/ 2373583 w 3586801"/>
                    <a:gd name="connsiteY88" fmla="*/ 3083571 h 3463791"/>
                    <a:gd name="connsiteX89" fmla="*/ 2418372 w 3586801"/>
                    <a:gd name="connsiteY89" fmla="*/ 3113385 h 3463791"/>
                    <a:gd name="connsiteX90" fmla="*/ 2484102 w 3586801"/>
                    <a:gd name="connsiteY90" fmla="*/ 3101099 h 3463791"/>
                    <a:gd name="connsiteX91" fmla="*/ 2630805 w 3586801"/>
                    <a:gd name="connsiteY91" fmla="*/ 3011109 h 3463791"/>
                    <a:gd name="connsiteX92" fmla="*/ 2630807 w 3586801"/>
                    <a:gd name="connsiteY92" fmla="*/ 3011110 h 3463791"/>
                    <a:gd name="connsiteX93" fmla="*/ 2547226 w 3586801"/>
                    <a:gd name="connsiteY93" fmla="*/ 3176401 h 3463791"/>
                    <a:gd name="connsiteX94" fmla="*/ 2538452 w 3586801"/>
                    <a:gd name="connsiteY94" fmla="*/ 3184324 h 3463791"/>
                    <a:gd name="connsiteX95" fmla="*/ 2614647 w 3586801"/>
                    <a:gd name="connsiteY95" fmla="*/ 3219657 h 3463791"/>
                    <a:gd name="connsiteX96" fmla="*/ 2672684 w 3586801"/>
                    <a:gd name="connsiteY96" fmla="*/ 3240528 h 3463791"/>
                    <a:gd name="connsiteX97" fmla="*/ 2751563 w 3586801"/>
                    <a:gd name="connsiteY97" fmla="*/ 3202071 h 3463791"/>
                    <a:gd name="connsiteX98" fmla="*/ 2836233 w 3586801"/>
                    <a:gd name="connsiteY98" fmla="*/ 3132492 h 3463791"/>
                    <a:gd name="connsiteX99" fmla="*/ 2417094 w 3586801"/>
                    <a:gd name="connsiteY99" fmla="*/ 3459598 h 3463791"/>
                    <a:gd name="connsiteX100" fmla="*/ 2378153 w 3586801"/>
                    <a:gd name="connsiteY100" fmla="*/ 3449084 h 3463791"/>
                    <a:gd name="connsiteX101" fmla="*/ 2327730 w 3586801"/>
                    <a:gd name="connsiteY101" fmla="*/ 3430956 h 3463791"/>
                    <a:gd name="connsiteX102" fmla="*/ 2314065 w 3586801"/>
                    <a:gd name="connsiteY102" fmla="*/ 3423896 h 3463791"/>
                    <a:gd name="connsiteX103" fmla="*/ 2256288 w 3586801"/>
                    <a:gd name="connsiteY103" fmla="*/ 3386370 h 3463791"/>
                    <a:gd name="connsiteX104" fmla="*/ 2226877 w 3586801"/>
                    <a:gd name="connsiteY104" fmla="*/ 3362475 h 3463791"/>
                    <a:gd name="connsiteX105" fmla="*/ 2123524 w 3586801"/>
                    <a:gd name="connsiteY105" fmla="*/ 3173208 h 3463791"/>
                    <a:gd name="connsiteX106" fmla="*/ 2120727 w 3586801"/>
                    <a:gd name="connsiteY106" fmla="*/ 3151148 h 3463791"/>
                    <a:gd name="connsiteX107" fmla="*/ 2109000 w 3586801"/>
                    <a:gd name="connsiteY107" fmla="*/ 3134775 h 3463791"/>
                    <a:gd name="connsiteX108" fmla="*/ 2105089 w 3586801"/>
                    <a:gd name="connsiteY108" fmla="*/ 3126282 h 3463791"/>
                    <a:gd name="connsiteX109" fmla="*/ 2059899 w 3586801"/>
                    <a:gd name="connsiteY109" fmla="*/ 3074580 h 3463791"/>
                    <a:gd name="connsiteX110" fmla="*/ 1935896 w 3586801"/>
                    <a:gd name="connsiteY110" fmla="*/ 2968725 h 3463791"/>
                    <a:gd name="connsiteX111" fmla="*/ 1381908 w 3586801"/>
                    <a:gd name="connsiteY111" fmla="*/ 2771860 h 3463791"/>
                    <a:gd name="connsiteX112" fmla="*/ 1381906 w 3586801"/>
                    <a:gd name="connsiteY112" fmla="*/ 2771859 h 3463791"/>
                    <a:gd name="connsiteX113" fmla="*/ 1749432 w 3586801"/>
                    <a:gd name="connsiteY113" fmla="*/ 2691592 h 3463791"/>
                    <a:gd name="connsiteX114" fmla="*/ 1794184 w 3586801"/>
                    <a:gd name="connsiteY114" fmla="*/ 2706316 h 3463791"/>
                    <a:gd name="connsiteX115" fmla="*/ 1781171 w 3586801"/>
                    <a:gd name="connsiteY115" fmla="*/ 2680256 h 3463791"/>
                    <a:gd name="connsiteX116" fmla="*/ 1732376 w 3586801"/>
                    <a:gd name="connsiteY116" fmla="*/ 2365162 h 3463791"/>
                    <a:gd name="connsiteX117" fmla="*/ 1739255 w 3586801"/>
                    <a:gd name="connsiteY117" fmla="*/ 2341586 h 3463791"/>
                    <a:gd name="connsiteX118" fmla="*/ 1723476 w 3586801"/>
                    <a:gd name="connsiteY118" fmla="*/ 2348297 h 3463791"/>
                    <a:gd name="connsiteX119" fmla="*/ 1575137 w 3586801"/>
                    <a:gd name="connsiteY119" fmla="*/ 2479580 h 3463791"/>
                    <a:gd name="connsiteX120" fmla="*/ 1834307 w 3586801"/>
                    <a:gd name="connsiteY120" fmla="*/ 2143045 h 3463791"/>
                    <a:gd name="connsiteX121" fmla="*/ 1877858 w 3586801"/>
                    <a:gd name="connsiteY121" fmla="*/ 2134996 h 3463791"/>
                    <a:gd name="connsiteX122" fmla="*/ 1792935 w 3586801"/>
                    <a:gd name="connsiteY122" fmla="*/ 2061562 h 3463791"/>
                    <a:gd name="connsiteX123" fmla="*/ 1511721 w 3586801"/>
                    <a:gd name="connsiteY123" fmla="*/ 1603310 h 3463791"/>
                    <a:gd name="connsiteX124" fmla="*/ 1499456 w 3586801"/>
                    <a:gd name="connsiteY124" fmla="*/ 1525449 h 3463791"/>
                    <a:gd name="connsiteX125" fmla="*/ 1453023 w 3586801"/>
                    <a:gd name="connsiteY125" fmla="*/ 1476843 h 3463791"/>
                    <a:gd name="connsiteX126" fmla="*/ 890166 w 3586801"/>
                    <a:gd name="connsiteY126" fmla="*/ 1266086 h 3463791"/>
                    <a:gd name="connsiteX127" fmla="*/ 414826 w 3586801"/>
                    <a:gd name="connsiteY127" fmla="*/ 1290297 h 3463791"/>
                    <a:gd name="connsiteX128" fmla="*/ 373814 w 3586801"/>
                    <a:gd name="connsiteY128" fmla="*/ 1305951 h 3463791"/>
                    <a:gd name="connsiteX129" fmla="*/ 375125 w 3586801"/>
                    <a:gd name="connsiteY129" fmla="*/ 1304155 h 3463791"/>
                    <a:gd name="connsiteX130" fmla="*/ 1668 w 3586801"/>
                    <a:gd name="connsiteY130" fmla="*/ 1272913 h 3463791"/>
                    <a:gd name="connsiteX131" fmla="*/ 0 w 3586801"/>
                    <a:gd name="connsiteY131" fmla="*/ 1271772 h 3463791"/>
                    <a:gd name="connsiteX132" fmla="*/ 44669 w 3586801"/>
                    <a:gd name="connsiteY132" fmla="*/ 1280114 h 3463791"/>
                    <a:gd name="connsiteX133" fmla="*/ 423039 w 3586801"/>
                    <a:gd name="connsiteY133" fmla="*/ 1197513 h 3463791"/>
                    <a:gd name="connsiteX134" fmla="*/ 498875 w 3586801"/>
                    <a:gd name="connsiteY134" fmla="*/ 1150489 h 3463791"/>
                    <a:gd name="connsiteX135" fmla="*/ 512271 w 3586801"/>
                    <a:gd name="connsiteY135" fmla="*/ 1145311 h 3463791"/>
                    <a:gd name="connsiteX136" fmla="*/ 525858 w 3586801"/>
                    <a:gd name="connsiteY136" fmla="*/ 1133758 h 3463791"/>
                    <a:gd name="connsiteX137" fmla="*/ 548094 w 3586801"/>
                    <a:gd name="connsiteY137" fmla="*/ 1119969 h 3463791"/>
                    <a:gd name="connsiteX138" fmla="*/ 542413 w 3586801"/>
                    <a:gd name="connsiteY138" fmla="*/ 1119679 h 3463791"/>
                    <a:gd name="connsiteX139" fmla="*/ 561243 w 3586801"/>
                    <a:gd name="connsiteY139" fmla="*/ 1103668 h 3463791"/>
                    <a:gd name="connsiteX140" fmla="*/ 566643 w 3586801"/>
                    <a:gd name="connsiteY140" fmla="*/ 1103213 h 3463791"/>
                    <a:gd name="connsiteX141" fmla="*/ 697666 w 3586801"/>
                    <a:gd name="connsiteY141" fmla="*/ 1049981 h 3463791"/>
                    <a:gd name="connsiteX142" fmla="*/ 886934 w 3586801"/>
                    <a:gd name="connsiteY142" fmla="*/ 1026955 h 3463791"/>
                    <a:gd name="connsiteX143" fmla="*/ 1230763 w 3586801"/>
                    <a:gd name="connsiteY143" fmla="*/ 1112776 h 3463791"/>
                    <a:gd name="connsiteX144" fmla="*/ 1246127 w 3586801"/>
                    <a:gd name="connsiteY144" fmla="*/ 1126508 h 3463791"/>
                    <a:gd name="connsiteX145" fmla="*/ 1297206 w 3586801"/>
                    <a:gd name="connsiteY145" fmla="*/ 1135855 h 3463791"/>
                    <a:gd name="connsiteX146" fmla="*/ 1303956 w 3586801"/>
                    <a:gd name="connsiteY146" fmla="*/ 1125555 h 3463791"/>
                    <a:gd name="connsiteX147" fmla="*/ 1149012 w 3586801"/>
                    <a:gd name="connsiteY147" fmla="*/ 1015237 h 3463791"/>
                    <a:gd name="connsiteX148" fmla="*/ 1424333 w 3586801"/>
                    <a:gd name="connsiteY148" fmla="*/ 1066010 h 3463791"/>
                    <a:gd name="connsiteX149" fmla="*/ 1426782 w 3586801"/>
                    <a:gd name="connsiteY149" fmla="*/ 1065399 h 3463791"/>
                    <a:gd name="connsiteX150" fmla="*/ 1570888 w 3586801"/>
                    <a:gd name="connsiteY150" fmla="*/ 1089644 h 3463791"/>
                    <a:gd name="connsiteX151" fmla="*/ 1658122 w 3586801"/>
                    <a:gd name="connsiteY151" fmla="*/ 1145053 h 3463791"/>
                    <a:gd name="connsiteX152" fmla="*/ 1669971 w 3586801"/>
                    <a:gd name="connsiteY152" fmla="*/ 1159465 h 3463791"/>
                    <a:gd name="connsiteX153" fmla="*/ 1691713 w 3586801"/>
                    <a:gd name="connsiteY153" fmla="*/ 1151760 h 3463791"/>
                    <a:gd name="connsiteX154" fmla="*/ 1686033 w 3586801"/>
                    <a:gd name="connsiteY154" fmla="*/ 1104215 h 3463791"/>
                    <a:gd name="connsiteX155" fmla="*/ 1488947 w 3586801"/>
                    <a:gd name="connsiteY155" fmla="*/ 666258 h 3463791"/>
                    <a:gd name="connsiteX156" fmla="*/ 1157762 w 3586801"/>
                    <a:gd name="connsiteY156" fmla="*/ 324424 h 3463791"/>
                    <a:gd name="connsiteX157" fmla="*/ 1118977 w 3586801"/>
                    <a:gd name="connsiteY157" fmla="*/ 303862 h 3463791"/>
                    <a:gd name="connsiteX158" fmla="*/ 1121191 w 3586801"/>
                    <a:gd name="connsiteY158" fmla="*/ 303666 h 3463791"/>
                    <a:gd name="connsiteX159" fmla="*/ 898824 w 3586801"/>
                    <a:gd name="connsiteY159" fmla="*/ 2006 h 3463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586801" h="3463791">
                      <a:moveTo>
                        <a:pt x="169671" y="1539679"/>
                      </a:moveTo>
                      <a:lnTo>
                        <a:pt x="171290" y="1553042"/>
                      </a:lnTo>
                      <a:lnTo>
                        <a:pt x="140483" y="1546141"/>
                      </a:lnTo>
                      <a:close/>
                      <a:moveTo>
                        <a:pt x="2091204" y="1682921"/>
                      </a:moveTo>
                      <a:cubicBezTo>
                        <a:pt x="2034613" y="1672226"/>
                        <a:pt x="1992162" y="1678346"/>
                        <a:pt x="1977263" y="1703819"/>
                      </a:cubicBezTo>
                      <a:lnTo>
                        <a:pt x="2108859" y="1751656"/>
                      </a:lnTo>
                      <a:lnTo>
                        <a:pt x="2144592" y="1793936"/>
                      </a:lnTo>
                      <a:lnTo>
                        <a:pt x="2135063" y="1821259"/>
                      </a:lnTo>
                      <a:cubicBezTo>
                        <a:pt x="2131861" y="1859243"/>
                        <a:pt x="2155051" y="1903291"/>
                        <a:pt x="2197389" y="1932243"/>
                      </a:cubicBezTo>
                      <a:cubicBezTo>
                        <a:pt x="2239727" y="1961194"/>
                        <a:pt x="2289186" y="1966828"/>
                        <a:pt x="2323421" y="1950066"/>
                      </a:cubicBezTo>
                      <a:lnTo>
                        <a:pt x="2340451" y="1935525"/>
                      </a:lnTo>
                      <a:lnTo>
                        <a:pt x="2428280" y="1949366"/>
                      </a:lnTo>
                      <a:lnTo>
                        <a:pt x="2494794" y="2006513"/>
                      </a:lnTo>
                      <a:cubicBezTo>
                        <a:pt x="2524591" y="1955569"/>
                        <a:pt x="2432893" y="1846509"/>
                        <a:pt x="2289980" y="1762922"/>
                      </a:cubicBezTo>
                      <a:cubicBezTo>
                        <a:pt x="2218524" y="1721129"/>
                        <a:pt x="2147794" y="1693617"/>
                        <a:pt x="2091204" y="1682921"/>
                      </a:cubicBezTo>
                      <a:close/>
                      <a:moveTo>
                        <a:pt x="784568" y="286381"/>
                      </a:moveTo>
                      <a:lnTo>
                        <a:pt x="808649" y="304095"/>
                      </a:lnTo>
                      <a:lnTo>
                        <a:pt x="799658" y="314112"/>
                      </a:lnTo>
                      <a:close/>
                      <a:moveTo>
                        <a:pt x="898585" y="0"/>
                      </a:moveTo>
                      <a:lnTo>
                        <a:pt x="921716" y="39113"/>
                      </a:lnTo>
                      <a:cubicBezTo>
                        <a:pt x="993521" y="135501"/>
                        <a:pt x="1100475" y="216586"/>
                        <a:pt x="1233004" y="269518"/>
                      </a:cubicBezTo>
                      <a:lnTo>
                        <a:pt x="1318329" y="295636"/>
                      </a:lnTo>
                      <a:lnTo>
                        <a:pt x="1331046" y="302310"/>
                      </a:lnTo>
                      <a:lnTo>
                        <a:pt x="1348687" y="304930"/>
                      </a:lnTo>
                      <a:lnTo>
                        <a:pt x="1373705" y="312588"/>
                      </a:lnTo>
                      <a:lnTo>
                        <a:pt x="1370183" y="308121"/>
                      </a:lnTo>
                      <a:lnTo>
                        <a:pt x="1394632" y="311752"/>
                      </a:lnTo>
                      <a:lnTo>
                        <a:pt x="1398530" y="315516"/>
                      </a:lnTo>
                      <a:lnTo>
                        <a:pt x="1524861" y="379086"/>
                      </a:lnTo>
                      <a:cubicBezTo>
                        <a:pt x="1574322" y="413109"/>
                        <a:pt x="1622603" y="455851"/>
                        <a:pt x="1666806" y="506383"/>
                      </a:cubicBezTo>
                      <a:cubicBezTo>
                        <a:pt x="1755210" y="607446"/>
                        <a:pt x="1810564" y="720536"/>
                        <a:pt x="1828587" y="821677"/>
                      </a:cubicBezTo>
                      <a:lnTo>
                        <a:pt x="1828367" y="842282"/>
                      </a:lnTo>
                      <a:lnTo>
                        <a:pt x="1854961" y="886882"/>
                      </a:lnTo>
                      <a:lnTo>
                        <a:pt x="1867158" y="885181"/>
                      </a:lnTo>
                      <a:lnTo>
                        <a:pt x="1848177" y="695926"/>
                      </a:lnTo>
                      <a:lnTo>
                        <a:pt x="1991231" y="936581"/>
                      </a:lnTo>
                      <a:lnTo>
                        <a:pt x="1993304" y="938021"/>
                      </a:lnTo>
                      <a:cubicBezTo>
                        <a:pt x="2026432" y="968900"/>
                        <a:pt x="2053601" y="1011388"/>
                        <a:pt x="2069935" y="1062450"/>
                      </a:cubicBezTo>
                      <a:cubicBezTo>
                        <a:pt x="2080824" y="1096490"/>
                        <a:pt x="2085868" y="1131117"/>
                        <a:pt x="2085665" y="1164588"/>
                      </a:cubicBezTo>
                      <a:lnTo>
                        <a:pt x="2084061" y="1174275"/>
                      </a:lnTo>
                      <a:lnTo>
                        <a:pt x="2198860" y="1228578"/>
                      </a:lnTo>
                      <a:cubicBezTo>
                        <a:pt x="2278346" y="1273067"/>
                        <a:pt x="2356928" y="1331103"/>
                        <a:pt x="2430057" y="1401713"/>
                      </a:cubicBezTo>
                      <a:cubicBezTo>
                        <a:pt x="2542036" y="1509835"/>
                        <a:pt x="2624998" y="1631768"/>
                        <a:pt x="2674879" y="1751314"/>
                      </a:cubicBezTo>
                      <a:lnTo>
                        <a:pt x="2679319" y="1763996"/>
                      </a:lnTo>
                      <a:lnTo>
                        <a:pt x="2712534" y="1837146"/>
                      </a:lnTo>
                      <a:lnTo>
                        <a:pt x="2712944" y="1838561"/>
                      </a:lnTo>
                      <a:lnTo>
                        <a:pt x="2713643" y="1837416"/>
                      </a:lnTo>
                      <a:lnTo>
                        <a:pt x="2714354" y="1843409"/>
                      </a:lnTo>
                      <a:lnTo>
                        <a:pt x="2730296" y="1898262"/>
                      </a:lnTo>
                      <a:lnTo>
                        <a:pt x="2738402" y="1951811"/>
                      </a:lnTo>
                      <a:lnTo>
                        <a:pt x="2745254" y="1970632"/>
                      </a:lnTo>
                      <a:cubicBezTo>
                        <a:pt x="2765726" y="2011611"/>
                        <a:pt x="2795579" y="2048054"/>
                        <a:pt x="2833147" y="2076627"/>
                      </a:cubicBezTo>
                      <a:lnTo>
                        <a:pt x="2890049" y="2110384"/>
                      </a:lnTo>
                      <a:lnTo>
                        <a:pt x="2920700" y="2105883"/>
                      </a:lnTo>
                      <a:cubicBezTo>
                        <a:pt x="2980335" y="2101105"/>
                        <a:pt x="3045979" y="2103505"/>
                        <a:pt x="3114024" y="2114229"/>
                      </a:cubicBezTo>
                      <a:cubicBezTo>
                        <a:pt x="3204752" y="2128527"/>
                        <a:pt x="3286866" y="2155592"/>
                        <a:pt x="3353062" y="2190211"/>
                      </a:cubicBezTo>
                      <a:lnTo>
                        <a:pt x="3364102" y="2196939"/>
                      </a:lnTo>
                      <a:lnTo>
                        <a:pt x="3522030" y="2123641"/>
                      </a:lnTo>
                      <a:lnTo>
                        <a:pt x="3586801" y="2216235"/>
                      </a:lnTo>
                      <a:lnTo>
                        <a:pt x="3494418" y="2308776"/>
                      </a:lnTo>
                      <a:lnTo>
                        <a:pt x="3496601" y="2311529"/>
                      </a:lnTo>
                      <a:cubicBezTo>
                        <a:pt x="3514641" y="2341210"/>
                        <a:pt x="3522362" y="2371933"/>
                        <a:pt x="3517600" y="2402155"/>
                      </a:cubicBezTo>
                      <a:cubicBezTo>
                        <a:pt x="3512836" y="2432377"/>
                        <a:pt x="3496041" y="2459237"/>
                        <a:pt x="3469746" y="2481930"/>
                      </a:cubicBezTo>
                      <a:lnTo>
                        <a:pt x="3448865" y="2495843"/>
                      </a:lnTo>
                      <a:lnTo>
                        <a:pt x="3449181" y="2498079"/>
                      </a:lnTo>
                      <a:cubicBezTo>
                        <a:pt x="3454561" y="2605398"/>
                        <a:pt x="3410960" y="2706940"/>
                        <a:pt x="3323563" y="2764382"/>
                      </a:cubicBezTo>
                      <a:cubicBezTo>
                        <a:pt x="3340832" y="2703840"/>
                        <a:pt x="3343477" y="2638909"/>
                        <a:pt x="3332395" y="2574798"/>
                      </a:cubicBezTo>
                      <a:lnTo>
                        <a:pt x="3324376" y="2546401"/>
                      </a:lnTo>
                      <a:lnTo>
                        <a:pt x="3295854" y="2553221"/>
                      </a:lnTo>
                      <a:cubicBezTo>
                        <a:pt x="3246763" y="2561610"/>
                        <a:pt x="3191974" y="2564628"/>
                        <a:pt x="3134020" y="2561470"/>
                      </a:cubicBezTo>
                      <a:lnTo>
                        <a:pt x="3129757" y="2561017"/>
                      </a:lnTo>
                      <a:lnTo>
                        <a:pt x="3132137" y="2578021"/>
                      </a:lnTo>
                      <a:cubicBezTo>
                        <a:pt x="3137601" y="2690011"/>
                        <a:pt x="3091895" y="2796044"/>
                        <a:pt x="3000495" y="2856117"/>
                      </a:cubicBezTo>
                      <a:cubicBezTo>
                        <a:pt x="3027694" y="2761309"/>
                        <a:pt x="3020523" y="2656237"/>
                        <a:pt x="2982135" y="2559261"/>
                      </a:cubicBezTo>
                      <a:lnTo>
                        <a:pt x="2970203" y="2536318"/>
                      </a:lnTo>
                      <a:lnTo>
                        <a:pt x="2957446" y="2533643"/>
                      </a:lnTo>
                      <a:cubicBezTo>
                        <a:pt x="2859244" y="2507708"/>
                        <a:pt x="2776079" y="2466761"/>
                        <a:pt x="2719549" y="2419076"/>
                      </a:cubicBezTo>
                      <a:lnTo>
                        <a:pt x="2702337" y="2402014"/>
                      </a:lnTo>
                      <a:lnTo>
                        <a:pt x="2661087" y="2428693"/>
                      </a:lnTo>
                      <a:cubicBezTo>
                        <a:pt x="2601245" y="2459857"/>
                        <a:pt x="2523335" y="2472687"/>
                        <a:pt x="2441544" y="2459797"/>
                      </a:cubicBezTo>
                      <a:cubicBezTo>
                        <a:pt x="2390425" y="2451741"/>
                        <a:pt x="2343838" y="2434591"/>
                        <a:pt x="2304525" y="2411129"/>
                      </a:cubicBezTo>
                      <a:lnTo>
                        <a:pt x="2296975" y="2405508"/>
                      </a:lnTo>
                      <a:lnTo>
                        <a:pt x="2298078" y="2410682"/>
                      </a:lnTo>
                      <a:cubicBezTo>
                        <a:pt x="2203284" y="2319529"/>
                        <a:pt x="2063796" y="2273858"/>
                        <a:pt x="1921577" y="2287412"/>
                      </a:cubicBezTo>
                      <a:cubicBezTo>
                        <a:pt x="1886022" y="2290801"/>
                        <a:pt x="1851333" y="2297791"/>
                        <a:pt x="1818115" y="2308051"/>
                      </a:cubicBezTo>
                      <a:lnTo>
                        <a:pt x="1816533" y="2308724"/>
                      </a:lnTo>
                      <a:lnTo>
                        <a:pt x="1816873" y="2310622"/>
                      </a:lnTo>
                      <a:cubicBezTo>
                        <a:pt x="1860581" y="2497365"/>
                        <a:pt x="1978611" y="2704147"/>
                        <a:pt x="2145379" y="2882401"/>
                      </a:cubicBezTo>
                      <a:cubicBezTo>
                        <a:pt x="2216850" y="2958796"/>
                        <a:pt x="2294146" y="3026607"/>
                        <a:pt x="2373583" y="3083571"/>
                      </a:cubicBezTo>
                      <a:lnTo>
                        <a:pt x="2418372" y="3113385"/>
                      </a:lnTo>
                      <a:lnTo>
                        <a:pt x="2484102" y="3101099"/>
                      </a:lnTo>
                      <a:cubicBezTo>
                        <a:pt x="2537409" y="3084087"/>
                        <a:pt x="2587756" y="3053630"/>
                        <a:pt x="2630805" y="3011109"/>
                      </a:cubicBezTo>
                      <a:lnTo>
                        <a:pt x="2630807" y="3011110"/>
                      </a:lnTo>
                      <a:cubicBezTo>
                        <a:pt x="2617501" y="3075960"/>
                        <a:pt x="2587569" y="3132601"/>
                        <a:pt x="2547226" y="3176401"/>
                      </a:cubicBezTo>
                      <a:lnTo>
                        <a:pt x="2538452" y="3184324"/>
                      </a:lnTo>
                      <a:lnTo>
                        <a:pt x="2614647" y="3219657"/>
                      </a:lnTo>
                      <a:lnTo>
                        <a:pt x="2672684" y="3240528"/>
                      </a:lnTo>
                      <a:lnTo>
                        <a:pt x="2751563" y="3202071"/>
                      </a:lnTo>
                      <a:cubicBezTo>
                        <a:pt x="2781858" y="3182616"/>
                        <a:pt x="2810308" y="3159344"/>
                        <a:pt x="2836233" y="3132492"/>
                      </a:cubicBezTo>
                      <a:cubicBezTo>
                        <a:pt x="2802842" y="3344367"/>
                        <a:pt x="2615187" y="3490817"/>
                        <a:pt x="2417094" y="3459598"/>
                      </a:cubicBezTo>
                      <a:lnTo>
                        <a:pt x="2378153" y="3449084"/>
                      </a:lnTo>
                      <a:lnTo>
                        <a:pt x="2327730" y="3430956"/>
                      </a:lnTo>
                      <a:lnTo>
                        <a:pt x="2314065" y="3423896"/>
                      </a:lnTo>
                      <a:lnTo>
                        <a:pt x="2256288" y="3386370"/>
                      </a:lnTo>
                      <a:lnTo>
                        <a:pt x="2226877" y="3362475"/>
                      </a:lnTo>
                      <a:cubicBezTo>
                        <a:pt x="2176150" y="3312089"/>
                        <a:pt x="2139900" y="3246345"/>
                        <a:pt x="2123524" y="3173208"/>
                      </a:cubicBezTo>
                      <a:lnTo>
                        <a:pt x="2120727" y="3151148"/>
                      </a:lnTo>
                      <a:lnTo>
                        <a:pt x="2109000" y="3134775"/>
                      </a:lnTo>
                      <a:lnTo>
                        <a:pt x="2105089" y="3126282"/>
                      </a:lnTo>
                      <a:lnTo>
                        <a:pt x="2059899" y="3074580"/>
                      </a:lnTo>
                      <a:cubicBezTo>
                        <a:pt x="2021967" y="3037145"/>
                        <a:pt x="1980429" y="3001585"/>
                        <a:pt x="1935896" y="2968725"/>
                      </a:cubicBezTo>
                      <a:cubicBezTo>
                        <a:pt x="1757768" y="2837282"/>
                        <a:pt x="1552524" y="2764347"/>
                        <a:pt x="1381908" y="2771860"/>
                      </a:cubicBezTo>
                      <a:lnTo>
                        <a:pt x="1381906" y="2771859"/>
                      </a:lnTo>
                      <a:cubicBezTo>
                        <a:pt x="1451805" y="2677132"/>
                        <a:pt x="1592612" y="2652043"/>
                        <a:pt x="1749432" y="2691592"/>
                      </a:cubicBezTo>
                      <a:lnTo>
                        <a:pt x="1794184" y="2706316"/>
                      </a:lnTo>
                      <a:lnTo>
                        <a:pt x="1781171" y="2680256"/>
                      </a:lnTo>
                      <a:cubicBezTo>
                        <a:pt x="1732490" y="2564374"/>
                        <a:pt x="1714856" y="2454004"/>
                        <a:pt x="1732376" y="2365162"/>
                      </a:cubicBezTo>
                      <a:lnTo>
                        <a:pt x="1739255" y="2341586"/>
                      </a:lnTo>
                      <a:lnTo>
                        <a:pt x="1723476" y="2348297"/>
                      </a:lnTo>
                      <a:cubicBezTo>
                        <a:pt x="1664127" y="2381217"/>
                        <a:pt x="1613073" y="2425871"/>
                        <a:pt x="1575137" y="2479580"/>
                      </a:cubicBezTo>
                      <a:cubicBezTo>
                        <a:pt x="1560609" y="2327146"/>
                        <a:pt x="1672395" y="2188157"/>
                        <a:pt x="1834307" y="2143045"/>
                      </a:cubicBezTo>
                      <a:lnTo>
                        <a:pt x="1877858" y="2134996"/>
                      </a:lnTo>
                      <a:lnTo>
                        <a:pt x="1792935" y="2061562"/>
                      </a:lnTo>
                      <a:cubicBezTo>
                        <a:pt x="1646676" y="1920341"/>
                        <a:pt x="1549921" y="1755561"/>
                        <a:pt x="1511721" y="1603310"/>
                      </a:cubicBezTo>
                      <a:lnTo>
                        <a:pt x="1499456" y="1525449"/>
                      </a:lnTo>
                      <a:lnTo>
                        <a:pt x="1453023" y="1476843"/>
                      </a:lnTo>
                      <a:cubicBezTo>
                        <a:pt x="1336274" y="1377292"/>
                        <a:pt x="1130100" y="1295809"/>
                        <a:pt x="890166" y="1266086"/>
                      </a:cubicBezTo>
                      <a:cubicBezTo>
                        <a:pt x="710218" y="1243793"/>
                        <a:pt x="543220" y="1254572"/>
                        <a:pt x="414826" y="1290297"/>
                      </a:cubicBezTo>
                      <a:lnTo>
                        <a:pt x="373814" y="1305951"/>
                      </a:lnTo>
                      <a:lnTo>
                        <a:pt x="375125" y="1304155"/>
                      </a:lnTo>
                      <a:cubicBezTo>
                        <a:pt x="269470" y="1344732"/>
                        <a:pt x="131110" y="1333157"/>
                        <a:pt x="1668" y="1272913"/>
                      </a:cubicBezTo>
                      <a:lnTo>
                        <a:pt x="0" y="1271772"/>
                      </a:lnTo>
                      <a:lnTo>
                        <a:pt x="44669" y="1280114"/>
                      </a:lnTo>
                      <a:cubicBezTo>
                        <a:pt x="164494" y="1289530"/>
                        <a:pt x="295942" y="1262414"/>
                        <a:pt x="423039" y="1197513"/>
                      </a:cubicBezTo>
                      <a:lnTo>
                        <a:pt x="498875" y="1150489"/>
                      </a:lnTo>
                      <a:lnTo>
                        <a:pt x="512271" y="1145311"/>
                      </a:lnTo>
                      <a:lnTo>
                        <a:pt x="525858" y="1133758"/>
                      </a:lnTo>
                      <a:lnTo>
                        <a:pt x="548094" y="1119969"/>
                      </a:lnTo>
                      <a:lnTo>
                        <a:pt x="542413" y="1119679"/>
                      </a:lnTo>
                      <a:lnTo>
                        <a:pt x="561243" y="1103668"/>
                      </a:lnTo>
                      <a:lnTo>
                        <a:pt x="566643" y="1103213"/>
                      </a:lnTo>
                      <a:lnTo>
                        <a:pt x="697666" y="1049981"/>
                      </a:lnTo>
                      <a:cubicBezTo>
                        <a:pt x="755838" y="1035154"/>
                        <a:pt x="819797" y="1026955"/>
                        <a:pt x="886934" y="1026955"/>
                      </a:cubicBezTo>
                      <a:cubicBezTo>
                        <a:pt x="1021207" y="1026955"/>
                        <a:pt x="1142771" y="1059750"/>
                        <a:pt x="1230763" y="1112776"/>
                      </a:cubicBezTo>
                      <a:lnTo>
                        <a:pt x="1246127" y="1126508"/>
                      </a:lnTo>
                      <a:lnTo>
                        <a:pt x="1297206" y="1135855"/>
                      </a:lnTo>
                      <a:lnTo>
                        <a:pt x="1303956" y="1125555"/>
                      </a:lnTo>
                      <a:lnTo>
                        <a:pt x="1149012" y="1015237"/>
                      </a:lnTo>
                      <a:lnTo>
                        <a:pt x="1424333" y="1066010"/>
                      </a:lnTo>
                      <a:lnTo>
                        <a:pt x="1426782" y="1065399"/>
                      </a:lnTo>
                      <a:cubicBezTo>
                        <a:pt x="1471834" y="1060795"/>
                        <a:pt x="1521702" y="1068320"/>
                        <a:pt x="1570888" y="1089644"/>
                      </a:cubicBezTo>
                      <a:cubicBezTo>
                        <a:pt x="1603679" y="1103860"/>
                        <a:pt x="1633063" y="1122862"/>
                        <a:pt x="1658122" y="1145053"/>
                      </a:cubicBezTo>
                      <a:lnTo>
                        <a:pt x="1669971" y="1159465"/>
                      </a:lnTo>
                      <a:lnTo>
                        <a:pt x="1691713" y="1151760"/>
                      </a:lnTo>
                      <a:lnTo>
                        <a:pt x="1686033" y="1104215"/>
                      </a:lnTo>
                      <a:cubicBezTo>
                        <a:pt x="1657930" y="971376"/>
                        <a:pt x="1590646" y="816379"/>
                        <a:pt x="1488947" y="666258"/>
                      </a:cubicBezTo>
                      <a:cubicBezTo>
                        <a:pt x="1387249" y="516139"/>
                        <a:pt x="1269185" y="397541"/>
                        <a:pt x="1157762" y="324424"/>
                      </a:cubicBezTo>
                      <a:lnTo>
                        <a:pt x="1118977" y="303862"/>
                      </a:lnTo>
                      <a:lnTo>
                        <a:pt x="1121191" y="303666"/>
                      </a:lnTo>
                      <a:cubicBezTo>
                        <a:pt x="1021088" y="250858"/>
                        <a:pt x="938704" y="139098"/>
                        <a:pt x="898824" y="200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434" name="Agrupar 1433">
                <a:extLst>
                  <a:ext uri="{FF2B5EF4-FFF2-40B4-BE49-F238E27FC236}">
                    <a16:creationId xmlns:a16="http://schemas.microsoft.com/office/drawing/2014/main" id="{8175659B-ABF5-622F-5996-CF5AD42A688F}"/>
                  </a:ext>
                </a:extLst>
              </p:cNvPr>
              <p:cNvGrpSpPr/>
              <p:nvPr/>
            </p:nvGrpSpPr>
            <p:grpSpPr>
              <a:xfrm>
                <a:off x="0" y="6779913"/>
                <a:ext cx="2287215" cy="2060537"/>
                <a:chOff x="0" y="6779913"/>
                <a:chExt cx="2287215" cy="2060537"/>
              </a:xfrm>
            </p:grpSpPr>
            <p:sp>
              <p:nvSpPr>
                <p:cNvPr id="1438" name="Forma Livre: Forma 1437">
                  <a:extLst>
                    <a:ext uri="{FF2B5EF4-FFF2-40B4-BE49-F238E27FC236}">
                      <a16:creationId xmlns:a16="http://schemas.microsoft.com/office/drawing/2014/main" id="{F9657F72-768D-1CCE-6BF6-F08FE6F9986A}"/>
                    </a:ext>
                  </a:extLst>
                </p:cNvPr>
                <p:cNvSpPr/>
                <p:nvPr/>
              </p:nvSpPr>
              <p:spPr>
                <a:xfrm rot="1271111">
                  <a:off x="159037" y="7857236"/>
                  <a:ext cx="409882" cy="710491"/>
                </a:xfrm>
                <a:custGeom>
                  <a:avLst/>
                  <a:gdLst>
                    <a:gd name="connsiteX0" fmla="*/ 163638 w 409882"/>
                    <a:gd name="connsiteY0" fmla="*/ 8545 h 710491"/>
                    <a:gd name="connsiteX1" fmla="*/ 204941 w 409882"/>
                    <a:gd name="connsiteY1" fmla="*/ 0 h 710491"/>
                    <a:gd name="connsiteX2" fmla="*/ 409882 w 409882"/>
                    <a:gd name="connsiteY2" fmla="*/ 420596 h 710491"/>
                    <a:gd name="connsiteX3" fmla="*/ 409666 w 409882"/>
                    <a:gd name="connsiteY3" fmla="*/ 422792 h 710491"/>
                    <a:gd name="connsiteX4" fmla="*/ 406646 w 409882"/>
                    <a:gd name="connsiteY4" fmla="*/ 415281 h 710491"/>
                    <a:gd name="connsiteX5" fmla="*/ 261731 w 409882"/>
                    <a:gd name="connsiteY5" fmla="*/ 292091 h 710491"/>
                    <a:gd name="connsiteX6" fmla="*/ 72895 w 409882"/>
                    <a:gd name="connsiteY6" fmla="*/ 548972 h 710491"/>
                    <a:gd name="connsiteX7" fmla="*/ 57006 w 409882"/>
                    <a:gd name="connsiteY7" fmla="*/ 710491 h 710491"/>
                    <a:gd name="connsiteX8" fmla="*/ 35001 w 409882"/>
                    <a:gd name="connsiteY8" fmla="*/ 655755 h 710491"/>
                    <a:gd name="connsiteX9" fmla="*/ 0 w 409882"/>
                    <a:gd name="connsiteY9" fmla="*/ 420596 h 710491"/>
                    <a:gd name="connsiteX10" fmla="*/ 163638 w 409882"/>
                    <a:gd name="connsiteY10" fmla="*/ 8545 h 710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9882" h="710491">
                      <a:moveTo>
                        <a:pt x="163638" y="8545"/>
                      </a:moveTo>
                      <a:cubicBezTo>
                        <a:pt x="176979" y="2942"/>
                        <a:pt x="190793" y="0"/>
                        <a:pt x="204941" y="0"/>
                      </a:cubicBezTo>
                      <a:cubicBezTo>
                        <a:pt x="318127" y="0"/>
                        <a:pt x="409882" y="188307"/>
                        <a:pt x="409882" y="420596"/>
                      </a:cubicBezTo>
                      <a:lnTo>
                        <a:pt x="409666" y="422792"/>
                      </a:lnTo>
                      <a:lnTo>
                        <a:pt x="406646" y="415281"/>
                      </a:lnTo>
                      <a:cubicBezTo>
                        <a:pt x="369559" y="339168"/>
                        <a:pt x="318324" y="292091"/>
                        <a:pt x="261731" y="292091"/>
                      </a:cubicBezTo>
                      <a:cubicBezTo>
                        <a:pt x="176842" y="292091"/>
                        <a:pt x="104007" y="398014"/>
                        <a:pt x="72895" y="548972"/>
                      </a:cubicBezTo>
                      <a:lnTo>
                        <a:pt x="57006" y="710491"/>
                      </a:lnTo>
                      <a:lnTo>
                        <a:pt x="35001" y="655755"/>
                      </a:lnTo>
                      <a:cubicBezTo>
                        <a:pt x="12903" y="588628"/>
                        <a:pt x="0" y="507704"/>
                        <a:pt x="0" y="420596"/>
                      </a:cubicBezTo>
                      <a:cubicBezTo>
                        <a:pt x="0" y="217343"/>
                        <a:pt x="70250" y="47764"/>
                        <a:pt x="163638" y="854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F04F3146-405B-D6F7-3948-4BF268F24F18}"/>
                    </a:ext>
                  </a:extLst>
                </p:cNvPr>
                <p:cNvSpPr/>
                <p:nvPr/>
              </p:nvSpPr>
              <p:spPr>
                <a:xfrm rot="18772960">
                  <a:off x="615829" y="8227451"/>
                  <a:ext cx="426634" cy="566772"/>
                </a:xfrm>
                <a:custGeom>
                  <a:avLst/>
                  <a:gdLst>
                    <a:gd name="connsiteX0" fmla="*/ 204941 w 298292"/>
                    <a:gd name="connsiteY0" fmla="*/ 0 h 566772"/>
                    <a:gd name="connsiteX1" fmla="*/ 284714 w 298292"/>
                    <a:gd name="connsiteY1" fmla="*/ 27586 h 566772"/>
                    <a:gd name="connsiteX2" fmla="*/ 298292 w 298292"/>
                    <a:gd name="connsiteY2" fmla="*/ 40211 h 566772"/>
                    <a:gd name="connsiteX3" fmla="*/ 257233 w 298292"/>
                    <a:gd name="connsiteY3" fmla="*/ 73511 h 566772"/>
                    <a:gd name="connsiteX4" fmla="*/ 120253 w 298292"/>
                    <a:gd name="connsiteY4" fmla="*/ 258752 h 566772"/>
                    <a:gd name="connsiteX5" fmla="*/ 44962 w 298292"/>
                    <a:gd name="connsiteY5" fmla="*/ 543466 h 566772"/>
                    <a:gd name="connsiteX6" fmla="*/ 47240 w 298292"/>
                    <a:gd name="connsiteY6" fmla="*/ 566772 h 566772"/>
                    <a:gd name="connsiteX7" fmla="*/ 16105 w 298292"/>
                    <a:gd name="connsiteY7" fmla="*/ 487675 h 566772"/>
                    <a:gd name="connsiteX8" fmla="*/ 0 w 298292"/>
                    <a:gd name="connsiteY8" fmla="*/ 351036 h 566772"/>
                    <a:gd name="connsiteX9" fmla="*/ 204941 w 298292"/>
                    <a:gd name="connsiteY9" fmla="*/ 0 h 56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92" h="566772">
                      <a:moveTo>
                        <a:pt x="204941" y="0"/>
                      </a:moveTo>
                      <a:cubicBezTo>
                        <a:pt x="233238" y="0"/>
                        <a:pt x="260195" y="9823"/>
                        <a:pt x="284714" y="27586"/>
                      </a:cubicBezTo>
                      <a:lnTo>
                        <a:pt x="298292" y="40211"/>
                      </a:lnTo>
                      <a:lnTo>
                        <a:pt x="257233" y="73511"/>
                      </a:lnTo>
                      <a:cubicBezTo>
                        <a:pt x="206761" y="120534"/>
                        <a:pt x="158817" y="183865"/>
                        <a:pt x="120253" y="258752"/>
                      </a:cubicBezTo>
                      <a:cubicBezTo>
                        <a:pt x="68835" y="358603"/>
                        <a:pt x="43827" y="460094"/>
                        <a:pt x="44962" y="543466"/>
                      </a:cubicBezTo>
                      <a:lnTo>
                        <a:pt x="47240" y="566772"/>
                      </a:lnTo>
                      <a:lnTo>
                        <a:pt x="16105" y="487675"/>
                      </a:lnTo>
                      <a:cubicBezTo>
                        <a:pt x="5735" y="445678"/>
                        <a:pt x="0" y="399504"/>
                        <a:pt x="0" y="351036"/>
                      </a:cubicBezTo>
                      <a:cubicBezTo>
                        <a:pt x="0" y="157164"/>
                        <a:pt x="91755" y="0"/>
                        <a:pt x="20494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0F29BAEF-1262-6AA9-2E6D-40F82E3DA8E1}"/>
                    </a:ext>
                  </a:extLst>
                </p:cNvPr>
                <p:cNvSpPr/>
                <p:nvPr/>
              </p:nvSpPr>
              <p:spPr>
                <a:xfrm rot="2350314">
                  <a:off x="142713" y="7452639"/>
                  <a:ext cx="359234" cy="684878"/>
                </a:xfrm>
                <a:custGeom>
                  <a:avLst/>
                  <a:gdLst>
                    <a:gd name="connsiteX0" fmla="*/ 125169 w 359234"/>
                    <a:gd name="connsiteY0" fmla="*/ 28038 h 684878"/>
                    <a:gd name="connsiteX1" fmla="*/ 204941 w 359234"/>
                    <a:gd name="connsiteY1" fmla="*/ 0 h 684878"/>
                    <a:gd name="connsiteX2" fmla="*/ 349856 w 359234"/>
                    <a:gd name="connsiteY2" fmla="*/ 104500 h 684878"/>
                    <a:gd name="connsiteX3" fmla="*/ 359234 w 359234"/>
                    <a:gd name="connsiteY3" fmla="*/ 124288 h 684878"/>
                    <a:gd name="connsiteX4" fmla="*/ 354461 w 359234"/>
                    <a:gd name="connsiteY4" fmla="*/ 124098 h 684878"/>
                    <a:gd name="connsiteX5" fmla="*/ 120510 w 359234"/>
                    <a:gd name="connsiteY5" fmla="*/ 431052 h 684878"/>
                    <a:gd name="connsiteX6" fmla="*/ 112471 w 359234"/>
                    <a:gd name="connsiteY6" fmla="*/ 633422 h 684878"/>
                    <a:gd name="connsiteX7" fmla="*/ 124474 w 359234"/>
                    <a:gd name="connsiteY7" fmla="*/ 684878 h 684878"/>
                    <a:gd name="connsiteX8" fmla="*/ 90357 w 359234"/>
                    <a:gd name="connsiteY8" fmla="*/ 652638 h 684878"/>
                    <a:gd name="connsiteX9" fmla="*/ 0 w 359234"/>
                    <a:gd name="connsiteY9" fmla="*/ 356786 h 684878"/>
                    <a:gd name="connsiteX10" fmla="*/ 125169 w 359234"/>
                    <a:gd name="connsiteY10" fmla="*/ 28038 h 684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9234" h="684878">
                      <a:moveTo>
                        <a:pt x="125169" y="28038"/>
                      </a:moveTo>
                      <a:cubicBezTo>
                        <a:pt x="149687" y="9984"/>
                        <a:pt x="176644" y="0"/>
                        <a:pt x="204941" y="0"/>
                      </a:cubicBezTo>
                      <a:cubicBezTo>
                        <a:pt x="261534" y="0"/>
                        <a:pt x="312769" y="39935"/>
                        <a:pt x="349856" y="104500"/>
                      </a:cubicBezTo>
                      <a:lnTo>
                        <a:pt x="359234" y="124288"/>
                      </a:lnTo>
                      <a:lnTo>
                        <a:pt x="354461" y="124098"/>
                      </a:lnTo>
                      <a:cubicBezTo>
                        <a:pt x="256146" y="136835"/>
                        <a:pt x="157024" y="262547"/>
                        <a:pt x="120510" y="431052"/>
                      </a:cubicBezTo>
                      <a:cubicBezTo>
                        <a:pt x="104861" y="503269"/>
                        <a:pt x="102934" y="573091"/>
                        <a:pt x="112471" y="633422"/>
                      </a:cubicBezTo>
                      <a:lnTo>
                        <a:pt x="124474" y="684878"/>
                      </a:lnTo>
                      <a:lnTo>
                        <a:pt x="90357" y="652638"/>
                      </a:lnTo>
                      <a:cubicBezTo>
                        <a:pt x="35842" y="588521"/>
                        <a:pt x="0" y="479940"/>
                        <a:pt x="0" y="356786"/>
                      </a:cubicBezTo>
                      <a:cubicBezTo>
                        <a:pt x="0" y="209001"/>
                        <a:pt x="51612" y="82201"/>
                        <a:pt x="125169" y="280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Forma Livre: Forma 66">
                  <a:extLst>
                    <a:ext uri="{FF2B5EF4-FFF2-40B4-BE49-F238E27FC236}">
                      <a16:creationId xmlns:a16="http://schemas.microsoft.com/office/drawing/2014/main" id="{18617FF3-167A-8FCD-7566-14F8B7CC54D4}"/>
                    </a:ext>
                  </a:extLst>
                </p:cNvPr>
                <p:cNvSpPr/>
                <p:nvPr/>
              </p:nvSpPr>
              <p:spPr>
                <a:xfrm rot="3154928">
                  <a:off x="211728" y="6966087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68">
                  <a:extLst>
                    <a:ext uri="{FF2B5EF4-FFF2-40B4-BE49-F238E27FC236}">
                      <a16:creationId xmlns:a16="http://schemas.microsoft.com/office/drawing/2014/main" id="{C77F076D-DDA2-3F0A-136F-5C051CC8E34F}"/>
                    </a:ext>
                  </a:extLst>
                </p:cNvPr>
                <p:cNvSpPr/>
                <p:nvPr/>
              </p:nvSpPr>
              <p:spPr>
                <a:xfrm rot="3154928">
                  <a:off x="445234" y="6568185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: Forma 69">
                  <a:extLst>
                    <a:ext uri="{FF2B5EF4-FFF2-40B4-BE49-F238E27FC236}">
                      <a16:creationId xmlns:a16="http://schemas.microsoft.com/office/drawing/2014/main" id="{74A06A6A-6182-5423-C1DB-56EDE2E2B800}"/>
                    </a:ext>
                  </a:extLst>
                </p:cNvPr>
                <p:cNvSpPr/>
                <p:nvPr/>
              </p:nvSpPr>
              <p:spPr>
                <a:xfrm rot="18319838">
                  <a:off x="1009224" y="8222344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Forma Livre: Forma 70">
                  <a:extLst>
                    <a:ext uri="{FF2B5EF4-FFF2-40B4-BE49-F238E27FC236}">
                      <a16:creationId xmlns:a16="http://schemas.microsoft.com/office/drawing/2014/main" id="{B0D33F28-EA95-7C1E-9C80-E463D15459E7}"/>
                    </a:ext>
                  </a:extLst>
                </p:cNvPr>
                <p:cNvSpPr/>
                <p:nvPr/>
              </p:nvSpPr>
              <p:spPr>
                <a:xfrm rot="16352778">
                  <a:off x="1265812" y="8224958"/>
                  <a:ext cx="426634" cy="566772"/>
                </a:xfrm>
                <a:custGeom>
                  <a:avLst/>
                  <a:gdLst>
                    <a:gd name="connsiteX0" fmla="*/ 204941 w 298292"/>
                    <a:gd name="connsiteY0" fmla="*/ 0 h 566772"/>
                    <a:gd name="connsiteX1" fmla="*/ 284714 w 298292"/>
                    <a:gd name="connsiteY1" fmla="*/ 27586 h 566772"/>
                    <a:gd name="connsiteX2" fmla="*/ 298292 w 298292"/>
                    <a:gd name="connsiteY2" fmla="*/ 40211 h 566772"/>
                    <a:gd name="connsiteX3" fmla="*/ 257233 w 298292"/>
                    <a:gd name="connsiteY3" fmla="*/ 73511 h 566772"/>
                    <a:gd name="connsiteX4" fmla="*/ 120253 w 298292"/>
                    <a:gd name="connsiteY4" fmla="*/ 258752 h 566772"/>
                    <a:gd name="connsiteX5" fmla="*/ 44962 w 298292"/>
                    <a:gd name="connsiteY5" fmla="*/ 543466 h 566772"/>
                    <a:gd name="connsiteX6" fmla="*/ 47240 w 298292"/>
                    <a:gd name="connsiteY6" fmla="*/ 566772 h 566772"/>
                    <a:gd name="connsiteX7" fmla="*/ 16105 w 298292"/>
                    <a:gd name="connsiteY7" fmla="*/ 487675 h 566772"/>
                    <a:gd name="connsiteX8" fmla="*/ 0 w 298292"/>
                    <a:gd name="connsiteY8" fmla="*/ 351036 h 566772"/>
                    <a:gd name="connsiteX9" fmla="*/ 204941 w 298292"/>
                    <a:gd name="connsiteY9" fmla="*/ 0 h 56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92" h="566772">
                      <a:moveTo>
                        <a:pt x="204941" y="0"/>
                      </a:moveTo>
                      <a:cubicBezTo>
                        <a:pt x="233238" y="0"/>
                        <a:pt x="260195" y="9823"/>
                        <a:pt x="284714" y="27586"/>
                      </a:cubicBezTo>
                      <a:lnTo>
                        <a:pt x="298292" y="40211"/>
                      </a:lnTo>
                      <a:lnTo>
                        <a:pt x="257233" y="73511"/>
                      </a:lnTo>
                      <a:cubicBezTo>
                        <a:pt x="206761" y="120534"/>
                        <a:pt x="158817" y="183865"/>
                        <a:pt x="120253" y="258752"/>
                      </a:cubicBezTo>
                      <a:cubicBezTo>
                        <a:pt x="68835" y="358603"/>
                        <a:pt x="43827" y="460094"/>
                        <a:pt x="44962" y="543466"/>
                      </a:cubicBezTo>
                      <a:lnTo>
                        <a:pt x="47240" y="566772"/>
                      </a:lnTo>
                      <a:lnTo>
                        <a:pt x="16105" y="487675"/>
                      </a:lnTo>
                      <a:cubicBezTo>
                        <a:pt x="5735" y="445678"/>
                        <a:pt x="0" y="399504"/>
                        <a:pt x="0" y="351036"/>
                      </a:cubicBezTo>
                      <a:cubicBezTo>
                        <a:pt x="0" y="157164"/>
                        <a:pt x="91755" y="0"/>
                        <a:pt x="20494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1908C7A5-D11E-2D13-A173-72F8531FF958}"/>
                    </a:ext>
                  </a:extLst>
                </p:cNvPr>
                <p:cNvSpPr/>
                <p:nvPr/>
              </p:nvSpPr>
              <p:spPr>
                <a:xfrm rot="16894517">
                  <a:off x="1693309" y="7974130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B600182A-3D9B-3EB7-957B-F52E524B1696}"/>
                    </a:ext>
                  </a:extLst>
                </p:cNvPr>
                <p:cNvSpPr/>
                <p:nvPr/>
              </p:nvSpPr>
              <p:spPr>
                <a:xfrm rot="1125122">
                  <a:off x="359120" y="8034816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5" name="Agrupar 1434">
                <a:extLst>
                  <a:ext uri="{FF2B5EF4-FFF2-40B4-BE49-F238E27FC236}">
                    <a16:creationId xmlns:a16="http://schemas.microsoft.com/office/drawing/2014/main" id="{3FD1DE3C-F51C-C176-6C5F-6CAA197FBCD8}"/>
                  </a:ext>
                </a:extLst>
              </p:cNvPr>
              <p:cNvGrpSpPr/>
              <p:nvPr/>
            </p:nvGrpSpPr>
            <p:grpSpPr>
              <a:xfrm>
                <a:off x="369548" y="6684543"/>
                <a:ext cx="1800000" cy="1800000"/>
                <a:chOff x="369548" y="6684543"/>
                <a:chExt cx="1800000" cy="1800000"/>
              </a:xfrm>
            </p:grpSpPr>
            <p:sp>
              <p:nvSpPr>
                <p:cNvPr id="1436" name="Elipse 1435">
                  <a:extLst>
                    <a:ext uri="{FF2B5EF4-FFF2-40B4-BE49-F238E27FC236}">
                      <a16:creationId xmlns:a16="http://schemas.microsoft.com/office/drawing/2014/main" id="{40D68ED0-766D-932F-A16F-24413D56C26D}"/>
                    </a:ext>
                  </a:extLst>
                </p:cNvPr>
                <p:cNvSpPr/>
                <p:nvPr/>
              </p:nvSpPr>
              <p:spPr>
                <a:xfrm>
                  <a:off x="369548" y="6684543"/>
                  <a:ext cx="1800000" cy="1800000"/>
                </a:xfrm>
                <a:prstGeom prst="ellipse">
                  <a:avLst/>
                </a:prstGeom>
                <a:solidFill>
                  <a:srgbClr val="1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7" name="Elipse 1436">
                  <a:extLst>
                    <a:ext uri="{FF2B5EF4-FFF2-40B4-BE49-F238E27FC236}">
                      <a16:creationId xmlns:a16="http://schemas.microsoft.com/office/drawing/2014/main" id="{5D70182F-9201-BD72-C42A-BE39D717D2B9}"/>
                    </a:ext>
                  </a:extLst>
                </p:cNvPr>
                <p:cNvSpPr/>
                <p:nvPr/>
              </p:nvSpPr>
              <p:spPr>
                <a:xfrm>
                  <a:off x="478822" y="6802654"/>
                  <a:ext cx="1562361" cy="157429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6C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1496" name="Forma Livre: Forma 1495">
            <a:extLst>
              <a:ext uri="{FF2B5EF4-FFF2-40B4-BE49-F238E27FC236}">
                <a16:creationId xmlns:a16="http://schemas.microsoft.com/office/drawing/2014/main" id="{02D78A2F-0274-B380-041C-7D75042152B2}"/>
              </a:ext>
            </a:extLst>
          </p:cNvPr>
          <p:cNvSpPr/>
          <p:nvPr/>
        </p:nvSpPr>
        <p:spPr>
          <a:xfrm>
            <a:off x="10106640" y="-4592901"/>
            <a:ext cx="12296647" cy="2449810"/>
          </a:xfrm>
          <a:custGeom>
            <a:avLst/>
            <a:gdLst>
              <a:gd name="connsiteX0" fmla="*/ 6628344 w 12296647"/>
              <a:gd name="connsiteY0" fmla="*/ 1216393 h 2449810"/>
              <a:gd name="connsiteX1" fmla="*/ 6615034 w 12296647"/>
              <a:gd name="connsiteY1" fmla="*/ 1258074 h 2449810"/>
              <a:gd name="connsiteX2" fmla="*/ 6671920 w 12296647"/>
              <a:gd name="connsiteY2" fmla="*/ 1234472 h 2449810"/>
              <a:gd name="connsiteX3" fmla="*/ 5618225 w 12296647"/>
              <a:gd name="connsiteY3" fmla="*/ 0 h 2449810"/>
              <a:gd name="connsiteX4" fmla="*/ 6129283 w 12296647"/>
              <a:gd name="connsiteY4" fmla="*/ 64944 h 2449810"/>
              <a:gd name="connsiteX5" fmla="*/ 6621030 w 12296647"/>
              <a:gd name="connsiteY5" fmla="*/ 2454 h 2449810"/>
              <a:gd name="connsiteX6" fmla="*/ 7369695 w 12296647"/>
              <a:gd name="connsiteY6" fmla="*/ 97592 h 2449810"/>
              <a:gd name="connsiteX7" fmla="*/ 6621030 w 12296647"/>
              <a:gd name="connsiteY7" fmla="*/ 192729 h 2449810"/>
              <a:gd name="connsiteX8" fmla="*/ 6289067 w 12296647"/>
              <a:gd name="connsiteY8" fmla="*/ 150545 h 2449810"/>
              <a:gd name="connsiteX9" fmla="*/ 6639739 w 12296647"/>
              <a:gd name="connsiteY9" fmla="*/ 318794 h 2449810"/>
              <a:gd name="connsiteX10" fmla="*/ 6977863 w 12296647"/>
              <a:gd name="connsiteY10" fmla="*/ 275826 h 2449810"/>
              <a:gd name="connsiteX11" fmla="*/ 6976333 w 12296647"/>
              <a:gd name="connsiteY11" fmla="*/ 275004 h 2449810"/>
              <a:gd name="connsiteX12" fmla="*/ 6979951 w 12296647"/>
              <a:gd name="connsiteY12" fmla="*/ 275560 h 2449810"/>
              <a:gd name="connsiteX13" fmla="*/ 7318136 w 12296647"/>
              <a:gd name="connsiteY13" fmla="*/ 232585 h 2449810"/>
              <a:gd name="connsiteX14" fmla="*/ 8066801 w 12296647"/>
              <a:gd name="connsiteY14" fmla="*/ 327723 h 2449810"/>
              <a:gd name="connsiteX15" fmla="*/ 7843429 w 12296647"/>
              <a:gd name="connsiteY15" fmla="*/ 356108 h 2449810"/>
              <a:gd name="connsiteX16" fmla="*/ 8578297 w 12296647"/>
              <a:gd name="connsiteY16" fmla="*/ 449493 h 2449810"/>
              <a:gd name="connsiteX17" fmla="*/ 7978953 w 12296647"/>
              <a:gd name="connsiteY17" fmla="*/ 525655 h 2449810"/>
              <a:gd name="connsiteX18" fmla="*/ 8191479 w 12296647"/>
              <a:gd name="connsiteY18" fmla="*/ 639755 h 2449810"/>
              <a:gd name="connsiteX19" fmla="*/ 8192541 w 12296647"/>
              <a:gd name="connsiteY19" fmla="*/ 639463 h 2449810"/>
              <a:gd name="connsiteX20" fmla="*/ 8612593 w 12296647"/>
              <a:gd name="connsiteY20" fmla="*/ 632968 h 2449810"/>
              <a:gd name="connsiteX21" fmla="*/ 8618303 w 12296647"/>
              <a:gd name="connsiteY21" fmla="*/ 629705 h 2449810"/>
              <a:gd name="connsiteX22" fmla="*/ 8643703 w 12296647"/>
              <a:gd name="connsiteY22" fmla="*/ 624625 h 2449810"/>
              <a:gd name="connsiteX23" fmla="*/ 8658943 w 12296647"/>
              <a:gd name="connsiteY23" fmla="*/ 619545 h 2449810"/>
              <a:gd name="connsiteX24" fmla="*/ 8716933 w 12296647"/>
              <a:gd name="connsiteY24" fmla="*/ 615499 h 2449810"/>
              <a:gd name="connsiteX25" fmla="*/ 8203984 w 12296647"/>
              <a:gd name="connsiteY25" fmla="*/ 550316 h 2449810"/>
              <a:gd name="connsiteX26" fmla="*/ 8952649 w 12296647"/>
              <a:gd name="connsiteY26" fmla="*/ 455178 h 2449810"/>
              <a:gd name="connsiteX27" fmla="*/ 9701315 w 12296647"/>
              <a:gd name="connsiteY27" fmla="*/ 550316 h 2449810"/>
              <a:gd name="connsiteX28" fmla="*/ 9524359 w 12296647"/>
              <a:gd name="connsiteY28" fmla="*/ 572803 h 2449810"/>
              <a:gd name="connsiteX29" fmla="*/ 9774559 w 12296647"/>
              <a:gd name="connsiteY29" fmla="*/ 633118 h 2449810"/>
              <a:gd name="connsiteX30" fmla="*/ 10237089 w 12296647"/>
              <a:gd name="connsiteY30" fmla="*/ 625603 h 2449810"/>
              <a:gd name="connsiteX31" fmla="*/ 9943671 w 12296647"/>
              <a:gd name="connsiteY31" fmla="*/ 554870 h 2449810"/>
              <a:gd name="connsiteX32" fmla="*/ 10698257 w 12296647"/>
              <a:gd name="connsiteY32" fmla="*/ 542610 h 2449810"/>
              <a:gd name="connsiteX33" fmla="*/ 11431925 w 12296647"/>
              <a:gd name="connsiteY33" fmla="*/ 719474 h 2449810"/>
              <a:gd name="connsiteX34" fmla="*/ 10968291 w 12296647"/>
              <a:gd name="connsiteY34" fmla="*/ 727006 h 2449810"/>
              <a:gd name="connsiteX35" fmla="*/ 12296647 w 12296647"/>
              <a:gd name="connsiteY35" fmla="*/ 895808 h 2449810"/>
              <a:gd name="connsiteX36" fmla="*/ 10834923 w 12296647"/>
              <a:gd name="connsiteY36" fmla="*/ 1081558 h 2449810"/>
              <a:gd name="connsiteX37" fmla="*/ 10799023 w 12296647"/>
              <a:gd name="connsiteY37" fmla="*/ 1076996 h 2449810"/>
              <a:gd name="connsiteX38" fmla="*/ 10804675 w 12296647"/>
              <a:gd name="connsiteY38" fmla="*/ 1080532 h 2449810"/>
              <a:gd name="connsiteX39" fmla="*/ 10828103 w 12296647"/>
              <a:gd name="connsiteY39" fmla="*/ 1091985 h 2449810"/>
              <a:gd name="connsiteX40" fmla="*/ 10873823 w 12296647"/>
              <a:gd name="connsiteY40" fmla="*/ 1107225 h 2449810"/>
              <a:gd name="connsiteX41" fmla="*/ 10909383 w 12296647"/>
              <a:gd name="connsiteY41" fmla="*/ 1117385 h 2449810"/>
              <a:gd name="connsiteX42" fmla="*/ 10918241 w 12296647"/>
              <a:gd name="connsiteY42" fmla="*/ 1121815 h 2449810"/>
              <a:gd name="connsiteX43" fmla="*/ 11642703 w 12296647"/>
              <a:gd name="connsiteY43" fmla="*/ 1235287 h 2449810"/>
              <a:gd name="connsiteX44" fmla="*/ 10913011 w 12296647"/>
              <a:gd name="connsiteY44" fmla="*/ 1349579 h 2449810"/>
              <a:gd name="connsiteX45" fmla="*/ 10907441 w 12296647"/>
              <a:gd name="connsiteY45" fmla="*/ 1352364 h 2449810"/>
              <a:gd name="connsiteX46" fmla="*/ 10871881 w 12296647"/>
              <a:gd name="connsiteY46" fmla="*/ 1362524 h 2449810"/>
              <a:gd name="connsiteX47" fmla="*/ 10826161 w 12296647"/>
              <a:gd name="connsiteY47" fmla="*/ 1377764 h 2449810"/>
              <a:gd name="connsiteX48" fmla="*/ 10802733 w 12296647"/>
              <a:gd name="connsiteY48" fmla="*/ 1389217 h 2449810"/>
              <a:gd name="connsiteX49" fmla="*/ 10797081 w 12296647"/>
              <a:gd name="connsiteY49" fmla="*/ 1392753 h 2449810"/>
              <a:gd name="connsiteX50" fmla="*/ 10832983 w 12296647"/>
              <a:gd name="connsiteY50" fmla="*/ 1388191 h 2449810"/>
              <a:gd name="connsiteX51" fmla="*/ 12294703 w 12296647"/>
              <a:gd name="connsiteY51" fmla="*/ 1573941 h 2449810"/>
              <a:gd name="connsiteX52" fmla="*/ 10966351 w 12296647"/>
              <a:gd name="connsiteY52" fmla="*/ 1742743 h 2449810"/>
              <a:gd name="connsiteX53" fmla="*/ 11429983 w 12296647"/>
              <a:gd name="connsiteY53" fmla="*/ 1750275 h 2449810"/>
              <a:gd name="connsiteX54" fmla="*/ 10696315 w 12296647"/>
              <a:gd name="connsiteY54" fmla="*/ 1927138 h 2449810"/>
              <a:gd name="connsiteX55" fmla="*/ 9941729 w 12296647"/>
              <a:gd name="connsiteY55" fmla="*/ 1914879 h 2449810"/>
              <a:gd name="connsiteX56" fmla="*/ 10235147 w 12296647"/>
              <a:gd name="connsiteY56" fmla="*/ 1844146 h 2449810"/>
              <a:gd name="connsiteX57" fmla="*/ 9772615 w 12296647"/>
              <a:gd name="connsiteY57" fmla="*/ 1836631 h 2449810"/>
              <a:gd name="connsiteX58" fmla="*/ 9522415 w 12296647"/>
              <a:gd name="connsiteY58" fmla="*/ 1896946 h 2449810"/>
              <a:gd name="connsiteX59" fmla="*/ 9699371 w 12296647"/>
              <a:gd name="connsiteY59" fmla="*/ 1919433 h 2449810"/>
              <a:gd name="connsiteX60" fmla="*/ 8950707 w 12296647"/>
              <a:gd name="connsiteY60" fmla="*/ 2014571 h 2449810"/>
              <a:gd name="connsiteX61" fmla="*/ 8202042 w 12296647"/>
              <a:gd name="connsiteY61" fmla="*/ 1919433 h 2449810"/>
              <a:gd name="connsiteX62" fmla="*/ 8714991 w 12296647"/>
              <a:gd name="connsiteY62" fmla="*/ 1854250 h 2449810"/>
              <a:gd name="connsiteX63" fmla="*/ 8657001 w 12296647"/>
              <a:gd name="connsiteY63" fmla="*/ 1850204 h 2449810"/>
              <a:gd name="connsiteX64" fmla="*/ 8641761 w 12296647"/>
              <a:gd name="connsiteY64" fmla="*/ 1845124 h 2449810"/>
              <a:gd name="connsiteX65" fmla="*/ 8616361 w 12296647"/>
              <a:gd name="connsiteY65" fmla="*/ 1840044 h 2449810"/>
              <a:gd name="connsiteX66" fmla="*/ 8610651 w 12296647"/>
              <a:gd name="connsiteY66" fmla="*/ 1836781 h 2449810"/>
              <a:gd name="connsiteX67" fmla="*/ 8190599 w 12296647"/>
              <a:gd name="connsiteY67" fmla="*/ 1830286 h 2449810"/>
              <a:gd name="connsiteX68" fmla="*/ 8189537 w 12296647"/>
              <a:gd name="connsiteY68" fmla="*/ 1829994 h 2449810"/>
              <a:gd name="connsiteX69" fmla="*/ 7977011 w 12296647"/>
              <a:gd name="connsiteY69" fmla="*/ 1944094 h 2449810"/>
              <a:gd name="connsiteX70" fmla="*/ 8576355 w 12296647"/>
              <a:gd name="connsiteY70" fmla="*/ 2020256 h 2449810"/>
              <a:gd name="connsiteX71" fmla="*/ 7841487 w 12296647"/>
              <a:gd name="connsiteY71" fmla="*/ 2113641 h 2449810"/>
              <a:gd name="connsiteX72" fmla="*/ 8064859 w 12296647"/>
              <a:gd name="connsiteY72" fmla="*/ 2142026 h 2449810"/>
              <a:gd name="connsiteX73" fmla="*/ 7316194 w 12296647"/>
              <a:gd name="connsiteY73" fmla="*/ 2237164 h 2449810"/>
              <a:gd name="connsiteX74" fmla="*/ 6978009 w 12296647"/>
              <a:gd name="connsiteY74" fmla="*/ 2194188 h 2449810"/>
              <a:gd name="connsiteX75" fmla="*/ 6974391 w 12296647"/>
              <a:gd name="connsiteY75" fmla="*/ 2194745 h 2449810"/>
              <a:gd name="connsiteX76" fmla="*/ 6975921 w 12296647"/>
              <a:gd name="connsiteY76" fmla="*/ 2193923 h 2449810"/>
              <a:gd name="connsiteX77" fmla="*/ 6637797 w 12296647"/>
              <a:gd name="connsiteY77" fmla="*/ 2150955 h 2449810"/>
              <a:gd name="connsiteX78" fmla="*/ 6315321 w 12296647"/>
              <a:gd name="connsiteY78" fmla="*/ 2305676 h 2449810"/>
              <a:gd name="connsiteX79" fmla="*/ 6678422 w 12296647"/>
              <a:gd name="connsiteY79" fmla="*/ 2259535 h 2449810"/>
              <a:gd name="connsiteX80" fmla="*/ 7427087 w 12296647"/>
              <a:gd name="connsiteY80" fmla="*/ 2354672 h 2449810"/>
              <a:gd name="connsiteX81" fmla="*/ 6678422 w 12296647"/>
              <a:gd name="connsiteY81" fmla="*/ 2449810 h 2449810"/>
              <a:gd name="connsiteX82" fmla="*/ 6167364 w 12296647"/>
              <a:gd name="connsiteY82" fmla="*/ 2384866 h 2449810"/>
              <a:gd name="connsiteX83" fmla="*/ 5675617 w 12296647"/>
              <a:gd name="connsiteY83" fmla="*/ 2447356 h 2449810"/>
              <a:gd name="connsiteX84" fmla="*/ 4926952 w 12296647"/>
              <a:gd name="connsiteY84" fmla="*/ 2352218 h 2449810"/>
              <a:gd name="connsiteX85" fmla="*/ 5675617 w 12296647"/>
              <a:gd name="connsiteY85" fmla="*/ 2257081 h 2449810"/>
              <a:gd name="connsiteX86" fmla="*/ 6007580 w 12296647"/>
              <a:gd name="connsiteY86" fmla="*/ 2299265 h 2449810"/>
              <a:gd name="connsiteX87" fmla="*/ 5656908 w 12296647"/>
              <a:gd name="connsiteY87" fmla="*/ 2131016 h 2449810"/>
              <a:gd name="connsiteX88" fmla="*/ 5318784 w 12296647"/>
              <a:gd name="connsiteY88" fmla="*/ 2173984 h 2449810"/>
              <a:gd name="connsiteX89" fmla="*/ 5320314 w 12296647"/>
              <a:gd name="connsiteY89" fmla="*/ 2174806 h 2449810"/>
              <a:gd name="connsiteX90" fmla="*/ 5316696 w 12296647"/>
              <a:gd name="connsiteY90" fmla="*/ 2174250 h 2449810"/>
              <a:gd name="connsiteX91" fmla="*/ 4978511 w 12296647"/>
              <a:gd name="connsiteY91" fmla="*/ 2217225 h 2449810"/>
              <a:gd name="connsiteX92" fmla="*/ 4229846 w 12296647"/>
              <a:gd name="connsiteY92" fmla="*/ 2122087 h 2449810"/>
              <a:gd name="connsiteX93" fmla="*/ 4453218 w 12296647"/>
              <a:gd name="connsiteY93" fmla="*/ 2093702 h 2449810"/>
              <a:gd name="connsiteX94" fmla="*/ 3718350 w 12296647"/>
              <a:gd name="connsiteY94" fmla="*/ 2000317 h 2449810"/>
              <a:gd name="connsiteX95" fmla="*/ 4317694 w 12296647"/>
              <a:gd name="connsiteY95" fmla="*/ 1924155 h 2449810"/>
              <a:gd name="connsiteX96" fmla="*/ 4105168 w 12296647"/>
              <a:gd name="connsiteY96" fmla="*/ 1810055 h 2449810"/>
              <a:gd name="connsiteX97" fmla="*/ 4104106 w 12296647"/>
              <a:gd name="connsiteY97" fmla="*/ 1810347 h 2449810"/>
              <a:gd name="connsiteX98" fmla="*/ 3684054 w 12296647"/>
              <a:gd name="connsiteY98" fmla="*/ 1816842 h 2449810"/>
              <a:gd name="connsiteX99" fmla="*/ 3678344 w 12296647"/>
              <a:gd name="connsiteY99" fmla="*/ 1820105 h 2449810"/>
              <a:gd name="connsiteX100" fmla="*/ 3652944 w 12296647"/>
              <a:gd name="connsiteY100" fmla="*/ 1825185 h 2449810"/>
              <a:gd name="connsiteX101" fmla="*/ 3637704 w 12296647"/>
              <a:gd name="connsiteY101" fmla="*/ 1830265 h 2449810"/>
              <a:gd name="connsiteX102" fmla="*/ 3579714 w 12296647"/>
              <a:gd name="connsiteY102" fmla="*/ 1834311 h 2449810"/>
              <a:gd name="connsiteX103" fmla="*/ 4092663 w 12296647"/>
              <a:gd name="connsiteY103" fmla="*/ 1899494 h 2449810"/>
              <a:gd name="connsiteX104" fmla="*/ 3343998 w 12296647"/>
              <a:gd name="connsiteY104" fmla="*/ 1994632 h 2449810"/>
              <a:gd name="connsiteX105" fmla="*/ 2595332 w 12296647"/>
              <a:gd name="connsiteY105" fmla="*/ 1899494 h 2449810"/>
              <a:gd name="connsiteX106" fmla="*/ 2772288 w 12296647"/>
              <a:gd name="connsiteY106" fmla="*/ 1877007 h 2449810"/>
              <a:gd name="connsiteX107" fmla="*/ 2522088 w 12296647"/>
              <a:gd name="connsiteY107" fmla="*/ 1816692 h 2449810"/>
              <a:gd name="connsiteX108" fmla="*/ 2059558 w 12296647"/>
              <a:gd name="connsiteY108" fmla="*/ 1824207 h 2449810"/>
              <a:gd name="connsiteX109" fmla="*/ 2352976 w 12296647"/>
              <a:gd name="connsiteY109" fmla="*/ 1894940 h 2449810"/>
              <a:gd name="connsiteX110" fmla="*/ 1598390 w 12296647"/>
              <a:gd name="connsiteY110" fmla="*/ 1907200 h 2449810"/>
              <a:gd name="connsiteX111" fmla="*/ 864723 w 12296647"/>
              <a:gd name="connsiteY111" fmla="*/ 1730336 h 2449810"/>
              <a:gd name="connsiteX112" fmla="*/ 1328356 w 12296647"/>
              <a:gd name="connsiteY112" fmla="*/ 1722804 h 2449810"/>
              <a:gd name="connsiteX113" fmla="*/ 0 w 12296647"/>
              <a:gd name="connsiteY113" fmla="*/ 1554002 h 2449810"/>
              <a:gd name="connsiteX114" fmla="*/ 1461724 w 12296647"/>
              <a:gd name="connsiteY114" fmla="*/ 1368252 h 2449810"/>
              <a:gd name="connsiteX115" fmla="*/ 1497624 w 12296647"/>
              <a:gd name="connsiteY115" fmla="*/ 1372814 h 2449810"/>
              <a:gd name="connsiteX116" fmla="*/ 1491972 w 12296647"/>
              <a:gd name="connsiteY116" fmla="*/ 1369278 h 2449810"/>
              <a:gd name="connsiteX117" fmla="*/ 1468544 w 12296647"/>
              <a:gd name="connsiteY117" fmla="*/ 1357825 h 2449810"/>
              <a:gd name="connsiteX118" fmla="*/ 1422824 w 12296647"/>
              <a:gd name="connsiteY118" fmla="*/ 1342585 h 2449810"/>
              <a:gd name="connsiteX119" fmla="*/ 1387264 w 12296647"/>
              <a:gd name="connsiteY119" fmla="*/ 1332425 h 2449810"/>
              <a:gd name="connsiteX120" fmla="*/ 1366944 w 12296647"/>
              <a:gd name="connsiteY120" fmla="*/ 1322265 h 2449810"/>
              <a:gd name="connsiteX121" fmla="*/ 1363089 w 12296647"/>
              <a:gd name="connsiteY121" fmla="*/ 1310701 h 2449810"/>
              <a:gd name="connsiteX122" fmla="*/ 742918 w 12296647"/>
              <a:gd name="connsiteY122" fmla="*/ 1213563 h 2449810"/>
              <a:gd name="connsiteX123" fmla="*/ 1366104 w 12296647"/>
              <a:gd name="connsiteY123" fmla="*/ 1115953 h 2449810"/>
              <a:gd name="connsiteX124" fmla="*/ 1368886 w 12296647"/>
              <a:gd name="connsiteY124" fmla="*/ 1107606 h 2449810"/>
              <a:gd name="connsiteX125" fmla="*/ 1389206 w 12296647"/>
              <a:gd name="connsiteY125" fmla="*/ 1097446 h 2449810"/>
              <a:gd name="connsiteX126" fmla="*/ 1424766 w 12296647"/>
              <a:gd name="connsiteY126" fmla="*/ 1087286 h 2449810"/>
              <a:gd name="connsiteX127" fmla="*/ 1470486 w 12296647"/>
              <a:gd name="connsiteY127" fmla="*/ 1072046 h 2449810"/>
              <a:gd name="connsiteX128" fmla="*/ 1493914 w 12296647"/>
              <a:gd name="connsiteY128" fmla="*/ 1060593 h 2449810"/>
              <a:gd name="connsiteX129" fmla="*/ 1499566 w 12296647"/>
              <a:gd name="connsiteY129" fmla="*/ 1057057 h 2449810"/>
              <a:gd name="connsiteX130" fmla="*/ 1463664 w 12296647"/>
              <a:gd name="connsiteY130" fmla="*/ 1061619 h 2449810"/>
              <a:gd name="connsiteX131" fmla="*/ 1944 w 12296647"/>
              <a:gd name="connsiteY131" fmla="*/ 875869 h 2449810"/>
              <a:gd name="connsiteX132" fmla="*/ 1330296 w 12296647"/>
              <a:gd name="connsiteY132" fmla="*/ 707067 h 2449810"/>
              <a:gd name="connsiteX133" fmla="*/ 866664 w 12296647"/>
              <a:gd name="connsiteY133" fmla="*/ 699535 h 2449810"/>
              <a:gd name="connsiteX134" fmla="*/ 1600332 w 12296647"/>
              <a:gd name="connsiteY134" fmla="*/ 522672 h 2449810"/>
              <a:gd name="connsiteX135" fmla="*/ 2354918 w 12296647"/>
              <a:gd name="connsiteY135" fmla="*/ 534931 h 2449810"/>
              <a:gd name="connsiteX136" fmla="*/ 2061499 w 12296647"/>
              <a:gd name="connsiteY136" fmla="*/ 605664 h 2449810"/>
              <a:gd name="connsiteX137" fmla="*/ 2524031 w 12296647"/>
              <a:gd name="connsiteY137" fmla="*/ 613179 h 2449810"/>
              <a:gd name="connsiteX138" fmla="*/ 2774231 w 12296647"/>
              <a:gd name="connsiteY138" fmla="*/ 552864 h 2449810"/>
              <a:gd name="connsiteX139" fmla="*/ 2597275 w 12296647"/>
              <a:gd name="connsiteY139" fmla="*/ 530377 h 2449810"/>
              <a:gd name="connsiteX140" fmla="*/ 3345940 w 12296647"/>
              <a:gd name="connsiteY140" fmla="*/ 435239 h 2449810"/>
              <a:gd name="connsiteX141" fmla="*/ 4094605 w 12296647"/>
              <a:gd name="connsiteY141" fmla="*/ 530377 h 2449810"/>
              <a:gd name="connsiteX142" fmla="*/ 3581656 w 12296647"/>
              <a:gd name="connsiteY142" fmla="*/ 595560 h 2449810"/>
              <a:gd name="connsiteX143" fmla="*/ 3639646 w 12296647"/>
              <a:gd name="connsiteY143" fmla="*/ 599606 h 2449810"/>
              <a:gd name="connsiteX144" fmla="*/ 3654886 w 12296647"/>
              <a:gd name="connsiteY144" fmla="*/ 604686 h 2449810"/>
              <a:gd name="connsiteX145" fmla="*/ 3680286 w 12296647"/>
              <a:gd name="connsiteY145" fmla="*/ 609766 h 2449810"/>
              <a:gd name="connsiteX146" fmla="*/ 3685996 w 12296647"/>
              <a:gd name="connsiteY146" fmla="*/ 613029 h 2449810"/>
              <a:gd name="connsiteX147" fmla="*/ 4106048 w 12296647"/>
              <a:gd name="connsiteY147" fmla="*/ 619524 h 2449810"/>
              <a:gd name="connsiteX148" fmla="*/ 4107110 w 12296647"/>
              <a:gd name="connsiteY148" fmla="*/ 619816 h 2449810"/>
              <a:gd name="connsiteX149" fmla="*/ 4319636 w 12296647"/>
              <a:gd name="connsiteY149" fmla="*/ 505716 h 2449810"/>
              <a:gd name="connsiteX150" fmla="*/ 3720292 w 12296647"/>
              <a:gd name="connsiteY150" fmla="*/ 429554 h 2449810"/>
              <a:gd name="connsiteX151" fmla="*/ 4455160 w 12296647"/>
              <a:gd name="connsiteY151" fmla="*/ 336169 h 2449810"/>
              <a:gd name="connsiteX152" fmla="*/ 4231788 w 12296647"/>
              <a:gd name="connsiteY152" fmla="*/ 307784 h 2449810"/>
              <a:gd name="connsiteX153" fmla="*/ 4980453 w 12296647"/>
              <a:gd name="connsiteY153" fmla="*/ 212646 h 2449810"/>
              <a:gd name="connsiteX154" fmla="*/ 5318638 w 12296647"/>
              <a:gd name="connsiteY154" fmla="*/ 255622 h 2449810"/>
              <a:gd name="connsiteX155" fmla="*/ 5322256 w 12296647"/>
              <a:gd name="connsiteY155" fmla="*/ 255065 h 2449810"/>
              <a:gd name="connsiteX156" fmla="*/ 5320726 w 12296647"/>
              <a:gd name="connsiteY156" fmla="*/ 255887 h 2449810"/>
              <a:gd name="connsiteX157" fmla="*/ 5658850 w 12296647"/>
              <a:gd name="connsiteY157" fmla="*/ 298855 h 2449810"/>
              <a:gd name="connsiteX158" fmla="*/ 5981326 w 12296647"/>
              <a:gd name="connsiteY158" fmla="*/ 144134 h 2449810"/>
              <a:gd name="connsiteX159" fmla="*/ 5618225 w 12296647"/>
              <a:gd name="connsiteY159" fmla="*/ 190275 h 2449810"/>
              <a:gd name="connsiteX160" fmla="*/ 4869560 w 12296647"/>
              <a:gd name="connsiteY160" fmla="*/ 95138 h 244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2296647" h="2449810">
                <a:moveTo>
                  <a:pt x="6628344" y="1216393"/>
                </a:moveTo>
                <a:lnTo>
                  <a:pt x="6615034" y="1258074"/>
                </a:lnTo>
                <a:lnTo>
                  <a:pt x="6671920" y="1234472"/>
                </a:lnTo>
                <a:close/>
                <a:moveTo>
                  <a:pt x="5618225" y="0"/>
                </a:moveTo>
                <a:lnTo>
                  <a:pt x="6129283" y="64944"/>
                </a:lnTo>
                <a:lnTo>
                  <a:pt x="6621030" y="2454"/>
                </a:lnTo>
                <a:lnTo>
                  <a:pt x="7369695" y="97592"/>
                </a:lnTo>
                <a:lnTo>
                  <a:pt x="6621030" y="192729"/>
                </a:lnTo>
                <a:lnTo>
                  <a:pt x="6289067" y="150545"/>
                </a:lnTo>
                <a:lnTo>
                  <a:pt x="6639739" y="318794"/>
                </a:lnTo>
                <a:lnTo>
                  <a:pt x="6977863" y="275826"/>
                </a:lnTo>
                <a:lnTo>
                  <a:pt x="6976333" y="275004"/>
                </a:lnTo>
                <a:lnTo>
                  <a:pt x="6979951" y="275560"/>
                </a:lnTo>
                <a:lnTo>
                  <a:pt x="7318136" y="232585"/>
                </a:lnTo>
                <a:lnTo>
                  <a:pt x="8066801" y="327723"/>
                </a:lnTo>
                <a:lnTo>
                  <a:pt x="7843429" y="356108"/>
                </a:lnTo>
                <a:lnTo>
                  <a:pt x="8578297" y="449493"/>
                </a:lnTo>
                <a:lnTo>
                  <a:pt x="7978953" y="525655"/>
                </a:lnTo>
                <a:lnTo>
                  <a:pt x="8191479" y="639755"/>
                </a:lnTo>
                <a:lnTo>
                  <a:pt x="8192541" y="639463"/>
                </a:lnTo>
                <a:lnTo>
                  <a:pt x="8612593" y="632968"/>
                </a:lnTo>
                <a:lnTo>
                  <a:pt x="8618303" y="629705"/>
                </a:lnTo>
                <a:cubicBezTo>
                  <a:pt x="8626273" y="626384"/>
                  <a:pt x="8635326" y="626719"/>
                  <a:pt x="8643703" y="624625"/>
                </a:cubicBezTo>
                <a:cubicBezTo>
                  <a:pt x="8648898" y="623326"/>
                  <a:pt x="8653619" y="620115"/>
                  <a:pt x="8658943" y="619545"/>
                </a:cubicBezTo>
                <a:lnTo>
                  <a:pt x="8716933" y="615499"/>
                </a:lnTo>
                <a:lnTo>
                  <a:pt x="8203984" y="550316"/>
                </a:lnTo>
                <a:lnTo>
                  <a:pt x="8952649" y="455178"/>
                </a:lnTo>
                <a:lnTo>
                  <a:pt x="9701315" y="550316"/>
                </a:lnTo>
                <a:lnTo>
                  <a:pt x="9524359" y="572803"/>
                </a:lnTo>
                <a:lnTo>
                  <a:pt x="9774559" y="633118"/>
                </a:lnTo>
                <a:lnTo>
                  <a:pt x="10237089" y="625603"/>
                </a:lnTo>
                <a:lnTo>
                  <a:pt x="9943671" y="554870"/>
                </a:lnTo>
                <a:lnTo>
                  <a:pt x="10698257" y="542610"/>
                </a:lnTo>
                <a:lnTo>
                  <a:pt x="11431925" y="719474"/>
                </a:lnTo>
                <a:lnTo>
                  <a:pt x="10968291" y="727006"/>
                </a:lnTo>
                <a:lnTo>
                  <a:pt x="12296647" y="895808"/>
                </a:lnTo>
                <a:lnTo>
                  <a:pt x="10834923" y="1081558"/>
                </a:lnTo>
                <a:lnTo>
                  <a:pt x="10799023" y="1076996"/>
                </a:lnTo>
                <a:lnTo>
                  <a:pt x="10804675" y="1080532"/>
                </a:lnTo>
                <a:cubicBezTo>
                  <a:pt x="10812161" y="1085088"/>
                  <a:pt x="10819833" y="1089229"/>
                  <a:pt x="10828103" y="1091985"/>
                </a:cubicBezTo>
                <a:cubicBezTo>
                  <a:pt x="10843343" y="1097065"/>
                  <a:pt x="10858491" y="1102433"/>
                  <a:pt x="10873823" y="1107225"/>
                </a:cubicBezTo>
                <a:cubicBezTo>
                  <a:pt x="10885589" y="1110902"/>
                  <a:pt x="10897799" y="1113172"/>
                  <a:pt x="10909383" y="1117385"/>
                </a:cubicBezTo>
                <a:lnTo>
                  <a:pt x="10918241" y="1121815"/>
                </a:lnTo>
                <a:lnTo>
                  <a:pt x="11642703" y="1235287"/>
                </a:lnTo>
                <a:lnTo>
                  <a:pt x="10913011" y="1349579"/>
                </a:lnTo>
                <a:lnTo>
                  <a:pt x="10907441" y="1352364"/>
                </a:lnTo>
                <a:cubicBezTo>
                  <a:pt x="10895855" y="1356577"/>
                  <a:pt x="10883647" y="1358847"/>
                  <a:pt x="10871881" y="1362524"/>
                </a:cubicBezTo>
                <a:cubicBezTo>
                  <a:pt x="10856547" y="1367316"/>
                  <a:pt x="10841401" y="1372684"/>
                  <a:pt x="10826161" y="1377764"/>
                </a:cubicBezTo>
                <a:cubicBezTo>
                  <a:pt x="10817891" y="1380520"/>
                  <a:pt x="10810219" y="1384661"/>
                  <a:pt x="10802733" y="1389217"/>
                </a:cubicBezTo>
                <a:lnTo>
                  <a:pt x="10797081" y="1392753"/>
                </a:lnTo>
                <a:lnTo>
                  <a:pt x="10832983" y="1388191"/>
                </a:lnTo>
                <a:lnTo>
                  <a:pt x="12294703" y="1573941"/>
                </a:lnTo>
                <a:lnTo>
                  <a:pt x="10966351" y="1742743"/>
                </a:lnTo>
                <a:lnTo>
                  <a:pt x="11429983" y="1750275"/>
                </a:lnTo>
                <a:lnTo>
                  <a:pt x="10696315" y="1927138"/>
                </a:lnTo>
                <a:lnTo>
                  <a:pt x="9941729" y="1914879"/>
                </a:lnTo>
                <a:lnTo>
                  <a:pt x="10235147" y="1844146"/>
                </a:lnTo>
                <a:lnTo>
                  <a:pt x="9772615" y="1836631"/>
                </a:lnTo>
                <a:lnTo>
                  <a:pt x="9522415" y="1896946"/>
                </a:lnTo>
                <a:lnTo>
                  <a:pt x="9699371" y="1919433"/>
                </a:lnTo>
                <a:lnTo>
                  <a:pt x="8950707" y="2014571"/>
                </a:lnTo>
                <a:lnTo>
                  <a:pt x="8202042" y="1919433"/>
                </a:lnTo>
                <a:lnTo>
                  <a:pt x="8714991" y="1854250"/>
                </a:lnTo>
                <a:lnTo>
                  <a:pt x="8657001" y="1850204"/>
                </a:lnTo>
                <a:cubicBezTo>
                  <a:pt x="8651677" y="1849634"/>
                  <a:pt x="8646956" y="1846423"/>
                  <a:pt x="8641761" y="1845124"/>
                </a:cubicBezTo>
                <a:cubicBezTo>
                  <a:pt x="8633384" y="1843030"/>
                  <a:pt x="8624331" y="1843365"/>
                  <a:pt x="8616361" y="1840044"/>
                </a:cubicBezTo>
                <a:lnTo>
                  <a:pt x="8610651" y="1836781"/>
                </a:lnTo>
                <a:lnTo>
                  <a:pt x="8190599" y="1830286"/>
                </a:lnTo>
                <a:lnTo>
                  <a:pt x="8189537" y="1829994"/>
                </a:lnTo>
                <a:lnTo>
                  <a:pt x="7977011" y="1944094"/>
                </a:lnTo>
                <a:lnTo>
                  <a:pt x="8576355" y="2020256"/>
                </a:lnTo>
                <a:lnTo>
                  <a:pt x="7841487" y="2113641"/>
                </a:lnTo>
                <a:lnTo>
                  <a:pt x="8064859" y="2142026"/>
                </a:lnTo>
                <a:lnTo>
                  <a:pt x="7316194" y="2237164"/>
                </a:lnTo>
                <a:lnTo>
                  <a:pt x="6978009" y="2194188"/>
                </a:lnTo>
                <a:lnTo>
                  <a:pt x="6974391" y="2194745"/>
                </a:lnTo>
                <a:lnTo>
                  <a:pt x="6975921" y="2193923"/>
                </a:lnTo>
                <a:lnTo>
                  <a:pt x="6637797" y="2150955"/>
                </a:lnTo>
                <a:lnTo>
                  <a:pt x="6315321" y="2305676"/>
                </a:lnTo>
                <a:lnTo>
                  <a:pt x="6678422" y="2259535"/>
                </a:lnTo>
                <a:lnTo>
                  <a:pt x="7427087" y="2354672"/>
                </a:lnTo>
                <a:lnTo>
                  <a:pt x="6678422" y="2449810"/>
                </a:lnTo>
                <a:lnTo>
                  <a:pt x="6167364" y="2384866"/>
                </a:lnTo>
                <a:lnTo>
                  <a:pt x="5675617" y="2447356"/>
                </a:lnTo>
                <a:lnTo>
                  <a:pt x="4926952" y="2352218"/>
                </a:lnTo>
                <a:lnTo>
                  <a:pt x="5675617" y="2257081"/>
                </a:lnTo>
                <a:lnTo>
                  <a:pt x="6007580" y="2299265"/>
                </a:lnTo>
                <a:lnTo>
                  <a:pt x="5656908" y="2131016"/>
                </a:lnTo>
                <a:lnTo>
                  <a:pt x="5318784" y="2173984"/>
                </a:lnTo>
                <a:lnTo>
                  <a:pt x="5320314" y="2174806"/>
                </a:lnTo>
                <a:lnTo>
                  <a:pt x="5316696" y="2174250"/>
                </a:lnTo>
                <a:lnTo>
                  <a:pt x="4978511" y="2217225"/>
                </a:lnTo>
                <a:lnTo>
                  <a:pt x="4229846" y="2122087"/>
                </a:lnTo>
                <a:lnTo>
                  <a:pt x="4453218" y="2093702"/>
                </a:lnTo>
                <a:lnTo>
                  <a:pt x="3718350" y="2000317"/>
                </a:lnTo>
                <a:lnTo>
                  <a:pt x="4317694" y="1924155"/>
                </a:lnTo>
                <a:lnTo>
                  <a:pt x="4105168" y="1810055"/>
                </a:lnTo>
                <a:lnTo>
                  <a:pt x="4104106" y="1810347"/>
                </a:lnTo>
                <a:lnTo>
                  <a:pt x="3684054" y="1816842"/>
                </a:lnTo>
                <a:lnTo>
                  <a:pt x="3678344" y="1820105"/>
                </a:lnTo>
                <a:cubicBezTo>
                  <a:pt x="3670374" y="1823426"/>
                  <a:pt x="3661321" y="1823091"/>
                  <a:pt x="3652944" y="1825185"/>
                </a:cubicBezTo>
                <a:cubicBezTo>
                  <a:pt x="3647749" y="1826484"/>
                  <a:pt x="3643028" y="1829695"/>
                  <a:pt x="3637704" y="1830265"/>
                </a:cubicBezTo>
                <a:lnTo>
                  <a:pt x="3579714" y="1834311"/>
                </a:lnTo>
                <a:lnTo>
                  <a:pt x="4092663" y="1899494"/>
                </a:lnTo>
                <a:lnTo>
                  <a:pt x="3343998" y="1994632"/>
                </a:lnTo>
                <a:lnTo>
                  <a:pt x="2595332" y="1899494"/>
                </a:lnTo>
                <a:lnTo>
                  <a:pt x="2772288" y="1877007"/>
                </a:lnTo>
                <a:lnTo>
                  <a:pt x="2522088" y="1816692"/>
                </a:lnTo>
                <a:lnTo>
                  <a:pt x="2059558" y="1824207"/>
                </a:lnTo>
                <a:lnTo>
                  <a:pt x="2352976" y="1894940"/>
                </a:lnTo>
                <a:lnTo>
                  <a:pt x="1598390" y="1907200"/>
                </a:lnTo>
                <a:lnTo>
                  <a:pt x="864723" y="1730336"/>
                </a:lnTo>
                <a:lnTo>
                  <a:pt x="1328356" y="1722804"/>
                </a:lnTo>
                <a:lnTo>
                  <a:pt x="0" y="1554002"/>
                </a:lnTo>
                <a:lnTo>
                  <a:pt x="1461724" y="1368252"/>
                </a:lnTo>
                <a:lnTo>
                  <a:pt x="1497624" y="1372814"/>
                </a:lnTo>
                <a:lnTo>
                  <a:pt x="1491972" y="1369278"/>
                </a:lnTo>
                <a:cubicBezTo>
                  <a:pt x="1484486" y="1364722"/>
                  <a:pt x="1476814" y="1360581"/>
                  <a:pt x="1468544" y="1357825"/>
                </a:cubicBezTo>
                <a:cubicBezTo>
                  <a:pt x="1453304" y="1352745"/>
                  <a:pt x="1438156" y="1347377"/>
                  <a:pt x="1422824" y="1342585"/>
                </a:cubicBezTo>
                <a:cubicBezTo>
                  <a:pt x="1411058" y="1338908"/>
                  <a:pt x="1398848" y="1336638"/>
                  <a:pt x="1387264" y="1332425"/>
                </a:cubicBezTo>
                <a:cubicBezTo>
                  <a:pt x="1380148" y="1329837"/>
                  <a:pt x="1373716" y="1325652"/>
                  <a:pt x="1366944" y="1322265"/>
                </a:cubicBezTo>
                <a:lnTo>
                  <a:pt x="1363089" y="1310701"/>
                </a:lnTo>
                <a:lnTo>
                  <a:pt x="742918" y="1213563"/>
                </a:lnTo>
                <a:lnTo>
                  <a:pt x="1366104" y="1115953"/>
                </a:lnTo>
                <a:lnTo>
                  <a:pt x="1368886" y="1107606"/>
                </a:lnTo>
                <a:cubicBezTo>
                  <a:pt x="1375660" y="1104219"/>
                  <a:pt x="1382088" y="1100034"/>
                  <a:pt x="1389206" y="1097446"/>
                </a:cubicBezTo>
                <a:cubicBezTo>
                  <a:pt x="1400792" y="1093233"/>
                  <a:pt x="1413000" y="1090963"/>
                  <a:pt x="1424766" y="1087286"/>
                </a:cubicBezTo>
                <a:cubicBezTo>
                  <a:pt x="1440100" y="1082494"/>
                  <a:pt x="1455246" y="1077126"/>
                  <a:pt x="1470486" y="1072046"/>
                </a:cubicBezTo>
                <a:cubicBezTo>
                  <a:pt x="1478756" y="1069290"/>
                  <a:pt x="1486428" y="1065149"/>
                  <a:pt x="1493914" y="1060593"/>
                </a:cubicBezTo>
                <a:lnTo>
                  <a:pt x="1499566" y="1057057"/>
                </a:lnTo>
                <a:lnTo>
                  <a:pt x="1463664" y="1061619"/>
                </a:lnTo>
                <a:lnTo>
                  <a:pt x="1944" y="875869"/>
                </a:lnTo>
                <a:lnTo>
                  <a:pt x="1330296" y="707067"/>
                </a:lnTo>
                <a:lnTo>
                  <a:pt x="866664" y="699535"/>
                </a:lnTo>
                <a:lnTo>
                  <a:pt x="1600332" y="522672"/>
                </a:lnTo>
                <a:lnTo>
                  <a:pt x="2354918" y="534931"/>
                </a:lnTo>
                <a:lnTo>
                  <a:pt x="2061499" y="605664"/>
                </a:lnTo>
                <a:lnTo>
                  <a:pt x="2524031" y="613179"/>
                </a:lnTo>
                <a:lnTo>
                  <a:pt x="2774231" y="552864"/>
                </a:lnTo>
                <a:lnTo>
                  <a:pt x="2597275" y="530377"/>
                </a:lnTo>
                <a:lnTo>
                  <a:pt x="3345940" y="435239"/>
                </a:lnTo>
                <a:lnTo>
                  <a:pt x="4094605" y="530377"/>
                </a:lnTo>
                <a:lnTo>
                  <a:pt x="3581656" y="595560"/>
                </a:lnTo>
                <a:lnTo>
                  <a:pt x="3639646" y="599606"/>
                </a:lnTo>
                <a:cubicBezTo>
                  <a:pt x="3644970" y="600176"/>
                  <a:pt x="3649691" y="603387"/>
                  <a:pt x="3654886" y="604686"/>
                </a:cubicBezTo>
                <a:cubicBezTo>
                  <a:pt x="3663263" y="606780"/>
                  <a:pt x="3672316" y="606445"/>
                  <a:pt x="3680286" y="609766"/>
                </a:cubicBezTo>
                <a:lnTo>
                  <a:pt x="3685996" y="613029"/>
                </a:lnTo>
                <a:lnTo>
                  <a:pt x="4106048" y="619524"/>
                </a:lnTo>
                <a:lnTo>
                  <a:pt x="4107110" y="619816"/>
                </a:lnTo>
                <a:lnTo>
                  <a:pt x="4319636" y="505716"/>
                </a:lnTo>
                <a:lnTo>
                  <a:pt x="3720292" y="429554"/>
                </a:lnTo>
                <a:lnTo>
                  <a:pt x="4455160" y="336169"/>
                </a:lnTo>
                <a:lnTo>
                  <a:pt x="4231788" y="307784"/>
                </a:lnTo>
                <a:lnTo>
                  <a:pt x="4980453" y="212646"/>
                </a:lnTo>
                <a:lnTo>
                  <a:pt x="5318638" y="255622"/>
                </a:lnTo>
                <a:lnTo>
                  <a:pt x="5322256" y="255065"/>
                </a:lnTo>
                <a:lnTo>
                  <a:pt x="5320726" y="255887"/>
                </a:lnTo>
                <a:lnTo>
                  <a:pt x="5658850" y="298855"/>
                </a:lnTo>
                <a:lnTo>
                  <a:pt x="5981326" y="144134"/>
                </a:lnTo>
                <a:lnTo>
                  <a:pt x="5618225" y="190275"/>
                </a:lnTo>
                <a:lnTo>
                  <a:pt x="4869560" y="9513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703A5D1C-9EC1-7540-B182-DDBEAF270859}"/>
              </a:ext>
            </a:extLst>
          </p:cNvPr>
          <p:cNvGrpSpPr/>
          <p:nvPr/>
        </p:nvGrpSpPr>
        <p:grpSpPr>
          <a:xfrm>
            <a:off x="1983842" y="4292707"/>
            <a:ext cx="2341905" cy="252000"/>
            <a:chOff x="1983842" y="4292707"/>
            <a:chExt cx="2341905" cy="252000"/>
          </a:xfrm>
        </p:grpSpPr>
        <p:sp>
          <p:nvSpPr>
            <p:cNvPr id="1391" name="Forma Livre: Forma 1390">
              <a:extLst>
                <a:ext uri="{FF2B5EF4-FFF2-40B4-BE49-F238E27FC236}">
                  <a16:creationId xmlns:a16="http://schemas.microsoft.com/office/drawing/2014/main" id="{D0F38944-579E-F671-483D-229CC831356A}"/>
                </a:ext>
              </a:extLst>
            </p:cNvPr>
            <p:cNvSpPr/>
            <p:nvPr/>
          </p:nvSpPr>
          <p:spPr>
            <a:xfrm>
              <a:off x="1985747" y="4292707"/>
              <a:ext cx="2340000" cy="252000"/>
            </a:xfrm>
            <a:custGeom>
              <a:avLst/>
              <a:gdLst>
                <a:gd name="connsiteX0" fmla="*/ 38120 w 2340000"/>
                <a:gd name="connsiteY0" fmla="*/ 0 h 252000"/>
                <a:gd name="connsiteX1" fmla="*/ 2300788 w 2340000"/>
                <a:gd name="connsiteY1" fmla="*/ 0 h 252000"/>
                <a:gd name="connsiteX2" fmla="*/ 2312994 w 2340000"/>
                <a:gd name="connsiteY2" fmla="*/ 29224 h 252000"/>
                <a:gd name="connsiteX3" fmla="*/ 2340000 w 2340000"/>
                <a:gd name="connsiteY3" fmla="*/ 40319 h 252000"/>
                <a:gd name="connsiteX4" fmla="*/ 2340000 w 2340000"/>
                <a:gd name="connsiteY4" fmla="*/ 216280 h 252000"/>
                <a:gd name="connsiteX5" fmla="*/ 2312994 w 2340000"/>
                <a:gd name="connsiteY5" fmla="*/ 227374 h 252000"/>
                <a:gd name="connsiteX6" fmla="*/ 2302709 w 2340000"/>
                <a:gd name="connsiteY6" fmla="*/ 252000 h 252000"/>
                <a:gd name="connsiteX7" fmla="*/ 36200 w 2340000"/>
                <a:gd name="connsiteY7" fmla="*/ 252000 h 252000"/>
                <a:gd name="connsiteX8" fmla="*/ 25915 w 2340000"/>
                <a:gd name="connsiteY8" fmla="*/ 227374 h 252000"/>
                <a:gd name="connsiteX9" fmla="*/ 0 w 2340000"/>
                <a:gd name="connsiteY9" fmla="*/ 216728 h 252000"/>
                <a:gd name="connsiteX10" fmla="*/ 0 w 2340000"/>
                <a:gd name="connsiteY10" fmla="*/ 39870 h 252000"/>
                <a:gd name="connsiteX11" fmla="*/ 25915 w 2340000"/>
                <a:gd name="connsiteY11" fmla="*/ 29224 h 252000"/>
                <a:gd name="connsiteX12" fmla="*/ 38120 w 2340000"/>
                <a:gd name="connsiteY12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0000" h="252000">
                  <a:moveTo>
                    <a:pt x="38120" y="0"/>
                  </a:moveTo>
                  <a:lnTo>
                    <a:pt x="2300788" y="0"/>
                  </a:lnTo>
                  <a:cubicBezTo>
                    <a:pt x="2300788" y="11413"/>
                    <a:pt x="2305452" y="21745"/>
                    <a:pt x="2312994" y="29224"/>
                  </a:cubicBezTo>
                  <a:lnTo>
                    <a:pt x="2340000" y="40319"/>
                  </a:lnTo>
                  <a:lnTo>
                    <a:pt x="2340000" y="216280"/>
                  </a:lnTo>
                  <a:lnTo>
                    <a:pt x="2312994" y="227374"/>
                  </a:lnTo>
                  <a:lnTo>
                    <a:pt x="2302709" y="252000"/>
                  </a:lnTo>
                  <a:lnTo>
                    <a:pt x="36200" y="252000"/>
                  </a:lnTo>
                  <a:lnTo>
                    <a:pt x="25915" y="227374"/>
                  </a:lnTo>
                  <a:lnTo>
                    <a:pt x="0" y="216728"/>
                  </a:lnTo>
                  <a:lnTo>
                    <a:pt x="0" y="39870"/>
                  </a:lnTo>
                  <a:lnTo>
                    <a:pt x="25915" y="29224"/>
                  </a:lnTo>
                  <a:cubicBezTo>
                    <a:pt x="33456" y="21745"/>
                    <a:pt x="38120" y="11413"/>
                    <a:pt x="381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92" name="Retângulo: Cantos Arredondados 1391">
              <a:extLst>
                <a:ext uri="{FF2B5EF4-FFF2-40B4-BE49-F238E27FC236}">
                  <a16:creationId xmlns:a16="http://schemas.microsoft.com/office/drawing/2014/main" id="{9FFD4091-F8C5-5B8E-66A2-052289614840}"/>
                </a:ext>
              </a:extLst>
            </p:cNvPr>
            <p:cNvSpPr/>
            <p:nvPr/>
          </p:nvSpPr>
          <p:spPr>
            <a:xfrm>
              <a:off x="1983842" y="4292707"/>
              <a:ext cx="2341905" cy="2519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05" name="Conector reto 1404">
              <a:extLst>
                <a:ext uri="{FF2B5EF4-FFF2-40B4-BE49-F238E27FC236}">
                  <a16:creationId xmlns:a16="http://schemas.microsoft.com/office/drawing/2014/main" id="{0B7398E2-231D-E58C-AC82-67B5336800BE}"/>
                </a:ext>
              </a:extLst>
            </p:cNvPr>
            <p:cNvCxnSpPr>
              <a:cxnSpLocks/>
            </p:cNvCxnSpPr>
            <p:nvPr/>
          </p:nvCxnSpPr>
          <p:spPr>
            <a:xfrm>
              <a:off x="2023867" y="4325600"/>
              <a:ext cx="2262668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7" name="Conector reto 1426">
              <a:extLst>
                <a:ext uri="{FF2B5EF4-FFF2-40B4-BE49-F238E27FC236}">
                  <a16:creationId xmlns:a16="http://schemas.microsoft.com/office/drawing/2014/main" id="{373233DD-724B-57FC-B66F-4FA58D623932}"/>
                </a:ext>
              </a:extLst>
            </p:cNvPr>
            <p:cNvCxnSpPr>
              <a:cxnSpLocks/>
            </p:cNvCxnSpPr>
            <p:nvPr/>
          </p:nvCxnSpPr>
          <p:spPr>
            <a:xfrm>
              <a:off x="2023867" y="4511266"/>
              <a:ext cx="2262668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1" name="Agrupar 1560">
            <a:extLst>
              <a:ext uri="{FF2B5EF4-FFF2-40B4-BE49-F238E27FC236}">
                <a16:creationId xmlns:a16="http://schemas.microsoft.com/office/drawing/2014/main" id="{25EFDA20-316B-3C4B-E91A-2D187B73AD0E}"/>
              </a:ext>
            </a:extLst>
          </p:cNvPr>
          <p:cNvGrpSpPr/>
          <p:nvPr/>
        </p:nvGrpSpPr>
        <p:grpSpPr>
          <a:xfrm>
            <a:off x="10102978" y="2241592"/>
            <a:ext cx="8940684" cy="1086708"/>
            <a:chOff x="43403" y="2268679"/>
            <a:chExt cx="8940684" cy="1086708"/>
          </a:xfrm>
        </p:grpSpPr>
        <p:grpSp>
          <p:nvGrpSpPr>
            <p:cNvPr id="1558" name="Agrupar 1557">
              <a:extLst>
                <a:ext uri="{FF2B5EF4-FFF2-40B4-BE49-F238E27FC236}">
                  <a16:creationId xmlns:a16="http://schemas.microsoft.com/office/drawing/2014/main" id="{4E822A6F-98AC-7B50-DE89-FF9C99F309B1}"/>
                </a:ext>
              </a:extLst>
            </p:cNvPr>
            <p:cNvGrpSpPr/>
            <p:nvPr/>
          </p:nvGrpSpPr>
          <p:grpSpPr>
            <a:xfrm>
              <a:off x="92260" y="2268679"/>
              <a:ext cx="8856561" cy="1086708"/>
              <a:chOff x="-562336" y="1948760"/>
              <a:chExt cx="8856561" cy="1086708"/>
            </a:xfrm>
          </p:grpSpPr>
          <p:sp>
            <p:nvSpPr>
              <p:cNvPr id="1540" name="Forma Livre: Forma 1539">
                <a:extLst>
                  <a:ext uri="{FF2B5EF4-FFF2-40B4-BE49-F238E27FC236}">
                    <a16:creationId xmlns:a16="http://schemas.microsoft.com/office/drawing/2014/main" id="{28FD4D55-3901-83BD-8235-1EE1F919A2C8}"/>
                  </a:ext>
                </a:extLst>
              </p:cNvPr>
              <p:cNvSpPr/>
              <p:nvPr/>
            </p:nvSpPr>
            <p:spPr>
              <a:xfrm>
                <a:off x="-561774" y="1948760"/>
                <a:ext cx="8855999" cy="1080000"/>
              </a:xfrm>
              <a:custGeom>
                <a:avLst/>
                <a:gdLst>
                  <a:gd name="connsiteX0" fmla="*/ 146208 w 8855999"/>
                  <a:gd name="connsiteY0" fmla="*/ 0 h 1080000"/>
                  <a:gd name="connsiteX1" fmla="*/ 8709790 w 8855999"/>
                  <a:gd name="connsiteY1" fmla="*/ 0 h 1080000"/>
                  <a:gd name="connsiteX2" fmla="*/ 8707773 w 8855999"/>
                  <a:gd name="connsiteY2" fmla="*/ 9991 h 1080000"/>
                  <a:gd name="connsiteX3" fmla="*/ 8851773 w 8855999"/>
                  <a:gd name="connsiteY3" fmla="*/ 153991 h 1080000"/>
                  <a:gd name="connsiteX4" fmla="*/ 8855999 w 8855999"/>
                  <a:gd name="connsiteY4" fmla="*/ 153138 h 1080000"/>
                  <a:gd name="connsiteX5" fmla="*/ 8855999 w 8855999"/>
                  <a:gd name="connsiteY5" fmla="*/ 933318 h 1080000"/>
                  <a:gd name="connsiteX6" fmla="*/ 8851773 w 8855999"/>
                  <a:gd name="connsiteY6" fmla="*/ 932465 h 1080000"/>
                  <a:gd name="connsiteX7" fmla="*/ 8707773 w 8855999"/>
                  <a:gd name="connsiteY7" fmla="*/ 1076465 h 1080000"/>
                  <a:gd name="connsiteX8" fmla="*/ 8708487 w 8855999"/>
                  <a:gd name="connsiteY8" fmla="*/ 1080000 h 1080000"/>
                  <a:gd name="connsiteX9" fmla="*/ 138079 w 8855999"/>
                  <a:gd name="connsiteY9" fmla="*/ 1080000 h 1080000"/>
                  <a:gd name="connsiteX10" fmla="*/ 138793 w 8855999"/>
                  <a:gd name="connsiteY10" fmla="*/ 1076465 h 1080000"/>
                  <a:gd name="connsiteX11" fmla="*/ 50844 w 8855999"/>
                  <a:gd name="connsiteY11" fmla="*/ 943781 h 1080000"/>
                  <a:gd name="connsiteX12" fmla="*/ 0 w 8855999"/>
                  <a:gd name="connsiteY12" fmla="*/ 933516 h 1080000"/>
                  <a:gd name="connsiteX13" fmla="*/ 0 w 8855999"/>
                  <a:gd name="connsiteY13" fmla="*/ 153138 h 1080000"/>
                  <a:gd name="connsiteX14" fmla="*/ 4226 w 8855999"/>
                  <a:gd name="connsiteY14" fmla="*/ 153991 h 1080000"/>
                  <a:gd name="connsiteX15" fmla="*/ 148226 w 8855999"/>
                  <a:gd name="connsiteY15" fmla="*/ 9991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55999" h="1080000">
                    <a:moveTo>
                      <a:pt x="146208" y="0"/>
                    </a:moveTo>
                    <a:lnTo>
                      <a:pt x="8709790" y="0"/>
                    </a:lnTo>
                    <a:lnTo>
                      <a:pt x="8707773" y="9991"/>
                    </a:lnTo>
                    <a:cubicBezTo>
                      <a:pt x="8707773" y="89520"/>
                      <a:pt x="8772244" y="153991"/>
                      <a:pt x="8851773" y="153991"/>
                    </a:cubicBezTo>
                    <a:lnTo>
                      <a:pt x="8855999" y="153138"/>
                    </a:lnTo>
                    <a:lnTo>
                      <a:pt x="8855999" y="933318"/>
                    </a:lnTo>
                    <a:lnTo>
                      <a:pt x="8851773" y="932465"/>
                    </a:lnTo>
                    <a:cubicBezTo>
                      <a:pt x="8772244" y="932465"/>
                      <a:pt x="8707773" y="996936"/>
                      <a:pt x="8707773" y="1076465"/>
                    </a:cubicBezTo>
                    <a:lnTo>
                      <a:pt x="8708487" y="1080000"/>
                    </a:lnTo>
                    <a:lnTo>
                      <a:pt x="138079" y="1080000"/>
                    </a:lnTo>
                    <a:lnTo>
                      <a:pt x="138793" y="1076465"/>
                    </a:lnTo>
                    <a:cubicBezTo>
                      <a:pt x="138793" y="1016818"/>
                      <a:pt x="102527" y="965642"/>
                      <a:pt x="50844" y="943781"/>
                    </a:cubicBezTo>
                    <a:lnTo>
                      <a:pt x="0" y="933516"/>
                    </a:lnTo>
                    <a:lnTo>
                      <a:pt x="0" y="153138"/>
                    </a:lnTo>
                    <a:lnTo>
                      <a:pt x="4226" y="153991"/>
                    </a:lnTo>
                    <a:cubicBezTo>
                      <a:pt x="83754" y="153991"/>
                      <a:pt x="148226" y="89520"/>
                      <a:pt x="148226" y="99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44" name="Forma Livre: Forma 1543">
                <a:extLst>
                  <a:ext uri="{FF2B5EF4-FFF2-40B4-BE49-F238E27FC236}">
                    <a16:creationId xmlns:a16="http://schemas.microsoft.com/office/drawing/2014/main" id="{431EB3E9-1DAA-7838-DBC2-4CDEC113ABC9}"/>
                  </a:ext>
                </a:extLst>
              </p:cNvPr>
              <p:cNvSpPr/>
              <p:nvPr/>
            </p:nvSpPr>
            <p:spPr>
              <a:xfrm>
                <a:off x="-450703" y="1954438"/>
                <a:ext cx="8645784" cy="1081030"/>
              </a:xfrm>
              <a:custGeom>
                <a:avLst/>
                <a:gdLst>
                  <a:gd name="connsiteX0" fmla="*/ 159144 w 8645784"/>
                  <a:gd name="connsiteY0" fmla="*/ 0 h 1081030"/>
                  <a:gd name="connsiteX1" fmla="*/ 8477159 w 8645784"/>
                  <a:gd name="connsiteY1" fmla="*/ 0 h 1081030"/>
                  <a:gd name="connsiteX2" fmla="*/ 8643175 w 8645784"/>
                  <a:gd name="connsiteY2" fmla="*/ 110043 h 1081030"/>
                  <a:gd name="connsiteX3" fmla="*/ 8645784 w 8645784"/>
                  <a:gd name="connsiteY3" fmla="*/ 122963 h 1081030"/>
                  <a:gd name="connsiteX4" fmla="*/ 8636946 w 8645784"/>
                  <a:gd name="connsiteY4" fmla="*/ 173485 h 1081030"/>
                  <a:gd name="connsiteX5" fmla="*/ 8612908 w 8645784"/>
                  <a:gd name="connsiteY5" fmla="*/ 542899 h 1081030"/>
                  <a:gd name="connsiteX6" fmla="*/ 8636946 w 8645784"/>
                  <a:gd name="connsiteY6" fmla="*/ 912313 h 1081030"/>
                  <a:gd name="connsiteX7" fmla="*/ 8645337 w 8645784"/>
                  <a:gd name="connsiteY7" fmla="*/ 960280 h 1081030"/>
                  <a:gd name="connsiteX8" fmla="*/ 8643175 w 8645784"/>
                  <a:gd name="connsiteY8" fmla="*/ 970987 h 1081030"/>
                  <a:gd name="connsiteX9" fmla="*/ 8477159 w 8645784"/>
                  <a:gd name="connsiteY9" fmla="*/ 1081030 h 1081030"/>
                  <a:gd name="connsiteX10" fmla="*/ 159144 w 8645784"/>
                  <a:gd name="connsiteY10" fmla="*/ 1081030 h 1081030"/>
                  <a:gd name="connsiteX11" fmla="*/ 31741 w 8645784"/>
                  <a:gd name="connsiteY11" fmla="*/ 1028258 h 1081030"/>
                  <a:gd name="connsiteX12" fmla="*/ 662 w 8645784"/>
                  <a:gd name="connsiteY12" fmla="*/ 982161 h 1081030"/>
                  <a:gd name="connsiteX13" fmla="*/ 12881 w 8645784"/>
                  <a:gd name="connsiteY13" fmla="*/ 912313 h 1081030"/>
                  <a:gd name="connsiteX14" fmla="*/ 36918 w 8645784"/>
                  <a:gd name="connsiteY14" fmla="*/ 542899 h 1081030"/>
                  <a:gd name="connsiteX15" fmla="*/ 12881 w 8645784"/>
                  <a:gd name="connsiteY15" fmla="*/ 173485 h 1081030"/>
                  <a:gd name="connsiteX16" fmla="*/ 0 w 8645784"/>
                  <a:gd name="connsiteY16" fmla="*/ 99851 h 1081030"/>
                  <a:gd name="connsiteX17" fmla="*/ 31741 w 8645784"/>
                  <a:gd name="connsiteY17" fmla="*/ 52772 h 1081030"/>
                  <a:gd name="connsiteX18" fmla="*/ 159144 w 8645784"/>
                  <a:gd name="connsiteY18" fmla="*/ 0 h 108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45784" h="1081030">
                    <a:moveTo>
                      <a:pt x="159144" y="0"/>
                    </a:moveTo>
                    <a:lnTo>
                      <a:pt x="8477159" y="0"/>
                    </a:lnTo>
                    <a:cubicBezTo>
                      <a:pt x="8551790" y="0"/>
                      <a:pt x="8615823" y="45375"/>
                      <a:pt x="8643175" y="110043"/>
                    </a:cubicBezTo>
                    <a:lnTo>
                      <a:pt x="8645784" y="122963"/>
                    </a:lnTo>
                    <a:lnTo>
                      <a:pt x="8636946" y="173485"/>
                    </a:lnTo>
                    <a:cubicBezTo>
                      <a:pt x="8621467" y="287028"/>
                      <a:pt x="8612908" y="411862"/>
                      <a:pt x="8612908" y="542899"/>
                    </a:cubicBezTo>
                    <a:cubicBezTo>
                      <a:pt x="8612908" y="673936"/>
                      <a:pt x="8621467" y="798770"/>
                      <a:pt x="8636946" y="912313"/>
                    </a:cubicBezTo>
                    <a:lnTo>
                      <a:pt x="8645337" y="960280"/>
                    </a:lnTo>
                    <a:lnTo>
                      <a:pt x="8643175" y="970987"/>
                    </a:lnTo>
                    <a:cubicBezTo>
                      <a:pt x="8615823" y="1035655"/>
                      <a:pt x="8551790" y="1081030"/>
                      <a:pt x="8477159" y="1081030"/>
                    </a:cubicBezTo>
                    <a:lnTo>
                      <a:pt x="159144" y="1081030"/>
                    </a:lnTo>
                    <a:cubicBezTo>
                      <a:pt x="109390" y="1081030"/>
                      <a:pt x="64346" y="1060863"/>
                      <a:pt x="31741" y="1028258"/>
                    </a:cubicBezTo>
                    <a:lnTo>
                      <a:pt x="662" y="982161"/>
                    </a:lnTo>
                    <a:lnTo>
                      <a:pt x="12881" y="912313"/>
                    </a:lnTo>
                    <a:cubicBezTo>
                      <a:pt x="28359" y="798770"/>
                      <a:pt x="36918" y="673936"/>
                      <a:pt x="36918" y="542899"/>
                    </a:cubicBezTo>
                    <a:cubicBezTo>
                      <a:pt x="36918" y="411862"/>
                      <a:pt x="28359" y="287028"/>
                      <a:pt x="12881" y="173485"/>
                    </a:cubicBezTo>
                    <a:lnTo>
                      <a:pt x="0" y="99851"/>
                    </a:lnTo>
                    <a:lnTo>
                      <a:pt x="31741" y="52772"/>
                    </a:lnTo>
                    <a:cubicBezTo>
                      <a:pt x="64346" y="20167"/>
                      <a:pt x="109390" y="0"/>
                      <a:pt x="1591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552" name="Agrupar 1551">
                <a:extLst>
                  <a:ext uri="{FF2B5EF4-FFF2-40B4-BE49-F238E27FC236}">
                    <a16:creationId xmlns:a16="http://schemas.microsoft.com/office/drawing/2014/main" id="{03226119-36CC-6ADD-55CC-3ACAA893CEA7}"/>
                  </a:ext>
                </a:extLst>
              </p:cNvPr>
              <p:cNvGrpSpPr/>
              <p:nvPr/>
            </p:nvGrpSpPr>
            <p:grpSpPr>
              <a:xfrm>
                <a:off x="-562336" y="2054289"/>
                <a:ext cx="112295" cy="882310"/>
                <a:chOff x="-562336" y="2054289"/>
                <a:chExt cx="112295" cy="882310"/>
              </a:xfrm>
            </p:grpSpPr>
            <p:cxnSp>
              <p:nvCxnSpPr>
                <p:cNvPr id="1546" name="Conector reto 1545">
                  <a:extLst>
                    <a:ext uri="{FF2B5EF4-FFF2-40B4-BE49-F238E27FC236}">
                      <a16:creationId xmlns:a16="http://schemas.microsoft.com/office/drawing/2014/main" id="{133785DF-1AE4-CF9B-0333-A852787851BC}"/>
                    </a:ext>
                  </a:extLst>
                </p:cNvPr>
                <p:cNvCxnSpPr>
                  <a:cxnSpLocks/>
                  <a:endCxn id="1544" idx="16"/>
                </p:cNvCxnSpPr>
                <p:nvPr/>
              </p:nvCxnSpPr>
              <p:spPr>
                <a:xfrm flipV="1">
                  <a:off x="-562236" y="2054289"/>
                  <a:ext cx="111533" cy="43447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Conector reto 1548">
                  <a:extLst>
                    <a:ext uri="{FF2B5EF4-FFF2-40B4-BE49-F238E27FC236}">
                      <a16:creationId xmlns:a16="http://schemas.microsoft.com/office/drawing/2014/main" id="{875C3AC0-3B91-075A-D5E7-183CB1CDD426}"/>
                    </a:ext>
                  </a:extLst>
                </p:cNvPr>
                <p:cNvCxnSpPr>
                  <a:cxnSpLocks/>
                  <a:endCxn id="1544" idx="12"/>
                </p:cNvCxnSpPr>
                <p:nvPr/>
              </p:nvCxnSpPr>
              <p:spPr>
                <a:xfrm>
                  <a:off x="-562336" y="2483819"/>
                  <a:ext cx="112295" cy="45278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3" name="Agrupar 1552">
                <a:extLst>
                  <a:ext uri="{FF2B5EF4-FFF2-40B4-BE49-F238E27FC236}">
                    <a16:creationId xmlns:a16="http://schemas.microsoft.com/office/drawing/2014/main" id="{C7D2F4EE-3C49-0C41-D5E2-4B5412930F43}"/>
                  </a:ext>
                </a:extLst>
              </p:cNvPr>
              <p:cNvGrpSpPr/>
              <p:nvPr/>
            </p:nvGrpSpPr>
            <p:grpSpPr>
              <a:xfrm flipH="1">
                <a:off x="8192472" y="2077401"/>
                <a:ext cx="95178" cy="848024"/>
                <a:chOff x="-562336" y="2077401"/>
                <a:chExt cx="95178" cy="848024"/>
              </a:xfrm>
            </p:grpSpPr>
            <p:cxnSp>
              <p:nvCxnSpPr>
                <p:cNvPr id="1554" name="Conector reto 1553">
                  <a:extLst>
                    <a:ext uri="{FF2B5EF4-FFF2-40B4-BE49-F238E27FC236}">
                      <a16:creationId xmlns:a16="http://schemas.microsoft.com/office/drawing/2014/main" id="{4F6C7018-A99A-1ACC-5D3E-A2511D1C3DC3}"/>
                    </a:ext>
                  </a:extLst>
                </p:cNvPr>
                <p:cNvCxnSpPr>
                  <a:cxnSpLocks/>
                  <a:endCxn id="1544" idx="3"/>
                </p:cNvCxnSpPr>
                <p:nvPr/>
              </p:nvCxnSpPr>
              <p:spPr>
                <a:xfrm flipV="1">
                  <a:off x="-562236" y="2077401"/>
                  <a:ext cx="92469" cy="41135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5" name="Conector reto 1554">
                  <a:extLst>
                    <a:ext uri="{FF2B5EF4-FFF2-40B4-BE49-F238E27FC236}">
                      <a16:creationId xmlns:a16="http://schemas.microsoft.com/office/drawing/2014/main" id="{5101A14E-F2AD-DAB1-CB12-EA6A3599EFCF}"/>
                    </a:ext>
                  </a:extLst>
                </p:cNvPr>
                <p:cNvCxnSpPr>
                  <a:cxnSpLocks/>
                  <a:endCxn id="1544" idx="8"/>
                </p:cNvCxnSpPr>
                <p:nvPr/>
              </p:nvCxnSpPr>
              <p:spPr>
                <a:xfrm>
                  <a:off x="-562336" y="2483819"/>
                  <a:ext cx="95178" cy="44160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59" name="Elipse 1558">
              <a:extLst>
                <a:ext uri="{FF2B5EF4-FFF2-40B4-BE49-F238E27FC236}">
                  <a16:creationId xmlns:a16="http://schemas.microsoft.com/office/drawing/2014/main" id="{91C1E10B-E836-0281-F774-9BA477473312}"/>
                </a:ext>
              </a:extLst>
            </p:cNvPr>
            <p:cNvSpPr/>
            <p:nvPr/>
          </p:nvSpPr>
          <p:spPr>
            <a:xfrm>
              <a:off x="43403" y="2761247"/>
              <a:ext cx="101952" cy="107438"/>
            </a:xfrm>
            <a:prstGeom prst="ellipse">
              <a:avLst/>
            </a:prstGeom>
            <a:solidFill>
              <a:srgbClr val="46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0" name="Elipse 1559">
              <a:extLst>
                <a:ext uri="{FF2B5EF4-FFF2-40B4-BE49-F238E27FC236}">
                  <a16:creationId xmlns:a16="http://schemas.microsoft.com/office/drawing/2014/main" id="{4EB5FA22-FD48-5FFE-6824-06198DCE6CE0}"/>
                </a:ext>
              </a:extLst>
            </p:cNvPr>
            <p:cNvSpPr/>
            <p:nvPr/>
          </p:nvSpPr>
          <p:spPr>
            <a:xfrm>
              <a:off x="8882135" y="2749291"/>
              <a:ext cx="101952" cy="107438"/>
            </a:xfrm>
            <a:prstGeom prst="ellipse">
              <a:avLst/>
            </a:prstGeom>
            <a:solidFill>
              <a:srgbClr val="46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01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Imagem 1497" descr="Forma&#10;&#10;Descrição gerada automaticamente">
            <a:extLst>
              <a:ext uri="{FF2B5EF4-FFF2-40B4-BE49-F238E27FC236}">
                <a16:creationId xmlns:a16="http://schemas.microsoft.com/office/drawing/2014/main" id="{7325EAB2-7E4C-F2F4-5845-FEFEEE405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62" t="51019" r="34810" b="5658"/>
          <a:stretch/>
        </p:blipFill>
        <p:spPr>
          <a:xfrm>
            <a:off x="-2211471" y="6893037"/>
            <a:ext cx="1634099" cy="1741370"/>
          </a:xfrm>
          <a:prstGeom prst="rect">
            <a:avLst/>
          </a:prstGeom>
        </p:spPr>
      </p:pic>
      <p:grpSp>
        <p:nvGrpSpPr>
          <p:cNvPr id="87" name="Agrupar 86">
            <a:extLst>
              <a:ext uri="{FF2B5EF4-FFF2-40B4-BE49-F238E27FC236}">
                <a16:creationId xmlns:a16="http://schemas.microsoft.com/office/drawing/2014/main" id="{A61ADD65-04C1-8515-9572-2D5A0A6166A8}"/>
              </a:ext>
            </a:extLst>
          </p:cNvPr>
          <p:cNvGrpSpPr/>
          <p:nvPr/>
        </p:nvGrpSpPr>
        <p:grpSpPr>
          <a:xfrm>
            <a:off x="566972" y="3502282"/>
            <a:ext cx="8409723" cy="3704882"/>
            <a:chOff x="0" y="5226633"/>
            <a:chExt cx="8409723" cy="3704882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98B50F25-B90A-A7DC-7977-312BF22650AA}"/>
                </a:ext>
              </a:extLst>
            </p:cNvPr>
            <p:cNvGrpSpPr/>
            <p:nvPr/>
          </p:nvGrpSpPr>
          <p:grpSpPr>
            <a:xfrm>
              <a:off x="2494589" y="6802654"/>
              <a:ext cx="5915134" cy="2128861"/>
              <a:chOff x="2494589" y="6802654"/>
              <a:chExt cx="5915134" cy="2128861"/>
            </a:xfrm>
          </p:grpSpPr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82028A09-29C7-BA08-5D65-0AEFFF700F31}"/>
                  </a:ext>
                </a:extLst>
              </p:cNvPr>
              <p:cNvGrpSpPr/>
              <p:nvPr/>
            </p:nvGrpSpPr>
            <p:grpSpPr>
              <a:xfrm>
                <a:off x="2988275" y="7705732"/>
                <a:ext cx="1706880" cy="307340"/>
                <a:chOff x="2988275" y="7705732"/>
                <a:chExt cx="1706880" cy="307340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A99A2E81-2888-1F8C-9F8C-F9EDB04B9CDD}"/>
                    </a:ext>
                  </a:extLst>
                </p:cNvPr>
                <p:cNvSpPr/>
                <p:nvPr/>
              </p:nvSpPr>
              <p:spPr>
                <a:xfrm>
                  <a:off x="2988275" y="7705732"/>
                  <a:ext cx="1706880" cy="30734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6FECC150-8BD8-D47D-720D-5E0BCB054A87}"/>
                    </a:ext>
                  </a:extLst>
                </p:cNvPr>
                <p:cNvSpPr/>
                <p:nvPr/>
              </p:nvSpPr>
              <p:spPr>
                <a:xfrm>
                  <a:off x="3109210" y="7746253"/>
                  <a:ext cx="1382508" cy="23050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A08948BC-3249-DC99-5F1F-AA1D977CD431}"/>
                  </a:ext>
                </a:extLst>
              </p:cNvPr>
              <p:cNvGrpSpPr/>
              <p:nvPr/>
            </p:nvGrpSpPr>
            <p:grpSpPr>
              <a:xfrm>
                <a:off x="2494589" y="7653605"/>
                <a:ext cx="663866" cy="420426"/>
                <a:chOff x="2494589" y="7653605"/>
                <a:chExt cx="663866" cy="420426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06C389CC-E5DF-D513-87E2-6EB9C4069963}"/>
                    </a:ext>
                  </a:extLst>
                </p:cNvPr>
                <p:cNvSpPr/>
                <p:nvPr/>
              </p:nvSpPr>
              <p:spPr>
                <a:xfrm>
                  <a:off x="2494589" y="7653605"/>
                  <a:ext cx="663866" cy="420426"/>
                </a:xfrm>
                <a:custGeom>
                  <a:avLst/>
                  <a:gdLst>
                    <a:gd name="connsiteX0" fmla="*/ 461472 w 663866"/>
                    <a:gd name="connsiteY0" fmla="*/ 0 h 420426"/>
                    <a:gd name="connsiteX1" fmla="*/ 663866 w 663866"/>
                    <a:gd name="connsiteY1" fmla="*/ 210213 h 420426"/>
                    <a:gd name="connsiteX2" fmla="*/ 461472 w 663866"/>
                    <a:gd name="connsiteY2" fmla="*/ 420426 h 420426"/>
                    <a:gd name="connsiteX3" fmla="*/ 420683 w 663866"/>
                    <a:gd name="connsiteY3" fmla="*/ 416155 h 420426"/>
                    <a:gd name="connsiteX4" fmla="*/ 404788 w 663866"/>
                    <a:gd name="connsiteY4" fmla="*/ 411031 h 420426"/>
                    <a:gd name="connsiteX5" fmla="*/ 404788 w 663866"/>
                    <a:gd name="connsiteY5" fmla="*/ 411812 h 420426"/>
                    <a:gd name="connsiteX6" fmla="*/ 400339 w 663866"/>
                    <a:gd name="connsiteY6" fmla="*/ 409596 h 420426"/>
                    <a:gd name="connsiteX7" fmla="*/ 382691 w 663866"/>
                    <a:gd name="connsiteY7" fmla="*/ 403906 h 420426"/>
                    <a:gd name="connsiteX8" fmla="*/ 367365 w 663866"/>
                    <a:gd name="connsiteY8" fmla="*/ 393174 h 420426"/>
                    <a:gd name="connsiteX9" fmla="*/ 0 w 663866"/>
                    <a:gd name="connsiteY9" fmla="*/ 210212 h 420426"/>
                    <a:gd name="connsiteX10" fmla="*/ 367375 w 663866"/>
                    <a:gd name="connsiteY10" fmla="*/ 27245 h 420426"/>
                    <a:gd name="connsiteX11" fmla="*/ 382691 w 663866"/>
                    <a:gd name="connsiteY11" fmla="*/ 16520 h 420426"/>
                    <a:gd name="connsiteX12" fmla="*/ 400328 w 663866"/>
                    <a:gd name="connsiteY12" fmla="*/ 10834 h 420426"/>
                    <a:gd name="connsiteX13" fmla="*/ 404788 w 663866"/>
                    <a:gd name="connsiteY13" fmla="*/ 8612 h 420426"/>
                    <a:gd name="connsiteX14" fmla="*/ 404788 w 663866"/>
                    <a:gd name="connsiteY14" fmla="*/ 9395 h 420426"/>
                    <a:gd name="connsiteX15" fmla="*/ 420683 w 663866"/>
                    <a:gd name="connsiteY15" fmla="*/ 4271 h 420426"/>
                    <a:gd name="connsiteX16" fmla="*/ 461472 w 663866"/>
                    <a:gd name="connsiteY16" fmla="*/ 0 h 420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3866" h="420426">
                      <a:moveTo>
                        <a:pt x="461472" y="0"/>
                      </a:moveTo>
                      <a:cubicBezTo>
                        <a:pt x="573251" y="0"/>
                        <a:pt x="663866" y="94116"/>
                        <a:pt x="663866" y="210213"/>
                      </a:cubicBezTo>
                      <a:cubicBezTo>
                        <a:pt x="663866" y="326310"/>
                        <a:pt x="573251" y="420426"/>
                        <a:pt x="461472" y="420426"/>
                      </a:cubicBezTo>
                      <a:cubicBezTo>
                        <a:pt x="447500" y="420426"/>
                        <a:pt x="433858" y="418956"/>
                        <a:pt x="420683" y="416155"/>
                      </a:cubicBezTo>
                      <a:lnTo>
                        <a:pt x="404788" y="411031"/>
                      </a:lnTo>
                      <a:lnTo>
                        <a:pt x="404788" y="411812"/>
                      </a:lnTo>
                      <a:lnTo>
                        <a:pt x="400339" y="409596"/>
                      </a:lnTo>
                      <a:lnTo>
                        <a:pt x="382691" y="403906"/>
                      </a:lnTo>
                      <a:lnTo>
                        <a:pt x="367365" y="393174"/>
                      </a:lnTo>
                      <a:lnTo>
                        <a:pt x="0" y="210212"/>
                      </a:lnTo>
                      <a:lnTo>
                        <a:pt x="367375" y="27245"/>
                      </a:lnTo>
                      <a:lnTo>
                        <a:pt x="382691" y="16520"/>
                      </a:lnTo>
                      <a:lnTo>
                        <a:pt x="400328" y="10834"/>
                      </a:lnTo>
                      <a:lnTo>
                        <a:pt x="404788" y="8612"/>
                      </a:lnTo>
                      <a:lnTo>
                        <a:pt x="404788" y="9395"/>
                      </a:lnTo>
                      <a:lnTo>
                        <a:pt x="420683" y="4271"/>
                      </a:lnTo>
                      <a:cubicBezTo>
                        <a:pt x="433858" y="1471"/>
                        <a:pt x="447500" y="0"/>
                        <a:pt x="4614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27228C2F-9C76-50AC-F53E-505D97FFC0D5}"/>
                    </a:ext>
                  </a:extLst>
                </p:cNvPr>
                <p:cNvSpPr/>
                <p:nvPr/>
              </p:nvSpPr>
              <p:spPr>
                <a:xfrm>
                  <a:off x="2594910" y="7696081"/>
                  <a:ext cx="514300" cy="342008"/>
                </a:xfrm>
                <a:custGeom>
                  <a:avLst/>
                  <a:gdLst>
                    <a:gd name="connsiteX0" fmla="*/ 461472 w 663866"/>
                    <a:gd name="connsiteY0" fmla="*/ 0 h 420426"/>
                    <a:gd name="connsiteX1" fmla="*/ 663866 w 663866"/>
                    <a:gd name="connsiteY1" fmla="*/ 210213 h 420426"/>
                    <a:gd name="connsiteX2" fmla="*/ 461472 w 663866"/>
                    <a:gd name="connsiteY2" fmla="*/ 420426 h 420426"/>
                    <a:gd name="connsiteX3" fmla="*/ 420683 w 663866"/>
                    <a:gd name="connsiteY3" fmla="*/ 416155 h 420426"/>
                    <a:gd name="connsiteX4" fmla="*/ 404788 w 663866"/>
                    <a:gd name="connsiteY4" fmla="*/ 411031 h 420426"/>
                    <a:gd name="connsiteX5" fmla="*/ 404788 w 663866"/>
                    <a:gd name="connsiteY5" fmla="*/ 411812 h 420426"/>
                    <a:gd name="connsiteX6" fmla="*/ 400339 w 663866"/>
                    <a:gd name="connsiteY6" fmla="*/ 409596 h 420426"/>
                    <a:gd name="connsiteX7" fmla="*/ 382691 w 663866"/>
                    <a:gd name="connsiteY7" fmla="*/ 403906 h 420426"/>
                    <a:gd name="connsiteX8" fmla="*/ 367365 w 663866"/>
                    <a:gd name="connsiteY8" fmla="*/ 393174 h 420426"/>
                    <a:gd name="connsiteX9" fmla="*/ 0 w 663866"/>
                    <a:gd name="connsiteY9" fmla="*/ 210212 h 420426"/>
                    <a:gd name="connsiteX10" fmla="*/ 367375 w 663866"/>
                    <a:gd name="connsiteY10" fmla="*/ 27245 h 420426"/>
                    <a:gd name="connsiteX11" fmla="*/ 382691 w 663866"/>
                    <a:gd name="connsiteY11" fmla="*/ 16520 h 420426"/>
                    <a:gd name="connsiteX12" fmla="*/ 400328 w 663866"/>
                    <a:gd name="connsiteY12" fmla="*/ 10834 h 420426"/>
                    <a:gd name="connsiteX13" fmla="*/ 404788 w 663866"/>
                    <a:gd name="connsiteY13" fmla="*/ 8612 h 420426"/>
                    <a:gd name="connsiteX14" fmla="*/ 404788 w 663866"/>
                    <a:gd name="connsiteY14" fmla="*/ 9395 h 420426"/>
                    <a:gd name="connsiteX15" fmla="*/ 420683 w 663866"/>
                    <a:gd name="connsiteY15" fmla="*/ 4271 h 420426"/>
                    <a:gd name="connsiteX16" fmla="*/ 461472 w 663866"/>
                    <a:gd name="connsiteY16" fmla="*/ 0 h 420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3866" h="420426">
                      <a:moveTo>
                        <a:pt x="461472" y="0"/>
                      </a:moveTo>
                      <a:cubicBezTo>
                        <a:pt x="573251" y="0"/>
                        <a:pt x="663866" y="94116"/>
                        <a:pt x="663866" y="210213"/>
                      </a:cubicBezTo>
                      <a:cubicBezTo>
                        <a:pt x="663866" y="326310"/>
                        <a:pt x="573251" y="420426"/>
                        <a:pt x="461472" y="420426"/>
                      </a:cubicBezTo>
                      <a:cubicBezTo>
                        <a:pt x="447500" y="420426"/>
                        <a:pt x="433858" y="418956"/>
                        <a:pt x="420683" y="416155"/>
                      </a:cubicBezTo>
                      <a:lnTo>
                        <a:pt x="404788" y="411031"/>
                      </a:lnTo>
                      <a:lnTo>
                        <a:pt x="404788" y="411812"/>
                      </a:lnTo>
                      <a:lnTo>
                        <a:pt x="400339" y="409596"/>
                      </a:lnTo>
                      <a:lnTo>
                        <a:pt x="382691" y="403906"/>
                      </a:lnTo>
                      <a:lnTo>
                        <a:pt x="367365" y="393174"/>
                      </a:lnTo>
                      <a:lnTo>
                        <a:pt x="0" y="210212"/>
                      </a:lnTo>
                      <a:lnTo>
                        <a:pt x="367375" y="27245"/>
                      </a:lnTo>
                      <a:lnTo>
                        <a:pt x="382691" y="16520"/>
                      </a:lnTo>
                      <a:lnTo>
                        <a:pt x="400328" y="10834"/>
                      </a:lnTo>
                      <a:lnTo>
                        <a:pt x="404788" y="8612"/>
                      </a:lnTo>
                      <a:lnTo>
                        <a:pt x="404788" y="9395"/>
                      </a:lnTo>
                      <a:lnTo>
                        <a:pt x="420683" y="4271"/>
                      </a:lnTo>
                      <a:cubicBezTo>
                        <a:pt x="433858" y="1471"/>
                        <a:pt x="447500" y="0"/>
                        <a:pt x="46147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C522DF9D-5F0A-01D7-3A9A-9E5F25BAD439}"/>
                  </a:ext>
                </a:extLst>
              </p:cNvPr>
              <p:cNvGrpSpPr/>
              <p:nvPr/>
            </p:nvGrpSpPr>
            <p:grpSpPr>
              <a:xfrm>
                <a:off x="3791180" y="6802654"/>
                <a:ext cx="1269086" cy="2128861"/>
                <a:chOff x="3791180" y="6802654"/>
                <a:chExt cx="1269086" cy="2128861"/>
              </a:xfrm>
            </p:grpSpPr>
            <p:sp>
              <p:nvSpPr>
                <p:cNvPr id="36" name="Forma Livre: Forma 35">
                  <a:extLst>
                    <a:ext uri="{FF2B5EF4-FFF2-40B4-BE49-F238E27FC236}">
                      <a16:creationId xmlns:a16="http://schemas.microsoft.com/office/drawing/2014/main" id="{8C3EB801-2048-C634-8E96-0FC04DCB0025}"/>
                    </a:ext>
                  </a:extLst>
                </p:cNvPr>
                <p:cNvSpPr/>
                <p:nvPr/>
              </p:nvSpPr>
              <p:spPr>
                <a:xfrm rot="5400000">
                  <a:off x="3361292" y="7232542"/>
                  <a:ext cx="2128861" cy="1269086"/>
                </a:xfrm>
                <a:custGeom>
                  <a:avLst/>
                  <a:gdLst>
                    <a:gd name="connsiteX0" fmla="*/ 393 w 2128861"/>
                    <a:gd name="connsiteY0" fmla="*/ 241903 h 1269086"/>
                    <a:gd name="connsiteX1" fmla="*/ 40561 w 2128861"/>
                    <a:gd name="connsiteY1" fmla="*/ 102062 h 1269086"/>
                    <a:gd name="connsiteX2" fmla="*/ 234277 w 2128861"/>
                    <a:gd name="connsiteY2" fmla="*/ 391020 h 1269086"/>
                    <a:gd name="connsiteX3" fmla="*/ 307055 w 2128861"/>
                    <a:gd name="connsiteY3" fmla="*/ 441562 h 1269086"/>
                    <a:gd name="connsiteX4" fmla="*/ 293343 w 2128861"/>
                    <a:gd name="connsiteY4" fmla="*/ 411207 h 1269086"/>
                    <a:gd name="connsiteX5" fmla="*/ 468737 w 2128861"/>
                    <a:gd name="connsiteY5" fmla="*/ 11023 h 1269086"/>
                    <a:gd name="connsiteX6" fmla="*/ 488500 w 2128861"/>
                    <a:gd name="connsiteY6" fmla="*/ 368943 h 1269086"/>
                    <a:gd name="connsiteX7" fmla="*/ 578135 w 2128861"/>
                    <a:gd name="connsiteY7" fmla="*/ 470319 h 1269086"/>
                    <a:gd name="connsiteX8" fmla="*/ 584303 w 2128861"/>
                    <a:gd name="connsiteY8" fmla="*/ 474330 h 1269086"/>
                    <a:gd name="connsiteX9" fmla="*/ 1527607 w 2128861"/>
                    <a:gd name="connsiteY9" fmla="*/ 474330 h 1269086"/>
                    <a:gd name="connsiteX10" fmla="*/ 1550725 w 2128861"/>
                    <a:gd name="connsiteY10" fmla="*/ 459296 h 1269086"/>
                    <a:gd name="connsiteX11" fmla="*/ 1640360 w 2128861"/>
                    <a:gd name="connsiteY11" fmla="*/ 357920 h 1269086"/>
                    <a:gd name="connsiteX12" fmla="*/ 1660123 w 2128861"/>
                    <a:gd name="connsiteY12" fmla="*/ 0 h 1269086"/>
                    <a:gd name="connsiteX13" fmla="*/ 1835517 w 2128861"/>
                    <a:gd name="connsiteY13" fmla="*/ 400184 h 1269086"/>
                    <a:gd name="connsiteX14" fmla="*/ 1821805 w 2128861"/>
                    <a:gd name="connsiteY14" fmla="*/ 430539 h 1269086"/>
                    <a:gd name="connsiteX15" fmla="*/ 1894583 w 2128861"/>
                    <a:gd name="connsiteY15" fmla="*/ 379997 h 1269086"/>
                    <a:gd name="connsiteX16" fmla="*/ 2088299 w 2128861"/>
                    <a:gd name="connsiteY16" fmla="*/ 91039 h 1269086"/>
                    <a:gd name="connsiteX17" fmla="*/ 2128467 w 2128861"/>
                    <a:gd name="connsiteY17" fmla="*/ 230880 h 1269086"/>
                    <a:gd name="connsiteX18" fmla="*/ 2104604 w 2128861"/>
                    <a:gd name="connsiteY18" fmla="*/ 377246 h 1269086"/>
                    <a:gd name="connsiteX19" fmla="*/ 2086924 w 2128861"/>
                    <a:gd name="connsiteY19" fmla="*/ 413851 h 1269086"/>
                    <a:gd name="connsiteX20" fmla="*/ 2088247 w 2128861"/>
                    <a:gd name="connsiteY20" fmla="*/ 414459 h 1269086"/>
                    <a:gd name="connsiteX21" fmla="*/ 2025482 w 2128861"/>
                    <a:gd name="connsiteY21" fmla="*/ 550767 h 1269086"/>
                    <a:gd name="connsiteX22" fmla="*/ 2027775 w 2128861"/>
                    <a:gd name="connsiteY22" fmla="*/ 551824 h 1269086"/>
                    <a:gd name="connsiteX23" fmla="*/ 1702579 w 2128861"/>
                    <a:gd name="connsiteY23" fmla="*/ 1258063 h 1269086"/>
                    <a:gd name="connsiteX24" fmla="*/ 1457699 w 2128861"/>
                    <a:gd name="connsiteY24" fmla="*/ 1145305 h 1269086"/>
                    <a:gd name="connsiteX25" fmla="*/ 1458038 w 2128861"/>
                    <a:gd name="connsiteY25" fmla="*/ 1144568 h 1269086"/>
                    <a:gd name="connsiteX26" fmla="*/ 1500578 w 2128861"/>
                    <a:gd name="connsiteY26" fmla="*/ 768968 h 1269086"/>
                    <a:gd name="connsiteX27" fmla="*/ 627034 w 2128861"/>
                    <a:gd name="connsiteY27" fmla="*/ 768968 h 1269086"/>
                    <a:gd name="connsiteX28" fmla="*/ 670822 w 2128861"/>
                    <a:gd name="connsiteY28" fmla="*/ 1155591 h 1269086"/>
                    <a:gd name="connsiteX29" fmla="*/ 671161 w 2128861"/>
                    <a:gd name="connsiteY29" fmla="*/ 1156328 h 1269086"/>
                    <a:gd name="connsiteX30" fmla="*/ 426281 w 2128861"/>
                    <a:gd name="connsiteY30" fmla="*/ 1269086 h 1269086"/>
                    <a:gd name="connsiteX31" fmla="*/ 101085 w 2128861"/>
                    <a:gd name="connsiteY31" fmla="*/ 562847 h 1269086"/>
                    <a:gd name="connsiteX32" fmla="*/ 103378 w 2128861"/>
                    <a:gd name="connsiteY32" fmla="*/ 561790 h 1269086"/>
                    <a:gd name="connsiteX33" fmla="*/ 40613 w 2128861"/>
                    <a:gd name="connsiteY33" fmla="*/ 425482 h 1269086"/>
                    <a:gd name="connsiteX34" fmla="*/ 41936 w 2128861"/>
                    <a:gd name="connsiteY34" fmla="*/ 424874 h 1269086"/>
                    <a:gd name="connsiteX35" fmla="*/ 24257 w 2128861"/>
                    <a:gd name="connsiteY35" fmla="*/ 388269 h 1269086"/>
                    <a:gd name="connsiteX36" fmla="*/ 393 w 2128861"/>
                    <a:gd name="connsiteY36" fmla="*/ 241903 h 1269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128861" h="1269086">
                      <a:moveTo>
                        <a:pt x="393" y="241903"/>
                      </a:moveTo>
                      <a:cubicBezTo>
                        <a:pt x="2757" y="193254"/>
                        <a:pt x="15793" y="145692"/>
                        <a:pt x="40561" y="102062"/>
                      </a:cubicBezTo>
                      <a:cubicBezTo>
                        <a:pt x="72260" y="211392"/>
                        <a:pt x="140798" y="312540"/>
                        <a:pt x="234277" y="391020"/>
                      </a:cubicBezTo>
                      <a:lnTo>
                        <a:pt x="307055" y="441562"/>
                      </a:lnTo>
                      <a:lnTo>
                        <a:pt x="293343" y="411207"/>
                      </a:lnTo>
                      <a:cubicBezTo>
                        <a:pt x="248180" y="269746"/>
                        <a:pt x="318054" y="101191"/>
                        <a:pt x="468737" y="11023"/>
                      </a:cubicBezTo>
                      <a:cubicBezTo>
                        <a:pt x="418673" y="133605"/>
                        <a:pt x="425890" y="264312"/>
                        <a:pt x="488500" y="368943"/>
                      </a:cubicBezTo>
                      <a:cubicBezTo>
                        <a:pt x="511979" y="408179"/>
                        <a:pt x="542371" y="442285"/>
                        <a:pt x="578135" y="470319"/>
                      </a:cubicBezTo>
                      <a:lnTo>
                        <a:pt x="584303" y="474330"/>
                      </a:lnTo>
                      <a:lnTo>
                        <a:pt x="1527607" y="474330"/>
                      </a:lnTo>
                      <a:lnTo>
                        <a:pt x="1550725" y="459296"/>
                      </a:lnTo>
                      <a:cubicBezTo>
                        <a:pt x="1586489" y="431262"/>
                        <a:pt x="1616881" y="397157"/>
                        <a:pt x="1640360" y="357920"/>
                      </a:cubicBezTo>
                      <a:cubicBezTo>
                        <a:pt x="1702970" y="253289"/>
                        <a:pt x="1710187" y="122582"/>
                        <a:pt x="1660123" y="0"/>
                      </a:cubicBezTo>
                      <a:cubicBezTo>
                        <a:pt x="1810806" y="90168"/>
                        <a:pt x="1880680" y="258723"/>
                        <a:pt x="1835517" y="400184"/>
                      </a:cubicBezTo>
                      <a:lnTo>
                        <a:pt x="1821805" y="430539"/>
                      </a:lnTo>
                      <a:lnTo>
                        <a:pt x="1894583" y="379997"/>
                      </a:lnTo>
                      <a:cubicBezTo>
                        <a:pt x="1988063" y="301517"/>
                        <a:pt x="2056600" y="200369"/>
                        <a:pt x="2088299" y="91039"/>
                      </a:cubicBezTo>
                      <a:cubicBezTo>
                        <a:pt x="2113067" y="134669"/>
                        <a:pt x="2126104" y="182231"/>
                        <a:pt x="2128467" y="230880"/>
                      </a:cubicBezTo>
                      <a:cubicBezTo>
                        <a:pt x="2130831" y="279527"/>
                        <a:pt x="2122523" y="329264"/>
                        <a:pt x="2104604" y="377246"/>
                      </a:cubicBezTo>
                      <a:lnTo>
                        <a:pt x="2086924" y="413851"/>
                      </a:lnTo>
                      <a:lnTo>
                        <a:pt x="2088247" y="414459"/>
                      </a:lnTo>
                      <a:lnTo>
                        <a:pt x="2025482" y="550767"/>
                      </a:lnTo>
                      <a:lnTo>
                        <a:pt x="2027775" y="551824"/>
                      </a:lnTo>
                      <a:lnTo>
                        <a:pt x="1702579" y="1258063"/>
                      </a:lnTo>
                      <a:lnTo>
                        <a:pt x="1457699" y="1145305"/>
                      </a:lnTo>
                      <a:lnTo>
                        <a:pt x="1458038" y="1144568"/>
                      </a:lnTo>
                      <a:lnTo>
                        <a:pt x="1500578" y="768968"/>
                      </a:lnTo>
                      <a:lnTo>
                        <a:pt x="627034" y="768968"/>
                      </a:lnTo>
                      <a:lnTo>
                        <a:pt x="670822" y="1155591"/>
                      </a:lnTo>
                      <a:lnTo>
                        <a:pt x="671161" y="1156328"/>
                      </a:lnTo>
                      <a:lnTo>
                        <a:pt x="426281" y="1269086"/>
                      </a:lnTo>
                      <a:lnTo>
                        <a:pt x="101085" y="562847"/>
                      </a:lnTo>
                      <a:lnTo>
                        <a:pt x="103378" y="561790"/>
                      </a:lnTo>
                      <a:lnTo>
                        <a:pt x="40613" y="425482"/>
                      </a:lnTo>
                      <a:lnTo>
                        <a:pt x="41936" y="424874"/>
                      </a:lnTo>
                      <a:lnTo>
                        <a:pt x="24257" y="388269"/>
                      </a:lnTo>
                      <a:cubicBezTo>
                        <a:pt x="6337" y="340287"/>
                        <a:pt x="-1970" y="290550"/>
                        <a:pt x="393" y="241903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8F127F88-1E21-D5F6-5FD8-80F81516DBFD}"/>
                    </a:ext>
                  </a:extLst>
                </p:cNvPr>
                <p:cNvGrpSpPr/>
                <p:nvPr/>
              </p:nvGrpSpPr>
              <p:grpSpPr>
                <a:xfrm>
                  <a:off x="3917601" y="6826778"/>
                  <a:ext cx="981650" cy="835482"/>
                  <a:chOff x="1708209" y="1246437"/>
                  <a:chExt cx="981650" cy="835482"/>
                </a:xfrm>
                <a:solidFill>
                  <a:schemeClr val="bg2">
                    <a:lumMod val="10000"/>
                  </a:schemeClr>
                </a:solidFill>
              </p:grpSpPr>
              <p:sp>
                <p:nvSpPr>
                  <p:cNvPr id="42" name="Forma Livre: Forma 41">
                    <a:extLst>
                      <a:ext uri="{FF2B5EF4-FFF2-40B4-BE49-F238E27FC236}">
                        <a16:creationId xmlns:a16="http://schemas.microsoft.com/office/drawing/2014/main" id="{68C8F800-DB7B-6564-EE25-30ACC9972679}"/>
                      </a:ext>
                    </a:extLst>
                  </p:cNvPr>
                  <p:cNvSpPr/>
                  <p:nvPr/>
                </p:nvSpPr>
                <p:spPr>
                  <a:xfrm rot="2033445">
                    <a:off x="1708209" y="1303492"/>
                    <a:ext cx="933545" cy="778427"/>
                  </a:xfrm>
                  <a:custGeom>
                    <a:avLst/>
                    <a:gdLst>
                      <a:gd name="connsiteX0" fmla="*/ 315657 w 933545"/>
                      <a:gd name="connsiteY0" fmla="*/ 129141 h 778427"/>
                      <a:gd name="connsiteX1" fmla="*/ 330457 w 933545"/>
                      <a:gd name="connsiteY1" fmla="*/ 130674 h 778427"/>
                      <a:gd name="connsiteX2" fmla="*/ 523136 w 933545"/>
                      <a:gd name="connsiteY2" fmla="*/ 233028 h 778427"/>
                      <a:gd name="connsiteX3" fmla="*/ 542689 w 933545"/>
                      <a:gd name="connsiteY3" fmla="*/ 252766 h 778427"/>
                      <a:gd name="connsiteX4" fmla="*/ 543027 w 933545"/>
                      <a:gd name="connsiteY4" fmla="*/ 251568 h 778427"/>
                      <a:gd name="connsiteX5" fmla="*/ 544519 w 933545"/>
                      <a:gd name="connsiteY5" fmla="*/ 241358 h 778427"/>
                      <a:gd name="connsiteX6" fmla="*/ 552491 w 933545"/>
                      <a:gd name="connsiteY6" fmla="*/ 217964 h 778427"/>
                      <a:gd name="connsiteX7" fmla="*/ 552897 w 933545"/>
                      <a:gd name="connsiteY7" fmla="*/ 216522 h 778427"/>
                      <a:gd name="connsiteX8" fmla="*/ 553174 w 933545"/>
                      <a:gd name="connsiteY8" fmla="*/ 215959 h 778427"/>
                      <a:gd name="connsiteX9" fmla="*/ 564034 w 933545"/>
                      <a:gd name="connsiteY9" fmla="*/ 184092 h 778427"/>
                      <a:gd name="connsiteX10" fmla="*/ 674440 w 933545"/>
                      <a:gd name="connsiteY10" fmla="*/ 50324 h 778427"/>
                      <a:gd name="connsiteX11" fmla="*/ 933545 w 933545"/>
                      <a:gd name="connsiteY11" fmla="*/ 21597 h 778427"/>
                      <a:gd name="connsiteX12" fmla="*/ 687888 w 933545"/>
                      <a:gd name="connsiteY12" fmla="*/ 239350 h 778427"/>
                      <a:gd name="connsiteX13" fmla="*/ 671912 w 933545"/>
                      <a:gd name="connsiteY13" fmla="*/ 288586 h 778427"/>
                      <a:gd name="connsiteX14" fmla="*/ 667203 w 933545"/>
                      <a:gd name="connsiteY14" fmla="*/ 332886 h 778427"/>
                      <a:gd name="connsiteX15" fmla="*/ 673653 w 933545"/>
                      <a:gd name="connsiteY15" fmla="*/ 393563 h 778427"/>
                      <a:gd name="connsiteX16" fmla="*/ 725785 w 933545"/>
                      <a:gd name="connsiteY16" fmla="*/ 466380 h 778427"/>
                      <a:gd name="connsiteX17" fmla="*/ 722647 w 933545"/>
                      <a:gd name="connsiteY17" fmla="*/ 475373 h 778427"/>
                      <a:gd name="connsiteX18" fmla="*/ 716321 w 933545"/>
                      <a:gd name="connsiteY18" fmla="*/ 479622 h 778427"/>
                      <a:gd name="connsiteX19" fmla="*/ 699579 w 933545"/>
                      <a:gd name="connsiteY19" fmla="*/ 489634 h 778427"/>
                      <a:gd name="connsiteX20" fmla="*/ 702998 w 933545"/>
                      <a:gd name="connsiteY20" fmla="*/ 500004 h 778427"/>
                      <a:gd name="connsiteX21" fmla="*/ 802824 w 933545"/>
                      <a:gd name="connsiteY21" fmla="*/ 631835 h 778427"/>
                      <a:gd name="connsiteX22" fmla="*/ 611027 w 933545"/>
                      <a:gd name="connsiteY22" fmla="*/ 544275 h 778427"/>
                      <a:gd name="connsiteX23" fmla="*/ 610270 w 933545"/>
                      <a:gd name="connsiteY23" fmla="*/ 543037 h 778427"/>
                      <a:gd name="connsiteX24" fmla="*/ 529675 w 933545"/>
                      <a:gd name="connsiteY24" fmla="*/ 591230 h 778427"/>
                      <a:gd name="connsiteX25" fmla="*/ 481873 w 933545"/>
                      <a:gd name="connsiteY25" fmla="*/ 520070 h 778427"/>
                      <a:gd name="connsiteX26" fmla="*/ 182673 w 933545"/>
                      <a:gd name="connsiteY26" fmla="*/ 778427 h 778427"/>
                      <a:gd name="connsiteX27" fmla="*/ 0 w 933545"/>
                      <a:gd name="connsiteY27" fmla="*/ 667055 h 778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933545" h="778427">
                        <a:moveTo>
                          <a:pt x="315657" y="129141"/>
                        </a:moveTo>
                        <a:lnTo>
                          <a:pt x="330457" y="130674"/>
                        </a:lnTo>
                        <a:lnTo>
                          <a:pt x="523136" y="233028"/>
                        </a:lnTo>
                        <a:lnTo>
                          <a:pt x="542689" y="252766"/>
                        </a:lnTo>
                        <a:lnTo>
                          <a:pt x="543027" y="251568"/>
                        </a:lnTo>
                        <a:lnTo>
                          <a:pt x="544519" y="241358"/>
                        </a:lnTo>
                        <a:lnTo>
                          <a:pt x="552491" y="217964"/>
                        </a:lnTo>
                        <a:lnTo>
                          <a:pt x="552897" y="216522"/>
                        </a:lnTo>
                        <a:lnTo>
                          <a:pt x="553174" y="215959"/>
                        </a:lnTo>
                        <a:lnTo>
                          <a:pt x="564034" y="184092"/>
                        </a:lnTo>
                        <a:cubicBezTo>
                          <a:pt x="589260" y="127550"/>
                          <a:pt x="628291" y="81981"/>
                          <a:pt x="674440" y="50324"/>
                        </a:cubicBezTo>
                        <a:cubicBezTo>
                          <a:pt x="751355" y="-2437"/>
                          <a:pt x="848042" y="-16550"/>
                          <a:pt x="933545" y="21597"/>
                        </a:cubicBezTo>
                        <a:cubicBezTo>
                          <a:pt x="826823" y="51260"/>
                          <a:pt x="735811" y="131934"/>
                          <a:pt x="687888" y="239350"/>
                        </a:cubicBezTo>
                        <a:lnTo>
                          <a:pt x="671912" y="288586"/>
                        </a:lnTo>
                        <a:lnTo>
                          <a:pt x="667203" y="332886"/>
                        </a:lnTo>
                        <a:lnTo>
                          <a:pt x="673653" y="393563"/>
                        </a:lnTo>
                        <a:lnTo>
                          <a:pt x="725785" y="466380"/>
                        </a:lnTo>
                        <a:lnTo>
                          <a:pt x="722647" y="475373"/>
                        </a:lnTo>
                        <a:lnTo>
                          <a:pt x="716321" y="479622"/>
                        </a:lnTo>
                        <a:lnTo>
                          <a:pt x="699579" y="489634"/>
                        </a:lnTo>
                        <a:lnTo>
                          <a:pt x="702998" y="500004"/>
                        </a:lnTo>
                        <a:cubicBezTo>
                          <a:pt x="726231" y="551217"/>
                          <a:pt x="760137" y="596549"/>
                          <a:pt x="802824" y="631835"/>
                        </a:cubicBezTo>
                        <a:cubicBezTo>
                          <a:pt x="727923" y="631835"/>
                          <a:pt x="660112" y="598374"/>
                          <a:pt x="611027" y="544275"/>
                        </a:cubicBezTo>
                        <a:lnTo>
                          <a:pt x="610270" y="543037"/>
                        </a:lnTo>
                        <a:lnTo>
                          <a:pt x="529675" y="591230"/>
                        </a:lnTo>
                        <a:lnTo>
                          <a:pt x="481873" y="520070"/>
                        </a:lnTo>
                        <a:lnTo>
                          <a:pt x="182673" y="778427"/>
                        </a:lnTo>
                        <a:lnTo>
                          <a:pt x="0" y="6670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Forma Livre: Forma 42">
                    <a:extLst>
                      <a:ext uri="{FF2B5EF4-FFF2-40B4-BE49-F238E27FC236}">
                        <a16:creationId xmlns:a16="http://schemas.microsoft.com/office/drawing/2014/main" id="{BF650F78-78A0-E9CF-0AFC-CF4799CE860A}"/>
                      </a:ext>
                    </a:extLst>
                  </p:cNvPr>
                  <p:cNvSpPr/>
                  <p:nvPr/>
                </p:nvSpPr>
                <p:spPr>
                  <a:xfrm>
                    <a:off x="2189340" y="1246437"/>
                    <a:ext cx="500519" cy="390525"/>
                  </a:xfrm>
                  <a:custGeom>
                    <a:avLst/>
                    <a:gdLst>
                      <a:gd name="connsiteX0" fmla="*/ 0 w 464820"/>
                      <a:gd name="connsiteY0" fmla="*/ 148590 h 390525"/>
                      <a:gd name="connsiteX1" fmla="*/ 320040 w 464820"/>
                      <a:gd name="connsiteY1" fmla="*/ 5715 h 390525"/>
                      <a:gd name="connsiteX2" fmla="*/ 390525 w 464820"/>
                      <a:gd name="connsiteY2" fmla="*/ 0 h 390525"/>
                      <a:gd name="connsiteX3" fmla="*/ 464820 w 464820"/>
                      <a:gd name="connsiteY3" fmla="*/ 5715 h 390525"/>
                      <a:gd name="connsiteX4" fmla="*/ 386715 w 464820"/>
                      <a:gd name="connsiteY4" fmla="*/ 55245 h 390525"/>
                      <a:gd name="connsiteX5" fmla="*/ 316230 w 464820"/>
                      <a:gd name="connsiteY5" fmla="*/ 104775 h 390525"/>
                      <a:gd name="connsiteX6" fmla="*/ 243840 w 464820"/>
                      <a:gd name="connsiteY6" fmla="*/ 186690 h 390525"/>
                      <a:gd name="connsiteX7" fmla="*/ 182880 w 464820"/>
                      <a:gd name="connsiteY7" fmla="*/ 270510 h 390525"/>
                      <a:gd name="connsiteX8" fmla="*/ 160020 w 464820"/>
                      <a:gd name="connsiteY8" fmla="*/ 327660 h 390525"/>
                      <a:gd name="connsiteX9" fmla="*/ 148590 w 464820"/>
                      <a:gd name="connsiteY9" fmla="*/ 377190 h 390525"/>
                      <a:gd name="connsiteX10" fmla="*/ 95250 w 464820"/>
                      <a:gd name="connsiteY10" fmla="*/ 390525 h 390525"/>
                      <a:gd name="connsiteX11" fmla="*/ 0 w 464820"/>
                      <a:gd name="connsiteY11" fmla="*/ 148590 h 390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64820" h="390525">
                        <a:moveTo>
                          <a:pt x="0" y="148590"/>
                        </a:moveTo>
                        <a:lnTo>
                          <a:pt x="320040" y="5715"/>
                        </a:lnTo>
                        <a:lnTo>
                          <a:pt x="390525" y="0"/>
                        </a:lnTo>
                        <a:lnTo>
                          <a:pt x="464820" y="5715"/>
                        </a:lnTo>
                        <a:lnTo>
                          <a:pt x="386715" y="55245"/>
                        </a:lnTo>
                        <a:lnTo>
                          <a:pt x="316230" y="104775"/>
                        </a:lnTo>
                        <a:lnTo>
                          <a:pt x="243840" y="186690"/>
                        </a:lnTo>
                        <a:lnTo>
                          <a:pt x="182880" y="270510"/>
                        </a:lnTo>
                        <a:lnTo>
                          <a:pt x="160020" y="327660"/>
                        </a:lnTo>
                        <a:lnTo>
                          <a:pt x="148590" y="377190"/>
                        </a:lnTo>
                        <a:lnTo>
                          <a:pt x="95250" y="390525"/>
                        </a:lnTo>
                        <a:lnTo>
                          <a:pt x="0" y="1485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4" name="Agrupar 43">
                  <a:extLst>
                    <a:ext uri="{FF2B5EF4-FFF2-40B4-BE49-F238E27FC236}">
                      <a16:creationId xmlns:a16="http://schemas.microsoft.com/office/drawing/2014/main" id="{3B7A15E3-4FE2-2F6A-B5AA-57E29126BA3A}"/>
                    </a:ext>
                  </a:extLst>
                </p:cNvPr>
                <p:cNvGrpSpPr/>
                <p:nvPr/>
              </p:nvGrpSpPr>
              <p:grpSpPr>
                <a:xfrm flipV="1">
                  <a:off x="3917601" y="8070613"/>
                  <a:ext cx="981650" cy="835482"/>
                  <a:chOff x="1708209" y="1246437"/>
                  <a:chExt cx="981650" cy="835482"/>
                </a:xfrm>
                <a:solidFill>
                  <a:schemeClr val="bg2">
                    <a:lumMod val="10000"/>
                  </a:schemeClr>
                </a:solidFill>
              </p:grpSpPr>
              <p:sp>
                <p:nvSpPr>
                  <p:cNvPr id="45" name="Forma Livre: Forma 44">
                    <a:extLst>
                      <a:ext uri="{FF2B5EF4-FFF2-40B4-BE49-F238E27FC236}">
                        <a16:creationId xmlns:a16="http://schemas.microsoft.com/office/drawing/2014/main" id="{2E32573B-772B-C307-C4F3-198C7BC3A653}"/>
                      </a:ext>
                    </a:extLst>
                  </p:cNvPr>
                  <p:cNvSpPr/>
                  <p:nvPr/>
                </p:nvSpPr>
                <p:spPr>
                  <a:xfrm rot="2033445">
                    <a:off x="1708209" y="1303492"/>
                    <a:ext cx="933545" cy="778427"/>
                  </a:xfrm>
                  <a:custGeom>
                    <a:avLst/>
                    <a:gdLst>
                      <a:gd name="connsiteX0" fmla="*/ 315657 w 933545"/>
                      <a:gd name="connsiteY0" fmla="*/ 129141 h 778427"/>
                      <a:gd name="connsiteX1" fmla="*/ 330457 w 933545"/>
                      <a:gd name="connsiteY1" fmla="*/ 130674 h 778427"/>
                      <a:gd name="connsiteX2" fmla="*/ 523136 w 933545"/>
                      <a:gd name="connsiteY2" fmla="*/ 233028 h 778427"/>
                      <a:gd name="connsiteX3" fmla="*/ 542689 w 933545"/>
                      <a:gd name="connsiteY3" fmla="*/ 252766 h 778427"/>
                      <a:gd name="connsiteX4" fmla="*/ 543027 w 933545"/>
                      <a:gd name="connsiteY4" fmla="*/ 251568 h 778427"/>
                      <a:gd name="connsiteX5" fmla="*/ 544519 w 933545"/>
                      <a:gd name="connsiteY5" fmla="*/ 241358 h 778427"/>
                      <a:gd name="connsiteX6" fmla="*/ 552491 w 933545"/>
                      <a:gd name="connsiteY6" fmla="*/ 217964 h 778427"/>
                      <a:gd name="connsiteX7" fmla="*/ 552897 w 933545"/>
                      <a:gd name="connsiteY7" fmla="*/ 216522 h 778427"/>
                      <a:gd name="connsiteX8" fmla="*/ 553174 w 933545"/>
                      <a:gd name="connsiteY8" fmla="*/ 215959 h 778427"/>
                      <a:gd name="connsiteX9" fmla="*/ 564034 w 933545"/>
                      <a:gd name="connsiteY9" fmla="*/ 184092 h 778427"/>
                      <a:gd name="connsiteX10" fmla="*/ 674440 w 933545"/>
                      <a:gd name="connsiteY10" fmla="*/ 50324 h 778427"/>
                      <a:gd name="connsiteX11" fmla="*/ 933545 w 933545"/>
                      <a:gd name="connsiteY11" fmla="*/ 21597 h 778427"/>
                      <a:gd name="connsiteX12" fmla="*/ 687888 w 933545"/>
                      <a:gd name="connsiteY12" fmla="*/ 239350 h 778427"/>
                      <a:gd name="connsiteX13" fmla="*/ 671912 w 933545"/>
                      <a:gd name="connsiteY13" fmla="*/ 288586 h 778427"/>
                      <a:gd name="connsiteX14" fmla="*/ 667203 w 933545"/>
                      <a:gd name="connsiteY14" fmla="*/ 332886 h 778427"/>
                      <a:gd name="connsiteX15" fmla="*/ 673653 w 933545"/>
                      <a:gd name="connsiteY15" fmla="*/ 393563 h 778427"/>
                      <a:gd name="connsiteX16" fmla="*/ 725785 w 933545"/>
                      <a:gd name="connsiteY16" fmla="*/ 466380 h 778427"/>
                      <a:gd name="connsiteX17" fmla="*/ 722647 w 933545"/>
                      <a:gd name="connsiteY17" fmla="*/ 475373 h 778427"/>
                      <a:gd name="connsiteX18" fmla="*/ 716321 w 933545"/>
                      <a:gd name="connsiteY18" fmla="*/ 479622 h 778427"/>
                      <a:gd name="connsiteX19" fmla="*/ 699579 w 933545"/>
                      <a:gd name="connsiteY19" fmla="*/ 489634 h 778427"/>
                      <a:gd name="connsiteX20" fmla="*/ 702998 w 933545"/>
                      <a:gd name="connsiteY20" fmla="*/ 500004 h 778427"/>
                      <a:gd name="connsiteX21" fmla="*/ 802824 w 933545"/>
                      <a:gd name="connsiteY21" fmla="*/ 631835 h 778427"/>
                      <a:gd name="connsiteX22" fmla="*/ 611027 w 933545"/>
                      <a:gd name="connsiteY22" fmla="*/ 544275 h 778427"/>
                      <a:gd name="connsiteX23" fmla="*/ 610270 w 933545"/>
                      <a:gd name="connsiteY23" fmla="*/ 543037 h 778427"/>
                      <a:gd name="connsiteX24" fmla="*/ 529675 w 933545"/>
                      <a:gd name="connsiteY24" fmla="*/ 591230 h 778427"/>
                      <a:gd name="connsiteX25" fmla="*/ 481873 w 933545"/>
                      <a:gd name="connsiteY25" fmla="*/ 520070 h 778427"/>
                      <a:gd name="connsiteX26" fmla="*/ 182673 w 933545"/>
                      <a:gd name="connsiteY26" fmla="*/ 778427 h 778427"/>
                      <a:gd name="connsiteX27" fmla="*/ 0 w 933545"/>
                      <a:gd name="connsiteY27" fmla="*/ 667055 h 778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933545" h="778427">
                        <a:moveTo>
                          <a:pt x="315657" y="129141"/>
                        </a:moveTo>
                        <a:lnTo>
                          <a:pt x="330457" y="130674"/>
                        </a:lnTo>
                        <a:lnTo>
                          <a:pt x="523136" y="233028"/>
                        </a:lnTo>
                        <a:lnTo>
                          <a:pt x="542689" y="252766"/>
                        </a:lnTo>
                        <a:lnTo>
                          <a:pt x="543027" y="251568"/>
                        </a:lnTo>
                        <a:lnTo>
                          <a:pt x="544519" y="241358"/>
                        </a:lnTo>
                        <a:lnTo>
                          <a:pt x="552491" y="217964"/>
                        </a:lnTo>
                        <a:lnTo>
                          <a:pt x="552897" y="216522"/>
                        </a:lnTo>
                        <a:lnTo>
                          <a:pt x="553174" y="215959"/>
                        </a:lnTo>
                        <a:lnTo>
                          <a:pt x="564034" y="184092"/>
                        </a:lnTo>
                        <a:cubicBezTo>
                          <a:pt x="589260" y="127550"/>
                          <a:pt x="628291" y="81981"/>
                          <a:pt x="674440" y="50324"/>
                        </a:cubicBezTo>
                        <a:cubicBezTo>
                          <a:pt x="751355" y="-2437"/>
                          <a:pt x="848042" y="-16550"/>
                          <a:pt x="933545" y="21597"/>
                        </a:cubicBezTo>
                        <a:cubicBezTo>
                          <a:pt x="826823" y="51260"/>
                          <a:pt x="735811" y="131934"/>
                          <a:pt x="687888" y="239350"/>
                        </a:cubicBezTo>
                        <a:lnTo>
                          <a:pt x="671912" y="288586"/>
                        </a:lnTo>
                        <a:lnTo>
                          <a:pt x="667203" y="332886"/>
                        </a:lnTo>
                        <a:lnTo>
                          <a:pt x="673653" y="393563"/>
                        </a:lnTo>
                        <a:lnTo>
                          <a:pt x="725785" y="466380"/>
                        </a:lnTo>
                        <a:lnTo>
                          <a:pt x="722647" y="475373"/>
                        </a:lnTo>
                        <a:lnTo>
                          <a:pt x="716321" y="479622"/>
                        </a:lnTo>
                        <a:lnTo>
                          <a:pt x="699579" y="489634"/>
                        </a:lnTo>
                        <a:lnTo>
                          <a:pt x="702998" y="500004"/>
                        </a:lnTo>
                        <a:cubicBezTo>
                          <a:pt x="726231" y="551217"/>
                          <a:pt x="760137" y="596549"/>
                          <a:pt x="802824" y="631835"/>
                        </a:cubicBezTo>
                        <a:cubicBezTo>
                          <a:pt x="727923" y="631835"/>
                          <a:pt x="660112" y="598374"/>
                          <a:pt x="611027" y="544275"/>
                        </a:cubicBezTo>
                        <a:lnTo>
                          <a:pt x="610270" y="543037"/>
                        </a:lnTo>
                        <a:lnTo>
                          <a:pt x="529675" y="591230"/>
                        </a:lnTo>
                        <a:lnTo>
                          <a:pt x="481873" y="520070"/>
                        </a:lnTo>
                        <a:lnTo>
                          <a:pt x="182673" y="778427"/>
                        </a:lnTo>
                        <a:lnTo>
                          <a:pt x="0" y="6670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Forma Livre: Forma 45">
                    <a:extLst>
                      <a:ext uri="{FF2B5EF4-FFF2-40B4-BE49-F238E27FC236}">
                        <a16:creationId xmlns:a16="http://schemas.microsoft.com/office/drawing/2014/main" id="{34DC5FA3-018C-8E22-7A84-FB6298FBBF76}"/>
                      </a:ext>
                    </a:extLst>
                  </p:cNvPr>
                  <p:cNvSpPr/>
                  <p:nvPr/>
                </p:nvSpPr>
                <p:spPr>
                  <a:xfrm>
                    <a:off x="2189340" y="1246437"/>
                    <a:ext cx="500519" cy="390525"/>
                  </a:xfrm>
                  <a:custGeom>
                    <a:avLst/>
                    <a:gdLst>
                      <a:gd name="connsiteX0" fmla="*/ 0 w 464820"/>
                      <a:gd name="connsiteY0" fmla="*/ 148590 h 390525"/>
                      <a:gd name="connsiteX1" fmla="*/ 320040 w 464820"/>
                      <a:gd name="connsiteY1" fmla="*/ 5715 h 390525"/>
                      <a:gd name="connsiteX2" fmla="*/ 390525 w 464820"/>
                      <a:gd name="connsiteY2" fmla="*/ 0 h 390525"/>
                      <a:gd name="connsiteX3" fmla="*/ 464820 w 464820"/>
                      <a:gd name="connsiteY3" fmla="*/ 5715 h 390525"/>
                      <a:gd name="connsiteX4" fmla="*/ 386715 w 464820"/>
                      <a:gd name="connsiteY4" fmla="*/ 55245 h 390525"/>
                      <a:gd name="connsiteX5" fmla="*/ 316230 w 464820"/>
                      <a:gd name="connsiteY5" fmla="*/ 104775 h 390525"/>
                      <a:gd name="connsiteX6" fmla="*/ 243840 w 464820"/>
                      <a:gd name="connsiteY6" fmla="*/ 186690 h 390525"/>
                      <a:gd name="connsiteX7" fmla="*/ 182880 w 464820"/>
                      <a:gd name="connsiteY7" fmla="*/ 270510 h 390525"/>
                      <a:gd name="connsiteX8" fmla="*/ 160020 w 464820"/>
                      <a:gd name="connsiteY8" fmla="*/ 327660 h 390525"/>
                      <a:gd name="connsiteX9" fmla="*/ 148590 w 464820"/>
                      <a:gd name="connsiteY9" fmla="*/ 377190 h 390525"/>
                      <a:gd name="connsiteX10" fmla="*/ 95250 w 464820"/>
                      <a:gd name="connsiteY10" fmla="*/ 390525 h 390525"/>
                      <a:gd name="connsiteX11" fmla="*/ 0 w 464820"/>
                      <a:gd name="connsiteY11" fmla="*/ 148590 h 390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64820" h="390525">
                        <a:moveTo>
                          <a:pt x="0" y="148590"/>
                        </a:moveTo>
                        <a:lnTo>
                          <a:pt x="320040" y="5715"/>
                        </a:lnTo>
                        <a:lnTo>
                          <a:pt x="390525" y="0"/>
                        </a:lnTo>
                        <a:lnTo>
                          <a:pt x="464820" y="5715"/>
                        </a:lnTo>
                        <a:lnTo>
                          <a:pt x="386715" y="55245"/>
                        </a:lnTo>
                        <a:lnTo>
                          <a:pt x="316230" y="104775"/>
                        </a:lnTo>
                        <a:lnTo>
                          <a:pt x="243840" y="186690"/>
                        </a:lnTo>
                        <a:lnTo>
                          <a:pt x="182880" y="270510"/>
                        </a:lnTo>
                        <a:lnTo>
                          <a:pt x="160020" y="327660"/>
                        </a:lnTo>
                        <a:lnTo>
                          <a:pt x="148590" y="377190"/>
                        </a:lnTo>
                        <a:lnTo>
                          <a:pt x="95250" y="390525"/>
                        </a:lnTo>
                        <a:lnTo>
                          <a:pt x="0" y="1485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5" name="Agrupar 84">
                <a:extLst>
                  <a:ext uri="{FF2B5EF4-FFF2-40B4-BE49-F238E27FC236}">
                    <a16:creationId xmlns:a16="http://schemas.microsoft.com/office/drawing/2014/main" id="{EB5142D4-3E55-E51F-3199-FA30B629DFFF}"/>
                  </a:ext>
                </a:extLst>
              </p:cNvPr>
              <p:cNvGrpSpPr/>
              <p:nvPr/>
            </p:nvGrpSpPr>
            <p:grpSpPr>
              <a:xfrm>
                <a:off x="4554918" y="7527932"/>
                <a:ext cx="3854805" cy="670560"/>
                <a:chOff x="4554918" y="7527932"/>
                <a:chExt cx="3854805" cy="670560"/>
              </a:xfrm>
            </p:grpSpPr>
            <p:sp>
              <p:nvSpPr>
                <p:cNvPr id="37" name="Forma Livre: Forma 36">
                  <a:extLst>
                    <a:ext uri="{FF2B5EF4-FFF2-40B4-BE49-F238E27FC236}">
                      <a16:creationId xmlns:a16="http://schemas.microsoft.com/office/drawing/2014/main" id="{D6AA3FB5-E41B-39C4-C3F3-EF22B92FA817}"/>
                    </a:ext>
                  </a:extLst>
                </p:cNvPr>
                <p:cNvSpPr/>
                <p:nvPr/>
              </p:nvSpPr>
              <p:spPr>
                <a:xfrm>
                  <a:off x="4569445" y="7527932"/>
                  <a:ext cx="3840278" cy="670560"/>
                </a:xfrm>
                <a:custGeom>
                  <a:avLst/>
                  <a:gdLst>
                    <a:gd name="connsiteX0" fmla="*/ 0 w 3840278"/>
                    <a:gd name="connsiteY0" fmla="*/ 0 h 670560"/>
                    <a:gd name="connsiteX1" fmla="*/ 3170678 w 3840278"/>
                    <a:gd name="connsiteY1" fmla="*/ 0 h 670560"/>
                    <a:gd name="connsiteX2" fmla="*/ 3840278 w 3840278"/>
                    <a:gd name="connsiteY2" fmla="*/ 334800 h 670560"/>
                    <a:gd name="connsiteX3" fmla="*/ 3170678 w 3840278"/>
                    <a:gd name="connsiteY3" fmla="*/ 669600 h 670560"/>
                    <a:gd name="connsiteX4" fmla="*/ 3170678 w 3840278"/>
                    <a:gd name="connsiteY4" fmla="*/ 670560 h 670560"/>
                    <a:gd name="connsiteX5" fmla="*/ 0 w 3840278"/>
                    <a:gd name="connsiteY5" fmla="*/ 670560 h 670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40278" h="670560">
                      <a:moveTo>
                        <a:pt x="0" y="0"/>
                      </a:moveTo>
                      <a:lnTo>
                        <a:pt x="3170678" y="0"/>
                      </a:lnTo>
                      <a:lnTo>
                        <a:pt x="3840278" y="334800"/>
                      </a:lnTo>
                      <a:lnTo>
                        <a:pt x="3170678" y="669600"/>
                      </a:lnTo>
                      <a:lnTo>
                        <a:pt x="3170678" y="670560"/>
                      </a:lnTo>
                      <a:lnTo>
                        <a:pt x="0" y="67056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solidFill>
                    <a:srgbClr val="4200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Forma Livre: Forma 46">
                  <a:extLst>
                    <a:ext uri="{FF2B5EF4-FFF2-40B4-BE49-F238E27FC236}">
                      <a16:creationId xmlns:a16="http://schemas.microsoft.com/office/drawing/2014/main" id="{C9A29195-17EC-C70B-9543-42F92BA4900C}"/>
                    </a:ext>
                  </a:extLst>
                </p:cNvPr>
                <p:cNvSpPr/>
                <p:nvPr/>
              </p:nvSpPr>
              <p:spPr>
                <a:xfrm rot="5400000">
                  <a:off x="6156830" y="5980448"/>
                  <a:ext cx="554492" cy="3758315"/>
                </a:xfrm>
                <a:custGeom>
                  <a:avLst/>
                  <a:gdLst>
                    <a:gd name="connsiteX0" fmla="*/ 0 w 554492"/>
                    <a:gd name="connsiteY0" fmla="*/ 3758315 h 3758315"/>
                    <a:gd name="connsiteX1" fmla="*/ 0 w 554492"/>
                    <a:gd name="connsiteY1" fmla="*/ 580866 h 3758315"/>
                    <a:gd name="connsiteX2" fmla="*/ 277246 w 554492"/>
                    <a:gd name="connsiteY2" fmla="*/ 0 h 3758315"/>
                    <a:gd name="connsiteX3" fmla="*/ 554492 w 554492"/>
                    <a:gd name="connsiteY3" fmla="*/ 580866 h 3758315"/>
                    <a:gd name="connsiteX4" fmla="*/ 554492 w 554492"/>
                    <a:gd name="connsiteY4" fmla="*/ 3758315 h 3758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4492" h="3758315">
                      <a:moveTo>
                        <a:pt x="0" y="3758315"/>
                      </a:moveTo>
                      <a:lnTo>
                        <a:pt x="0" y="580866"/>
                      </a:lnTo>
                      <a:lnTo>
                        <a:pt x="277246" y="0"/>
                      </a:lnTo>
                      <a:lnTo>
                        <a:pt x="554492" y="580866"/>
                      </a:lnTo>
                      <a:lnTo>
                        <a:pt x="554492" y="3758315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id="{959FD0EE-6D51-047C-7978-E3ED83E435E5}"/>
                  </a:ext>
                </a:extLst>
              </p:cNvPr>
              <p:cNvGrpSpPr/>
              <p:nvPr/>
            </p:nvGrpSpPr>
            <p:grpSpPr>
              <a:xfrm>
                <a:off x="4065722" y="7523080"/>
                <a:ext cx="720000" cy="720000"/>
                <a:chOff x="4065722" y="7523080"/>
                <a:chExt cx="720000" cy="720000"/>
              </a:xfrm>
            </p:grpSpPr>
            <p:sp>
              <p:nvSpPr>
                <p:cNvPr id="48" name="Retângulo 47">
                  <a:extLst>
                    <a:ext uri="{FF2B5EF4-FFF2-40B4-BE49-F238E27FC236}">
                      <a16:creationId xmlns:a16="http://schemas.microsoft.com/office/drawing/2014/main" id="{4B07203C-4BBE-24F5-4EA6-A1E3832F1C18}"/>
                    </a:ext>
                  </a:extLst>
                </p:cNvPr>
                <p:cNvSpPr/>
                <p:nvPr/>
              </p:nvSpPr>
              <p:spPr>
                <a:xfrm rot="2700000">
                  <a:off x="4065722" y="7523080"/>
                  <a:ext cx="72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9" name="Retângulo 48">
                  <a:extLst>
                    <a:ext uri="{FF2B5EF4-FFF2-40B4-BE49-F238E27FC236}">
                      <a16:creationId xmlns:a16="http://schemas.microsoft.com/office/drawing/2014/main" id="{73984EAD-712F-DDF6-59CE-44EBA41F69AE}"/>
                    </a:ext>
                  </a:extLst>
                </p:cNvPr>
                <p:cNvSpPr/>
                <p:nvPr/>
              </p:nvSpPr>
              <p:spPr>
                <a:xfrm rot="2700000">
                  <a:off x="4137721" y="7598348"/>
                  <a:ext cx="576000" cy="576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4200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CC94BB46-0236-963F-9726-C667727B1842}"/>
                </a:ext>
              </a:extLst>
            </p:cNvPr>
            <p:cNvGrpSpPr/>
            <p:nvPr/>
          </p:nvGrpSpPr>
          <p:grpSpPr>
            <a:xfrm>
              <a:off x="0" y="5226633"/>
              <a:ext cx="3690673" cy="3613817"/>
              <a:chOff x="0" y="5226633"/>
              <a:chExt cx="3690673" cy="3613817"/>
            </a:xfrm>
          </p:grpSpPr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91F4D95E-CB0B-4770-5B60-EEC03AF79EE0}"/>
                  </a:ext>
                </a:extLst>
              </p:cNvPr>
              <p:cNvGrpSpPr/>
              <p:nvPr/>
            </p:nvGrpSpPr>
            <p:grpSpPr>
              <a:xfrm>
                <a:off x="103872" y="5226633"/>
                <a:ext cx="3586801" cy="3463791"/>
                <a:chOff x="103872" y="5226633"/>
                <a:chExt cx="3586801" cy="3463791"/>
              </a:xfrm>
            </p:grpSpPr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B1EA2A9C-A30A-666E-ED79-809844DFFDC7}"/>
                    </a:ext>
                  </a:extLst>
                </p:cNvPr>
                <p:cNvSpPr/>
                <p:nvPr/>
              </p:nvSpPr>
              <p:spPr>
                <a:xfrm rot="6682002">
                  <a:off x="2262858" y="6699339"/>
                  <a:ext cx="193321" cy="599552"/>
                </a:xfrm>
                <a:custGeom>
                  <a:avLst/>
                  <a:gdLst>
                    <a:gd name="connsiteX0" fmla="*/ 31299 w 193321"/>
                    <a:gd name="connsiteY0" fmla="*/ 511749 h 599552"/>
                    <a:gd name="connsiteX1" fmla="*/ 0 w 193321"/>
                    <a:gd name="connsiteY1" fmla="*/ 299776 h 599552"/>
                    <a:gd name="connsiteX2" fmla="*/ 106863 w 193321"/>
                    <a:gd name="connsiteY2" fmla="*/ 0 h 599552"/>
                    <a:gd name="connsiteX3" fmla="*/ 91115 w 193321"/>
                    <a:gd name="connsiteY3" fmla="*/ 86267 h 599552"/>
                    <a:gd name="connsiteX4" fmla="*/ 123509 w 193321"/>
                    <a:gd name="connsiteY4" fmla="*/ 169069 h 599552"/>
                    <a:gd name="connsiteX5" fmla="*/ 144659 w 193321"/>
                    <a:gd name="connsiteY5" fmla="*/ 176427 h 599552"/>
                    <a:gd name="connsiteX6" fmla="*/ 192903 w 193321"/>
                    <a:gd name="connsiteY6" fmla="*/ 294216 h 599552"/>
                    <a:gd name="connsiteX7" fmla="*/ 128569 w 193321"/>
                    <a:gd name="connsiteY7" fmla="*/ 404048 h 599552"/>
                    <a:gd name="connsiteX8" fmla="*/ 100173 w 193321"/>
                    <a:gd name="connsiteY8" fmla="*/ 409617 h 599552"/>
                    <a:gd name="connsiteX9" fmla="*/ 81717 w 193321"/>
                    <a:gd name="connsiteY9" fmla="*/ 461807 h 599552"/>
                    <a:gd name="connsiteX10" fmla="*/ 106863 w 193321"/>
                    <a:gd name="connsiteY10" fmla="*/ 599552 h 599552"/>
                    <a:gd name="connsiteX11" fmla="*/ 31299 w 193321"/>
                    <a:gd name="connsiteY11" fmla="*/ 511749 h 599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3321" h="599552">
                      <a:moveTo>
                        <a:pt x="31299" y="511749"/>
                      </a:moveTo>
                      <a:cubicBezTo>
                        <a:pt x="11961" y="457501"/>
                        <a:pt x="0" y="382557"/>
                        <a:pt x="0" y="299776"/>
                      </a:cubicBezTo>
                      <a:cubicBezTo>
                        <a:pt x="0" y="134214"/>
                        <a:pt x="47844" y="0"/>
                        <a:pt x="106863" y="0"/>
                      </a:cubicBezTo>
                      <a:lnTo>
                        <a:pt x="91115" y="86267"/>
                      </a:lnTo>
                      <a:lnTo>
                        <a:pt x="123509" y="169069"/>
                      </a:lnTo>
                      <a:lnTo>
                        <a:pt x="144659" y="176427"/>
                      </a:lnTo>
                      <a:cubicBezTo>
                        <a:pt x="176412" y="197516"/>
                        <a:pt x="196519" y="243053"/>
                        <a:pt x="192903" y="294216"/>
                      </a:cubicBezTo>
                      <a:cubicBezTo>
                        <a:pt x="189287" y="345379"/>
                        <a:pt x="162973" y="387635"/>
                        <a:pt x="128569" y="404048"/>
                      </a:cubicBezTo>
                      <a:lnTo>
                        <a:pt x="100173" y="409617"/>
                      </a:lnTo>
                      <a:lnTo>
                        <a:pt x="81717" y="461807"/>
                      </a:lnTo>
                      <a:lnTo>
                        <a:pt x="106863" y="599552"/>
                      </a:lnTo>
                      <a:cubicBezTo>
                        <a:pt x="77353" y="599552"/>
                        <a:pt x="50638" y="565998"/>
                        <a:pt x="31299" y="5117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Forma Livre: Forma 50">
                  <a:extLst>
                    <a:ext uri="{FF2B5EF4-FFF2-40B4-BE49-F238E27FC236}">
                      <a16:creationId xmlns:a16="http://schemas.microsoft.com/office/drawing/2014/main" id="{E2CC3B53-6B0E-F99F-E989-3E6CB1DC9EE8}"/>
                    </a:ext>
                  </a:extLst>
                </p:cNvPr>
                <p:cNvSpPr/>
                <p:nvPr/>
              </p:nvSpPr>
              <p:spPr>
                <a:xfrm rot="21062645">
                  <a:off x="103872" y="5226633"/>
                  <a:ext cx="3586801" cy="3463791"/>
                </a:xfrm>
                <a:custGeom>
                  <a:avLst/>
                  <a:gdLst>
                    <a:gd name="connsiteX0" fmla="*/ 169671 w 3586801"/>
                    <a:gd name="connsiteY0" fmla="*/ 1539679 h 3463791"/>
                    <a:gd name="connsiteX1" fmla="*/ 171290 w 3586801"/>
                    <a:gd name="connsiteY1" fmla="*/ 1553042 h 3463791"/>
                    <a:gd name="connsiteX2" fmla="*/ 140483 w 3586801"/>
                    <a:gd name="connsiteY2" fmla="*/ 1546141 h 3463791"/>
                    <a:gd name="connsiteX3" fmla="*/ 2091204 w 3586801"/>
                    <a:gd name="connsiteY3" fmla="*/ 1682921 h 3463791"/>
                    <a:gd name="connsiteX4" fmla="*/ 1977263 w 3586801"/>
                    <a:gd name="connsiteY4" fmla="*/ 1703819 h 3463791"/>
                    <a:gd name="connsiteX5" fmla="*/ 2108859 w 3586801"/>
                    <a:gd name="connsiteY5" fmla="*/ 1751656 h 3463791"/>
                    <a:gd name="connsiteX6" fmla="*/ 2144592 w 3586801"/>
                    <a:gd name="connsiteY6" fmla="*/ 1793936 h 3463791"/>
                    <a:gd name="connsiteX7" fmla="*/ 2135063 w 3586801"/>
                    <a:gd name="connsiteY7" fmla="*/ 1821259 h 3463791"/>
                    <a:gd name="connsiteX8" fmla="*/ 2197389 w 3586801"/>
                    <a:gd name="connsiteY8" fmla="*/ 1932243 h 3463791"/>
                    <a:gd name="connsiteX9" fmla="*/ 2323421 w 3586801"/>
                    <a:gd name="connsiteY9" fmla="*/ 1950066 h 3463791"/>
                    <a:gd name="connsiteX10" fmla="*/ 2340451 w 3586801"/>
                    <a:gd name="connsiteY10" fmla="*/ 1935525 h 3463791"/>
                    <a:gd name="connsiteX11" fmla="*/ 2428280 w 3586801"/>
                    <a:gd name="connsiteY11" fmla="*/ 1949366 h 3463791"/>
                    <a:gd name="connsiteX12" fmla="*/ 2494794 w 3586801"/>
                    <a:gd name="connsiteY12" fmla="*/ 2006513 h 3463791"/>
                    <a:gd name="connsiteX13" fmla="*/ 2289980 w 3586801"/>
                    <a:gd name="connsiteY13" fmla="*/ 1762922 h 3463791"/>
                    <a:gd name="connsiteX14" fmla="*/ 2091204 w 3586801"/>
                    <a:gd name="connsiteY14" fmla="*/ 1682921 h 3463791"/>
                    <a:gd name="connsiteX15" fmla="*/ 784568 w 3586801"/>
                    <a:gd name="connsiteY15" fmla="*/ 286381 h 3463791"/>
                    <a:gd name="connsiteX16" fmla="*/ 808649 w 3586801"/>
                    <a:gd name="connsiteY16" fmla="*/ 304095 h 3463791"/>
                    <a:gd name="connsiteX17" fmla="*/ 799658 w 3586801"/>
                    <a:gd name="connsiteY17" fmla="*/ 314112 h 3463791"/>
                    <a:gd name="connsiteX18" fmla="*/ 898585 w 3586801"/>
                    <a:gd name="connsiteY18" fmla="*/ 0 h 3463791"/>
                    <a:gd name="connsiteX19" fmla="*/ 921716 w 3586801"/>
                    <a:gd name="connsiteY19" fmla="*/ 39113 h 3463791"/>
                    <a:gd name="connsiteX20" fmla="*/ 1233004 w 3586801"/>
                    <a:gd name="connsiteY20" fmla="*/ 269518 h 3463791"/>
                    <a:gd name="connsiteX21" fmla="*/ 1318329 w 3586801"/>
                    <a:gd name="connsiteY21" fmla="*/ 295636 h 3463791"/>
                    <a:gd name="connsiteX22" fmla="*/ 1331046 w 3586801"/>
                    <a:gd name="connsiteY22" fmla="*/ 302310 h 3463791"/>
                    <a:gd name="connsiteX23" fmla="*/ 1348687 w 3586801"/>
                    <a:gd name="connsiteY23" fmla="*/ 304930 h 3463791"/>
                    <a:gd name="connsiteX24" fmla="*/ 1373705 w 3586801"/>
                    <a:gd name="connsiteY24" fmla="*/ 312588 h 3463791"/>
                    <a:gd name="connsiteX25" fmla="*/ 1370183 w 3586801"/>
                    <a:gd name="connsiteY25" fmla="*/ 308121 h 3463791"/>
                    <a:gd name="connsiteX26" fmla="*/ 1394632 w 3586801"/>
                    <a:gd name="connsiteY26" fmla="*/ 311752 h 3463791"/>
                    <a:gd name="connsiteX27" fmla="*/ 1398530 w 3586801"/>
                    <a:gd name="connsiteY27" fmla="*/ 315516 h 3463791"/>
                    <a:gd name="connsiteX28" fmla="*/ 1524861 w 3586801"/>
                    <a:gd name="connsiteY28" fmla="*/ 379086 h 3463791"/>
                    <a:gd name="connsiteX29" fmla="*/ 1666806 w 3586801"/>
                    <a:gd name="connsiteY29" fmla="*/ 506383 h 3463791"/>
                    <a:gd name="connsiteX30" fmla="*/ 1828587 w 3586801"/>
                    <a:gd name="connsiteY30" fmla="*/ 821677 h 3463791"/>
                    <a:gd name="connsiteX31" fmla="*/ 1828367 w 3586801"/>
                    <a:gd name="connsiteY31" fmla="*/ 842282 h 3463791"/>
                    <a:gd name="connsiteX32" fmla="*/ 1854961 w 3586801"/>
                    <a:gd name="connsiteY32" fmla="*/ 886882 h 3463791"/>
                    <a:gd name="connsiteX33" fmla="*/ 1867158 w 3586801"/>
                    <a:gd name="connsiteY33" fmla="*/ 885181 h 3463791"/>
                    <a:gd name="connsiteX34" fmla="*/ 1848177 w 3586801"/>
                    <a:gd name="connsiteY34" fmla="*/ 695926 h 3463791"/>
                    <a:gd name="connsiteX35" fmla="*/ 1991231 w 3586801"/>
                    <a:gd name="connsiteY35" fmla="*/ 936581 h 3463791"/>
                    <a:gd name="connsiteX36" fmla="*/ 1993304 w 3586801"/>
                    <a:gd name="connsiteY36" fmla="*/ 938021 h 3463791"/>
                    <a:gd name="connsiteX37" fmla="*/ 2069935 w 3586801"/>
                    <a:gd name="connsiteY37" fmla="*/ 1062450 h 3463791"/>
                    <a:gd name="connsiteX38" fmla="*/ 2085665 w 3586801"/>
                    <a:gd name="connsiteY38" fmla="*/ 1164588 h 3463791"/>
                    <a:gd name="connsiteX39" fmla="*/ 2084061 w 3586801"/>
                    <a:gd name="connsiteY39" fmla="*/ 1174275 h 3463791"/>
                    <a:gd name="connsiteX40" fmla="*/ 2198860 w 3586801"/>
                    <a:gd name="connsiteY40" fmla="*/ 1228578 h 3463791"/>
                    <a:gd name="connsiteX41" fmla="*/ 2430057 w 3586801"/>
                    <a:gd name="connsiteY41" fmla="*/ 1401713 h 3463791"/>
                    <a:gd name="connsiteX42" fmla="*/ 2674879 w 3586801"/>
                    <a:gd name="connsiteY42" fmla="*/ 1751314 h 3463791"/>
                    <a:gd name="connsiteX43" fmla="*/ 2679319 w 3586801"/>
                    <a:gd name="connsiteY43" fmla="*/ 1763996 h 3463791"/>
                    <a:gd name="connsiteX44" fmla="*/ 2712534 w 3586801"/>
                    <a:gd name="connsiteY44" fmla="*/ 1837146 h 3463791"/>
                    <a:gd name="connsiteX45" fmla="*/ 2712944 w 3586801"/>
                    <a:gd name="connsiteY45" fmla="*/ 1838561 h 3463791"/>
                    <a:gd name="connsiteX46" fmla="*/ 2713643 w 3586801"/>
                    <a:gd name="connsiteY46" fmla="*/ 1837416 h 3463791"/>
                    <a:gd name="connsiteX47" fmla="*/ 2714354 w 3586801"/>
                    <a:gd name="connsiteY47" fmla="*/ 1843409 h 3463791"/>
                    <a:gd name="connsiteX48" fmla="*/ 2730296 w 3586801"/>
                    <a:gd name="connsiteY48" fmla="*/ 1898262 h 3463791"/>
                    <a:gd name="connsiteX49" fmla="*/ 2738402 w 3586801"/>
                    <a:gd name="connsiteY49" fmla="*/ 1951811 h 3463791"/>
                    <a:gd name="connsiteX50" fmla="*/ 2745254 w 3586801"/>
                    <a:gd name="connsiteY50" fmla="*/ 1970632 h 3463791"/>
                    <a:gd name="connsiteX51" fmla="*/ 2833147 w 3586801"/>
                    <a:gd name="connsiteY51" fmla="*/ 2076627 h 3463791"/>
                    <a:gd name="connsiteX52" fmla="*/ 2890049 w 3586801"/>
                    <a:gd name="connsiteY52" fmla="*/ 2110384 h 3463791"/>
                    <a:gd name="connsiteX53" fmla="*/ 2920700 w 3586801"/>
                    <a:gd name="connsiteY53" fmla="*/ 2105883 h 3463791"/>
                    <a:gd name="connsiteX54" fmla="*/ 3114024 w 3586801"/>
                    <a:gd name="connsiteY54" fmla="*/ 2114229 h 3463791"/>
                    <a:gd name="connsiteX55" fmla="*/ 3353062 w 3586801"/>
                    <a:gd name="connsiteY55" fmla="*/ 2190211 h 3463791"/>
                    <a:gd name="connsiteX56" fmla="*/ 3364102 w 3586801"/>
                    <a:gd name="connsiteY56" fmla="*/ 2196939 h 3463791"/>
                    <a:gd name="connsiteX57" fmla="*/ 3522030 w 3586801"/>
                    <a:gd name="connsiteY57" fmla="*/ 2123641 h 3463791"/>
                    <a:gd name="connsiteX58" fmla="*/ 3586801 w 3586801"/>
                    <a:gd name="connsiteY58" fmla="*/ 2216235 h 3463791"/>
                    <a:gd name="connsiteX59" fmla="*/ 3494418 w 3586801"/>
                    <a:gd name="connsiteY59" fmla="*/ 2308776 h 3463791"/>
                    <a:gd name="connsiteX60" fmla="*/ 3496601 w 3586801"/>
                    <a:gd name="connsiteY60" fmla="*/ 2311529 h 3463791"/>
                    <a:gd name="connsiteX61" fmla="*/ 3517600 w 3586801"/>
                    <a:gd name="connsiteY61" fmla="*/ 2402155 h 3463791"/>
                    <a:gd name="connsiteX62" fmla="*/ 3469746 w 3586801"/>
                    <a:gd name="connsiteY62" fmla="*/ 2481930 h 3463791"/>
                    <a:gd name="connsiteX63" fmla="*/ 3448865 w 3586801"/>
                    <a:gd name="connsiteY63" fmla="*/ 2495843 h 3463791"/>
                    <a:gd name="connsiteX64" fmla="*/ 3449181 w 3586801"/>
                    <a:gd name="connsiteY64" fmla="*/ 2498079 h 3463791"/>
                    <a:gd name="connsiteX65" fmla="*/ 3323563 w 3586801"/>
                    <a:gd name="connsiteY65" fmla="*/ 2764382 h 3463791"/>
                    <a:gd name="connsiteX66" fmla="*/ 3332395 w 3586801"/>
                    <a:gd name="connsiteY66" fmla="*/ 2574798 h 3463791"/>
                    <a:gd name="connsiteX67" fmla="*/ 3324376 w 3586801"/>
                    <a:gd name="connsiteY67" fmla="*/ 2546401 h 3463791"/>
                    <a:gd name="connsiteX68" fmla="*/ 3295854 w 3586801"/>
                    <a:gd name="connsiteY68" fmla="*/ 2553221 h 3463791"/>
                    <a:gd name="connsiteX69" fmla="*/ 3134020 w 3586801"/>
                    <a:gd name="connsiteY69" fmla="*/ 2561470 h 3463791"/>
                    <a:gd name="connsiteX70" fmla="*/ 3129757 w 3586801"/>
                    <a:gd name="connsiteY70" fmla="*/ 2561017 h 3463791"/>
                    <a:gd name="connsiteX71" fmla="*/ 3132137 w 3586801"/>
                    <a:gd name="connsiteY71" fmla="*/ 2578021 h 3463791"/>
                    <a:gd name="connsiteX72" fmla="*/ 3000495 w 3586801"/>
                    <a:gd name="connsiteY72" fmla="*/ 2856117 h 3463791"/>
                    <a:gd name="connsiteX73" fmla="*/ 2982135 w 3586801"/>
                    <a:gd name="connsiteY73" fmla="*/ 2559261 h 3463791"/>
                    <a:gd name="connsiteX74" fmla="*/ 2970203 w 3586801"/>
                    <a:gd name="connsiteY74" fmla="*/ 2536318 h 3463791"/>
                    <a:gd name="connsiteX75" fmla="*/ 2957446 w 3586801"/>
                    <a:gd name="connsiteY75" fmla="*/ 2533643 h 3463791"/>
                    <a:gd name="connsiteX76" fmla="*/ 2719549 w 3586801"/>
                    <a:gd name="connsiteY76" fmla="*/ 2419076 h 3463791"/>
                    <a:gd name="connsiteX77" fmla="*/ 2702337 w 3586801"/>
                    <a:gd name="connsiteY77" fmla="*/ 2402014 h 3463791"/>
                    <a:gd name="connsiteX78" fmla="*/ 2661087 w 3586801"/>
                    <a:gd name="connsiteY78" fmla="*/ 2428693 h 3463791"/>
                    <a:gd name="connsiteX79" fmla="*/ 2441544 w 3586801"/>
                    <a:gd name="connsiteY79" fmla="*/ 2459797 h 3463791"/>
                    <a:gd name="connsiteX80" fmla="*/ 2304525 w 3586801"/>
                    <a:gd name="connsiteY80" fmla="*/ 2411129 h 3463791"/>
                    <a:gd name="connsiteX81" fmla="*/ 2296975 w 3586801"/>
                    <a:gd name="connsiteY81" fmla="*/ 2405508 h 3463791"/>
                    <a:gd name="connsiteX82" fmla="*/ 2298078 w 3586801"/>
                    <a:gd name="connsiteY82" fmla="*/ 2410682 h 3463791"/>
                    <a:gd name="connsiteX83" fmla="*/ 1921577 w 3586801"/>
                    <a:gd name="connsiteY83" fmla="*/ 2287412 h 3463791"/>
                    <a:gd name="connsiteX84" fmla="*/ 1818115 w 3586801"/>
                    <a:gd name="connsiteY84" fmla="*/ 2308051 h 3463791"/>
                    <a:gd name="connsiteX85" fmla="*/ 1816533 w 3586801"/>
                    <a:gd name="connsiteY85" fmla="*/ 2308724 h 3463791"/>
                    <a:gd name="connsiteX86" fmla="*/ 1816873 w 3586801"/>
                    <a:gd name="connsiteY86" fmla="*/ 2310622 h 3463791"/>
                    <a:gd name="connsiteX87" fmla="*/ 2145379 w 3586801"/>
                    <a:gd name="connsiteY87" fmla="*/ 2882401 h 3463791"/>
                    <a:gd name="connsiteX88" fmla="*/ 2373583 w 3586801"/>
                    <a:gd name="connsiteY88" fmla="*/ 3083571 h 3463791"/>
                    <a:gd name="connsiteX89" fmla="*/ 2418372 w 3586801"/>
                    <a:gd name="connsiteY89" fmla="*/ 3113385 h 3463791"/>
                    <a:gd name="connsiteX90" fmla="*/ 2484102 w 3586801"/>
                    <a:gd name="connsiteY90" fmla="*/ 3101099 h 3463791"/>
                    <a:gd name="connsiteX91" fmla="*/ 2630805 w 3586801"/>
                    <a:gd name="connsiteY91" fmla="*/ 3011109 h 3463791"/>
                    <a:gd name="connsiteX92" fmla="*/ 2630807 w 3586801"/>
                    <a:gd name="connsiteY92" fmla="*/ 3011110 h 3463791"/>
                    <a:gd name="connsiteX93" fmla="*/ 2547226 w 3586801"/>
                    <a:gd name="connsiteY93" fmla="*/ 3176401 h 3463791"/>
                    <a:gd name="connsiteX94" fmla="*/ 2538452 w 3586801"/>
                    <a:gd name="connsiteY94" fmla="*/ 3184324 h 3463791"/>
                    <a:gd name="connsiteX95" fmla="*/ 2614647 w 3586801"/>
                    <a:gd name="connsiteY95" fmla="*/ 3219657 h 3463791"/>
                    <a:gd name="connsiteX96" fmla="*/ 2672684 w 3586801"/>
                    <a:gd name="connsiteY96" fmla="*/ 3240528 h 3463791"/>
                    <a:gd name="connsiteX97" fmla="*/ 2751563 w 3586801"/>
                    <a:gd name="connsiteY97" fmla="*/ 3202071 h 3463791"/>
                    <a:gd name="connsiteX98" fmla="*/ 2836233 w 3586801"/>
                    <a:gd name="connsiteY98" fmla="*/ 3132492 h 3463791"/>
                    <a:gd name="connsiteX99" fmla="*/ 2417094 w 3586801"/>
                    <a:gd name="connsiteY99" fmla="*/ 3459598 h 3463791"/>
                    <a:gd name="connsiteX100" fmla="*/ 2378153 w 3586801"/>
                    <a:gd name="connsiteY100" fmla="*/ 3449084 h 3463791"/>
                    <a:gd name="connsiteX101" fmla="*/ 2327730 w 3586801"/>
                    <a:gd name="connsiteY101" fmla="*/ 3430956 h 3463791"/>
                    <a:gd name="connsiteX102" fmla="*/ 2314065 w 3586801"/>
                    <a:gd name="connsiteY102" fmla="*/ 3423896 h 3463791"/>
                    <a:gd name="connsiteX103" fmla="*/ 2256288 w 3586801"/>
                    <a:gd name="connsiteY103" fmla="*/ 3386370 h 3463791"/>
                    <a:gd name="connsiteX104" fmla="*/ 2226877 w 3586801"/>
                    <a:gd name="connsiteY104" fmla="*/ 3362475 h 3463791"/>
                    <a:gd name="connsiteX105" fmla="*/ 2123524 w 3586801"/>
                    <a:gd name="connsiteY105" fmla="*/ 3173208 h 3463791"/>
                    <a:gd name="connsiteX106" fmla="*/ 2120727 w 3586801"/>
                    <a:gd name="connsiteY106" fmla="*/ 3151148 h 3463791"/>
                    <a:gd name="connsiteX107" fmla="*/ 2109000 w 3586801"/>
                    <a:gd name="connsiteY107" fmla="*/ 3134775 h 3463791"/>
                    <a:gd name="connsiteX108" fmla="*/ 2105089 w 3586801"/>
                    <a:gd name="connsiteY108" fmla="*/ 3126282 h 3463791"/>
                    <a:gd name="connsiteX109" fmla="*/ 2059899 w 3586801"/>
                    <a:gd name="connsiteY109" fmla="*/ 3074580 h 3463791"/>
                    <a:gd name="connsiteX110" fmla="*/ 1935896 w 3586801"/>
                    <a:gd name="connsiteY110" fmla="*/ 2968725 h 3463791"/>
                    <a:gd name="connsiteX111" fmla="*/ 1381908 w 3586801"/>
                    <a:gd name="connsiteY111" fmla="*/ 2771860 h 3463791"/>
                    <a:gd name="connsiteX112" fmla="*/ 1381906 w 3586801"/>
                    <a:gd name="connsiteY112" fmla="*/ 2771859 h 3463791"/>
                    <a:gd name="connsiteX113" fmla="*/ 1749432 w 3586801"/>
                    <a:gd name="connsiteY113" fmla="*/ 2691592 h 3463791"/>
                    <a:gd name="connsiteX114" fmla="*/ 1794184 w 3586801"/>
                    <a:gd name="connsiteY114" fmla="*/ 2706316 h 3463791"/>
                    <a:gd name="connsiteX115" fmla="*/ 1781171 w 3586801"/>
                    <a:gd name="connsiteY115" fmla="*/ 2680256 h 3463791"/>
                    <a:gd name="connsiteX116" fmla="*/ 1732376 w 3586801"/>
                    <a:gd name="connsiteY116" fmla="*/ 2365162 h 3463791"/>
                    <a:gd name="connsiteX117" fmla="*/ 1739255 w 3586801"/>
                    <a:gd name="connsiteY117" fmla="*/ 2341586 h 3463791"/>
                    <a:gd name="connsiteX118" fmla="*/ 1723476 w 3586801"/>
                    <a:gd name="connsiteY118" fmla="*/ 2348297 h 3463791"/>
                    <a:gd name="connsiteX119" fmla="*/ 1575137 w 3586801"/>
                    <a:gd name="connsiteY119" fmla="*/ 2479580 h 3463791"/>
                    <a:gd name="connsiteX120" fmla="*/ 1834307 w 3586801"/>
                    <a:gd name="connsiteY120" fmla="*/ 2143045 h 3463791"/>
                    <a:gd name="connsiteX121" fmla="*/ 1877858 w 3586801"/>
                    <a:gd name="connsiteY121" fmla="*/ 2134996 h 3463791"/>
                    <a:gd name="connsiteX122" fmla="*/ 1792935 w 3586801"/>
                    <a:gd name="connsiteY122" fmla="*/ 2061562 h 3463791"/>
                    <a:gd name="connsiteX123" fmla="*/ 1511721 w 3586801"/>
                    <a:gd name="connsiteY123" fmla="*/ 1603310 h 3463791"/>
                    <a:gd name="connsiteX124" fmla="*/ 1499456 w 3586801"/>
                    <a:gd name="connsiteY124" fmla="*/ 1525449 h 3463791"/>
                    <a:gd name="connsiteX125" fmla="*/ 1453023 w 3586801"/>
                    <a:gd name="connsiteY125" fmla="*/ 1476843 h 3463791"/>
                    <a:gd name="connsiteX126" fmla="*/ 890166 w 3586801"/>
                    <a:gd name="connsiteY126" fmla="*/ 1266086 h 3463791"/>
                    <a:gd name="connsiteX127" fmla="*/ 414826 w 3586801"/>
                    <a:gd name="connsiteY127" fmla="*/ 1290297 h 3463791"/>
                    <a:gd name="connsiteX128" fmla="*/ 373814 w 3586801"/>
                    <a:gd name="connsiteY128" fmla="*/ 1305951 h 3463791"/>
                    <a:gd name="connsiteX129" fmla="*/ 375125 w 3586801"/>
                    <a:gd name="connsiteY129" fmla="*/ 1304155 h 3463791"/>
                    <a:gd name="connsiteX130" fmla="*/ 1668 w 3586801"/>
                    <a:gd name="connsiteY130" fmla="*/ 1272913 h 3463791"/>
                    <a:gd name="connsiteX131" fmla="*/ 0 w 3586801"/>
                    <a:gd name="connsiteY131" fmla="*/ 1271772 h 3463791"/>
                    <a:gd name="connsiteX132" fmla="*/ 44669 w 3586801"/>
                    <a:gd name="connsiteY132" fmla="*/ 1280114 h 3463791"/>
                    <a:gd name="connsiteX133" fmla="*/ 423039 w 3586801"/>
                    <a:gd name="connsiteY133" fmla="*/ 1197513 h 3463791"/>
                    <a:gd name="connsiteX134" fmla="*/ 498875 w 3586801"/>
                    <a:gd name="connsiteY134" fmla="*/ 1150489 h 3463791"/>
                    <a:gd name="connsiteX135" fmla="*/ 512271 w 3586801"/>
                    <a:gd name="connsiteY135" fmla="*/ 1145311 h 3463791"/>
                    <a:gd name="connsiteX136" fmla="*/ 525858 w 3586801"/>
                    <a:gd name="connsiteY136" fmla="*/ 1133758 h 3463791"/>
                    <a:gd name="connsiteX137" fmla="*/ 548094 w 3586801"/>
                    <a:gd name="connsiteY137" fmla="*/ 1119969 h 3463791"/>
                    <a:gd name="connsiteX138" fmla="*/ 542413 w 3586801"/>
                    <a:gd name="connsiteY138" fmla="*/ 1119679 h 3463791"/>
                    <a:gd name="connsiteX139" fmla="*/ 561243 w 3586801"/>
                    <a:gd name="connsiteY139" fmla="*/ 1103668 h 3463791"/>
                    <a:gd name="connsiteX140" fmla="*/ 566643 w 3586801"/>
                    <a:gd name="connsiteY140" fmla="*/ 1103213 h 3463791"/>
                    <a:gd name="connsiteX141" fmla="*/ 697666 w 3586801"/>
                    <a:gd name="connsiteY141" fmla="*/ 1049981 h 3463791"/>
                    <a:gd name="connsiteX142" fmla="*/ 886934 w 3586801"/>
                    <a:gd name="connsiteY142" fmla="*/ 1026955 h 3463791"/>
                    <a:gd name="connsiteX143" fmla="*/ 1230763 w 3586801"/>
                    <a:gd name="connsiteY143" fmla="*/ 1112776 h 3463791"/>
                    <a:gd name="connsiteX144" fmla="*/ 1246127 w 3586801"/>
                    <a:gd name="connsiteY144" fmla="*/ 1126508 h 3463791"/>
                    <a:gd name="connsiteX145" fmla="*/ 1297206 w 3586801"/>
                    <a:gd name="connsiteY145" fmla="*/ 1135855 h 3463791"/>
                    <a:gd name="connsiteX146" fmla="*/ 1303956 w 3586801"/>
                    <a:gd name="connsiteY146" fmla="*/ 1125555 h 3463791"/>
                    <a:gd name="connsiteX147" fmla="*/ 1149012 w 3586801"/>
                    <a:gd name="connsiteY147" fmla="*/ 1015237 h 3463791"/>
                    <a:gd name="connsiteX148" fmla="*/ 1424333 w 3586801"/>
                    <a:gd name="connsiteY148" fmla="*/ 1066010 h 3463791"/>
                    <a:gd name="connsiteX149" fmla="*/ 1426782 w 3586801"/>
                    <a:gd name="connsiteY149" fmla="*/ 1065399 h 3463791"/>
                    <a:gd name="connsiteX150" fmla="*/ 1570888 w 3586801"/>
                    <a:gd name="connsiteY150" fmla="*/ 1089644 h 3463791"/>
                    <a:gd name="connsiteX151" fmla="*/ 1658122 w 3586801"/>
                    <a:gd name="connsiteY151" fmla="*/ 1145053 h 3463791"/>
                    <a:gd name="connsiteX152" fmla="*/ 1669971 w 3586801"/>
                    <a:gd name="connsiteY152" fmla="*/ 1159465 h 3463791"/>
                    <a:gd name="connsiteX153" fmla="*/ 1691713 w 3586801"/>
                    <a:gd name="connsiteY153" fmla="*/ 1151760 h 3463791"/>
                    <a:gd name="connsiteX154" fmla="*/ 1686033 w 3586801"/>
                    <a:gd name="connsiteY154" fmla="*/ 1104215 h 3463791"/>
                    <a:gd name="connsiteX155" fmla="*/ 1488947 w 3586801"/>
                    <a:gd name="connsiteY155" fmla="*/ 666258 h 3463791"/>
                    <a:gd name="connsiteX156" fmla="*/ 1157762 w 3586801"/>
                    <a:gd name="connsiteY156" fmla="*/ 324424 h 3463791"/>
                    <a:gd name="connsiteX157" fmla="*/ 1118977 w 3586801"/>
                    <a:gd name="connsiteY157" fmla="*/ 303862 h 3463791"/>
                    <a:gd name="connsiteX158" fmla="*/ 1121191 w 3586801"/>
                    <a:gd name="connsiteY158" fmla="*/ 303666 h 3463791"/>
                    <a:gd name="connsiteX159" fmla="*/ 898824 w 3586801"/>
                    <a:gd name="connsiteY159" fmla="*/ 2006 h 3463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</a:cxnLst>
                  <a:rect l="l" t="t" r="r" b="b"/>
                  <a:pathLst>
                    <a:path w="3586801" h="3463791">
                      <a:moveTo>
                        <a:pt x="169671" y="1539679"/>
                      </a:moveTo>
                      <a:lnTo>
                        <a:pt x="171290" y="1553042"/>
                      </a:lnTo>
                      <a:lnTo>
                        <a:pt x="140483" y="1546141"/>
                      </a:lnTo>
                      <a:close/>
                      <a:moveTo>
                        <a:pt x="2091204" y="1682921"/>
                      </a:moveTo>
                      <a:cubicBezTo>
                        <a:pt x="2034613" y="1672226"/>
                        <a:pt x="1992162" y="1678346"/>
                        <a:pt x="1977263" y="1703819"/>
                      </a:cubicBezTo>
                      <a:lnTo>
                        <a:pt x="2108859" y="1751656"/>
                      </a:lnTo>
                      <a:lnTo>
                        <a:pt x="2144592" y="1793936"/>
                      </a:lnTo>
                      <a:lnTo>
                        <a:pt x="2135063" y="1821259"/>
                      </a:lnTo>
                      <a:cubicBezTo>
                        <a:pt x="2131861" y="1859243"/>
                        <a:pt x="2155051" y="1903291"/>
                        <a:pt x="2197389" y="1932243"/>
                      </a:cubicBezTo>
                      <a:cubicBezTo>
                        <a:pt x="2239727" y="1961194"/>
                        <a:pt x="2289186" y="1966828"/>
                        <a:pt x="2323421" y="1950066"/>
                      </a:cubicBezTo>
                      <a:lnTo>
                        <a:pt x="2340451" y="1935525"/>
                      </a:lnTo>
                      <a:lnTo>
                        <a:pt x="2428280" y="1949366"/>
                      </a:lnTo>
                      <a:lnTo>
                        <a:pt x="2494794" y="2006513"/>
                      </a:lnTo>
                      <a:cubicBezTo>
                        <a:pt x="2524591" y="1955569"/>
                        <a:pt x="2432893" y="1846509"/>
                        <a:pt x="2289980" y="1762922"/>
                      </a:cubicBezTo>
                      <a:cubicBezTo>
                        <a:pt x="2218524" y="1721129"/>
                        <a:pt x="2147794" y="1693617"/>
                        <a:pt x="2091204" y="1682921"/>
                      </a:cubicBezTo>
                      <a:close/>
                      <a:moveTo>
                        <a:pt x="784568" y="286381"/>
                      </a:moveTo>
                      <a:lnTo>
                        <a:pt x="808649" y="304095"/>
                      </a:lnTo>
                      <a:lnTo>
                        <a:pt x="799658" y="314112"/>
                      </a:lnTo>
                      <a:close/>
                      <a:moveTo>
                        <a:pt x="898585" y="0"/>
                      </a:moveTo>
                      <a:lnTo>
                        <a:pt x="921716" y="39113"/>
                      </a:lnTo>
                      <a:cubicBezTo>
                        <a:pt x="993521" y="135501"/>
                        <a:pt x="1100475" y="216586"/>
                        <a:pt x="1233004" y="269518"/>
                      </a:cubicBezTo>
                      <a:lnTo>
                        <a:pt x="1318329" y="295636"/>
                      </a:lnTo>
                      <a:lnTo>
                        <a:pt x="1331046" y="302310"/>
                      </a:lnTo>
                      <a:lnTo>
                        <a:pt x="1348687" y="304930"/>
                      </a:lnTo>
                      <a:lnTo>
                        <a:pt x="1373705" y="312588"/>
                      </a:lnTo>
                      <a:lnTo>
                        <a:pt x="1370183" y="308121"/>
                      </a:lnTo>
                      <a:lnTo>
                        <a:pt x="1394632" y="311752"/>
                      </a:lnTo>
                      <a:lnTo>
                        <a:pt x="1398530" y="315516"/>
                      </a:lnTo>
                      <a:lnTo>
                        <a:pt x="1524861" y="379086"/>
                      </a:lnTo>
                      <a:cubicBezTo>
                        <a:pt x="1574322" y="413109"/>
                        <a:pt x="1622603" y="455851"/>
                        <a:pt x="1666806" y="506383"/>
                      </a:cubicBezTo>
                      <a:cubicBezTo>
                        <a:pt x="1755210" y="607446"/>
                        <a:pt x="1810564" y="720536"/>
                        <a:pt x="1828587" y="821677"/>
                      </a:cubicBezTo>
                      <a:lnTo>
                        <a:pt x="1828367" y="842282"/>
                      </a:lnTo>
                      <a:lnTo>
                        <a:pt x="1854961" y="886882"/>
                      </a:lnTo>
                      <a:lnTo>
                        <a:pt x="1867158" y="885181"/>
                      </a:lnTo>
                      <a:lnTo>
                        <a:pt x="1848177" y="695926"/>
                      </a:lnTo>
                      <a:lnTo>
                        <a:pt x="1991231" y="936581"/>
                      </a:lnTo>
                      <a:lnTo>
                        <a:pt x="1993304" y="938021"/>
                      </a:lnTo>
                      <a:cubicBezTo>
                        <a:pt x="2026432" y="968900"/>
                        <a:pt x="2053601" y="1011388"/>
                        <a:pt x="2069935" y="1062450"/>
                      </a:cubicBezTo>
                      <a:cubicBezTo>
                        <a:pt x="2080824" y="1096490"/>
                        <a:pt x="2085868" y="1131117"/>
                        <a:pt x="2085665" y="1164588"/>
                      </a:cubicBezTo>
                      <a:lnTo>
                        <a:pt x="2084061" y="1174275"/>
                      </a:lnTo>
                      <a:lnTo>
                        <a:pt x="2198860" y="1228578"/>
                      </a:lnTo>
                      <a:cubicBezTo>
                        <a:pt x="2278346" y="1273067"/>
                        <a:pt x="2356928" y="1331103"/>
                        <a:pt x="2430057" y="1401713"/>
                      </a:cubicBezTo>
                      <a:cubicBezTo>
                        <a:pt x="2542036" y="1509835"/>
                        <a:pt x="2624998" y="1631768"/>
                        <a:pt x="2674879" y="1751314"/>
                      </a:cubicBezTo>
                      <a:lnTo>
                        <a:pt x="2679319" y="1763996"/>
                      </a:lnTo>
                      <a:lnTo>
                        <a:pt x="2712534" y="1837146"/>
                      </a:lnTo>
                      <a:lnTo>
                        <a:pt x="2712944" y="1838561"/>
                      </a:lnTo>
                      <a:lnTo>
                        <a:pt x="2713643" y="1837416"/>
                      </a:lnTo>
                      <a:lnTo>
                        <a:pt x="2714354" y="1843409"/>
                      </a:lnTo>
                      <a:lnTo>
                        <a:pt x="2730296" y="1898262"/>
                      </a:lnTo>
                      <a:lnTo>
                        <a:pt x="2738402" y="1951811"/>
                      </a:lnTo>
                      <a:lnTo>
                        <a:pt x="2745254" y="1970632"/>
                      </a:lnTo>
                      <a:cubicBezTo>
                        <a:pt x="2765726" y="2011611"/>
                        <a:pt x="2795579" y="2048054"/>
                        <a:pt x="2833147" y="2076627"/>
                      </a:cubicBezTo>
                      <a:lnTo>
                        <a:pt x="2890049" y="2110384"/>
                      </a:lnTo>
                      <a:lnTo>
                        <a:pt x="2920700" y="2105883"/>
                      </a:lnTo>
                      <a:cubicBezTo>
                        <a:pt x="2980335" y="2101105"/>
                        <a:pt x="3045979" y="2103505"/>
                        <a:pt x="3114024" y="2114229"/>
                      </a:cubicBezTo>
                      <a:cubicBezTo>
                        <a:pt x="3204752" y="2128527"/>
                        <a:pt x="3286866" y="2155592"/>
                        <a:pt x="3353062" y="2190211"/>
                      </a:cubicBezTo>
                      <a:lnTo>
                        <a:pt x="3364102" y="2196939"/>
                      </a:lnTo>
                      <a:lnTo>
                        <a:pt x="3522030" y="2123641"/>
                      </a:lnTo>
                      <a:lnTo>
                        <a:pt x="3586801" y="2216235"/>
                      </a:lnTo>
                      <a:lnTo>
                        <a:pt x="3494418" y="2308776"/>
                      </a:lnTo>
                      <a:lnTo>
                        <a:pt x="3496601" y="2311529"/>
                      </a:lnTo>
                      <a:cubicBezTo>
                        <a:pt x="3514641" y="2341210"/>
                        <a:pt x="3522362" y="2371933"/>
                        <a:pt x="3517600" y="2402155"/>
                      </a:cubicBezTo>
                      <a:cubicBezTo>
                        <a:pt x="3512836" y="2432377"/>
                        <a:pt x="3496041" y="2459237"/>
                        <a:pt x="3469746" y="2481930"/>
                      </a:cubicBezTo>
                      <a:lnTo>
                        <a:pt x="3448865" y="2495843"/>
                      </a:lnTo>
                      <a:lnTo>
                        <a:pt x="3449181" y="2498079"/>
                      </a:lnTo>
                      <a:cubicBezTo>
                        <a:pt x="3454561" y="2605398"/>
                        <a:pt x="3410960" y="2706940"/>
                        <a:pt x="3323563" y="2764382"/>
                      </a:cubicBezTo>
                      <a:cubicBezTo>
                        <a:pt x="3340832" y="2703840"/>
                        <a:pt x="3343477" y="2638909"/>
                        <a:pt x="3332395" y="2574798"/>
                      </a:cubicBezTo>
                      <a:lnTo>
                        <a:pt x="3324376" y="2546401"/>
                      </a:lnTo>
                      <a:lnTo>
                        <a:pt x="3295854" y="2553221"/>
                      </a:lnTo>
                      <a:cubicBezTo>
                        <a:pt x="3246763" y="2561610"/>
                        <a:pt x="3191974" y="2564628"/>
                        <a:pt x="3134020" y="2561470"/>
                      </a:cubicBezTo>
                      <a:lnTo>
                        <a:pt x="3129757" y="2561017"/>
                      </a:lnTo>
                      <a:lnTo>
                        <a:pt x="3132137" y="2578021"/>
                      </a:lnTo>
                      <a:cubicBezTo>
                        <a:pt x="3137601" y="2690011"/>
                        <a:pt x="3091895" y="2796044"/>
                        <a:pt x="3000495" y="2856117"/>
                      </a:cubicBezTo>
                      <a:cubicBezTo>
                        <a:pt x="3027694" y="2761309"/>
                        <a:pt x="3020523" y="2656237"/>
                        <a:pt x="2982135" y="2559261"/>
                      </a:cubicBezTo>
                      <a:lnTo>
                        <a:pt x="2970203" y="2536318"/>
                      </a:lnTo>
                      <a:lnTo>
                        <a:pt x="2957446" y="2533643"/>
                      </a:lnTo>
                      <a:cubicBezTo>
                        <a:pt x="2859244" y="2507708"/>
                        <a:pt x="2776079" y="2466761"/>
                        <a:pt x="2719549" y="2419076"/>
                      </a:cubicBezTo>
                      <a:lnTo>
                        <a:pt x="2702337" y="2402014"/>
                      </a:lnTo>
                      <a:lnTo>
                        <a:pt x="2661087" y="2428693"/>
                      </a:lnTo>
                      <a:cubicBezTo>
                        <a:pt x="2601245" y="2459857"/>
                        <a:pt x="2523335" y="2472687"/>
                        <a:pt x="2441544" y="2459797"/>
                      </a:cubicBezTo>
                      <a:cubicBezTo>
                        <a:pt x="2390425" y="2451741"/>
                        <a:pt x="2343838" y="2434591"/>
                        <a:pt x="2304525" y="2411129"/>
                      </a:cubicBezTo>
                      <a:lnTo>
                        <a:pt x="2296975" y="2405508"/>
                      </a:lnTo>
                      <a:lnTo>
                        <a:pt x="2298078" y="2410682"/>
                      </a:lnTo>
                      <a:cubicBezTo>
                        <a:pt x="2203284" y="2319529"/>
                        <a:pt x="2063796" y="2273858"/>
                        <a:pt x="1921577" y="2287412"/>
                      </a:cubicBezTo>
                      <a:cubicBezTo>
                        <a:pt x="1886022" y="2290801"/>
                        <a:pt x="1851333" y="2297791"/>
                        <a:pt x="1818115" y="2308051"/>
                      </a:cubicBezTo>
                      <a:lnTo>
                        <a:pt x="1816533" y="2308724"/>
                      </a:lnTo>
                      <a:lnTo>
                        <a:pt x="1816873" y="2310622"/>
                      </a:lnTo>
                      <a:cubicBezTo>
                        <a:pt x="1860581" y="2497365"/>
                        <a:pt x="1978611" y="2704147"/>
                        <a:pt x="2145379" y="2882401"/>
                      </a:cubicBezTo>
                      <a:cubicBezTo>
                        <a:pt x="2216850" y="2958796"/>
                        <a:pt x="2294146" y="3026607"/>
                        <a:pt x="2373583" y="3083571"/>
                      </a:cubicBezTo>
                      <a:lnTo>
                        <a:pt x="2418372" y="3113385"/>
                      </a:lnTo>
                      <a:lnTo>
                        <a:pt x="2484102" y="3101099"/>
                      </a:lnTo>
                      <a:cubicBezTo>
                        <a:pt x="2537409" y="3084087"/>
                        <a:pt x="2587756" y="3053630"/>
                        <a:pt x="2630805" y="3011109"/>
                      </a:cubicBezTo>
                      <a:lnTo>
                        <a:pt x="2630807" y="3011110"/>
                      </a:lnTo>
                      <a:cubicBezTo>
                        <a:pt x="2617501" y="3075960"/>
                        <a:pt x="2587569" y="3132601"/>
                        <a:pt x="2547226" y="3176401"/>
                      </a:cubicBezTo>
                      <a:lnTo>
                        <a:pt x="2538452" y="3184324"/>
                      </a:lnTo>
                      <a:lnTo>
                        <a:pt x="2614647" y="3219657"/>
                      </a:lnTo>
                      <a:lnTo>
                        <a:pt x="2672684" y="3240528"/>
                      </a:lnTo>
                      <a:lnTo>
                        <a:pt x="2751563" y="3202071"/>
                      </a:lnTo>
                      <a:cubicBezTo>
                        <a:pt x="2781858" y="3182616"/>
                        <a:pt x="2810308" y="3159344"/>
                        <a:pt x="2836233" y="3132492"/>
                      </a:cubicBezTo>
                      <a:cubicBezTo>
                        <a:pt x="2802842" y="3344367"/>
                        <a:pt x="2615187" y="3490817"/>
                        <a:pt x="2417094" y="3459598"/>
                      </a:cubicBezTo>
                      <a:lnTo>
                        <a:pt x="2378153" y="3449084"/>
                      </a:lnTo>
                      <a:lnTo>
                        <a:pt x="2327730" y="3430956"/>
                      </a:lnTo>
                      <a:lnTo>
                        <a:pt x="2314065" y="3423896"/>
                      </a:lnTo>
                      <a:lnTo>
                        <a:pt x="2256288" y="3386370"/>
                      </a:lnTo>
                      <a:lnTo>
                        <a:pt x="2226877" y="3362475"/>
                      </a:lnTo>
                      <a:cubicBezTo>
                        <a:pt x="2176150" y="3312089"/>
                        <a:pt x="2139900" y="3246345"/>
                        <a:pt x="2123524" y="3173208"/>
                      </a:cubicBezTo>
                      <a:lnTo>
                        <a:pt x="2120727" y="3151148"/>
                      </a:lnTo>
                      <a:lnTo>
                        <a:pt x="2109000" y="3134775"/>
                      </a:lnTo>
                      <a:lnTo>
                        <a:pt x="2105089" y="3126282"/>
                      </a:lnTo>
                      <a:lnTo>
                        <a:pt x="2059899" y="3074580"/>
                      </a:lnTo>
                      <a:cubicBezTo>
                        <a:pt x="2021967" y="3037145"/>
                        <a:pt x="1980429" y="3001585"/>
                        <a:pt x="1935896" y="2968725"/>
                      </a:cubicBezTo>
                      <a:cubicBezTo>
                        <a:pt x="1757768" y="2837282"/>
                        <a:pt x="1552524" y="2764347"/>
                        <a:pt x="1381908" y="2771860"/>
                      </a:cubicBezTo>
                      <a:lnTo>
                        <a:pt x="1381906" y="2771859"/>
                      </a:lnTo>
                      <a:cubicBezTo>
                        <a:pt x="1451805" y="2677132"/>
                        <a:pt x="1592612" y="2652043"/>
                        <a:pt x="1749432" y="2691592"/>
                      </a:cubicBezTo>
                      <a:lnTo>
                        <a:pt x="1794184" y="2706316"/>
                      </a:lnTo>
                      <a:lnTo>
                        <a:pt x="1781171" y="2680256"/>
                      </a:lnTo>
                      <a:cubicBezTo>
                        <a:pt x="1732490" y="2564374"/>
                        <a:pt x="1714856" y="2454004"/>
                        <a:pt x="1732376" y="2365162"/>
                      </a:cubicBezTo>
                      <a:lnTo>
                        <a:pt x="1739255" y="2341586"/>
                      </a:lnTo>
                      <a:lnTo>
                        <a:pt x="1723476" y="2348297"/>
                      </a:lnTo>
                      <a:cubicBezTo>
                        <a:pt x="1664127" y="2381217"/>
                        <a:pt x="1613073" y="2425871"/>
                        <a:pt x="1575137" y="2479580"/>
                      </a:cubicBezTo>
                      <a:cubicBezTo>
                        <a:pt x="1560609" y="2327146"/>
                        <a:pt x="1672395" y="2188157"/>
                        <a:pt x="1834307" y="2143045"/>
                      </a:cubicBezTo>
                      <a:lnTo>
                        <a:pt x="1877858" y="2134996"/>
                      </a:lnTo>
                      <a:lnTo>
                        <a:pt x="1792935" y="2061562"/>
                      </a:lnTo>
                      <a:cubicBezTo>
                        <a:pt x="1646676" y="1920341"/>
                        <a:pt x="1549921" y="1755561"/>
                        <a:pt x="1511721" y="1603310"/>
                      </a:cubicBezTo>
                      <a:lnTo>
                        <a:pt x="1499456" y="1525449"/>
                      </a:lnTo>
                      <a:lnTo>
                        <a:pt x="1453023" y="1476843"/>
                      </a:lnTo>
                      <a:cubicBezTo>
                        <a:pt x="1336274" y="1377292"/>
                        <a:pt x="1130100" y="1295809"/>
                        <a:pt x="890166" y="1266086"/>
                      </a:cubicBezTo>
                      <a:cubicBezTo>
                        <a:pt x="710218" y="1243793"/>
                        <a:pt x="543220" y="1254572"/>
                        <a:pt x="414826" y="1290297"/>
                      </a:cubicBezTo>
                      <a:lnTo>
                        <a:pt x="373814" y="1305951"/>
                      </a:lnTo>
                      <a:lnTo>
                        <a:pt x="375125" y="1304155"/>
                      </a:lnTo>
                      <a:cubicBezTo>
                        <a:pt x="269470" y="1344732"/>
                        <a:pt x="131110" y="1333157"/>
                        <a:pt x="1668" y="1272913"/>
                      </a:cubicBezTo>
                      <a:lnTo>
                        <a:pt x="0" y="1271772"/>
                      </a:lnTo>
                      <a:lnTo>
                        <a:pt x="44669" y="1280114"/>
                      </a:lnTo>
                      <a:cubicBezTo>
                        <a:pt x="164494" y="1289530"/>
                        <a:pt x="295942" y="1262414"/>
                        <a:pt x="423039" y="1197513"/>
                      </a:cubicBezTo>
                      <a:lnTo>
                        <a:pt x="498875" y="1150489"/>
                      </a:lnTo>
                      <a:lnTo>
                        <a:pt x="512271" y="1145311"/>
                      </a:lnTo>
                      <a:lnTo>
                        <a:pt x="525858" y="1133758"/>
                      </a:lnTo>
                      <a:lnTo>
                        <a:pt x="548094" y="1119969"/>
                      </a:lnTo>
                      <a:lnTo>
                        <a:pt x="542413" y="1119679"/>
                      </a:lnTo>
                      <a:lnTo>
                        <a:pt x="561243" y="1103668"/>
                      </a:lnTo>
                      <a:lnTo>
                        <a:pt x="566643" y="1103213"/>
                      </a:lnTo>
                      <a:lnTo>
                        <a:pt x="697666" y="1049981"/>
                      </a:lnTo>
                      <a:cubicBezTo>
                        <a:pt x="755838" y="1035154"/>
                        <a:pt x="819797" y="1026955"/>
                        <a:pt x="886934" y="1026955"/>
                      </a:cubicBezTo>
                      <a:cubicBezTo>
                        <a:pt x="1021207" y="1026955"/>
                        <a:pt x="1142771" y="1059750"/>
                        <a:pt x="1230763" y="1112776"/>
                      </a:cubicBezTo>
                      <a:lnTo>
                        <a:pt x="1246127" y="1126508"/>
                      </a:lnTo>
                      <a:lnTo>
                        <a:pt x="1297206" y="1135855"/>
                      </a:lnTo>
                      <a:lnTo>
                        <a:pt x="1303956" y="1125555"/>
                      </a:lnTo>
                      <a:lnTo>
                        <a:pt x="1149012" y="1015237"/>
                      </a:lnTo>
                      <a:lnTo>
                        <a:pt x="1424333" y="1066010"/>
                      </a:lnTo>
                      <a:lnTo>
                        <a:pt x="1426782" y="1065399"/>
                      </a:lnTo>
                      <a:cubicBezTo>
                        <a:pt x="1471834" y="1060795"/>
                        <a:pt x="1521702" y="1068320"/>
                        <a:pt x="1570888" y="1089644"/>
                      </a:cubicBezTo>
                      <a:cubicBezTo>
                        <a:pt x="1603679" y="1103860"/>
                        <a:pt x="1633063" y="1122862"/>
                        <a:pt x="1658122" y="1145053"/>
                      </a:cubicBezTo>
                      <a:lnTo>
                        <a:pt x="1669971" y="1159465"/>
                      </a:lnTo>
                      <a:lnTo>
                        <a:pt x="1691713" y="1151760"/>
                      </a:lnTo>
                      <a:lnTo>
                        <a:pt x="1686033" y="1104215"/>
                      </a:lnTo>
                      <a:cubicBezTo>
                        <a:pt x="1657930" y="971376"/>
                        <a:pt x="1590646" y="816379"/>
                        <a:pt x="1488947" y="666258"/>
                      </a:cubicBezTo>
                      <a:cubicBezTo>
                        <a:pt x="1387249" y="516139"/>
                        <a:pt x="1269185" y="397541"/>
                        <a:pt x="1157762" y="324424"/>
                      </a:cubicBezTo>
                      <a:lnTo>
                        <a:pt x="1118977" y="303862"/>
                      </a:lnTo>
                      <a:lnTo>
                        <a:pt x="1121191" y="303666"/>
                      </a:lnTo>
                      <a:cubicBezTo>
                        <a:pt x="1021088" y="250858"/>
                        <a:pt x="938704" y="139098"/>
                        <a:pt x="898824" y="200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2E9442EF-33C5-BCD2-37D6-0A85848FD816}"/>
                  </a:ext>
                </a:extLst>
              </p:cNvPr>
              <p:cNvGrpSpPr/>
              <p:nvPr/>
            </p:nvGrpSpPr>
            <p:grpSpPr>
              <a:xfrm>
                <a:off x="0" y="6779913"/>
                <a:ext cx="2287215" cy="2060537"/>
                <a:chOff x="0" y="6779913"/>
                <a:chExt cx="2287215" cy="2060537"/>
              </a:xfrm>
            </p:grpSpPr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CFF3DA7D-E20C-C9E3-E8DF-65125F87BA21}"/>
                    </a:ext>
                  </a:extLst>
                </p:cNvPr>
                <p:cNvSpPr/>
                <p:nvPr/>
              </p:nvSpPr>
              <p:spPr>
                <a:xfrm rot="1271111">
                  <a:off x="159037" y="7857236"/>
                  <a:ext cx="409882" cy="710491"/>
                </a:xfrm>
                <a:custGeom>
                  <a:avLst/>
                  <a:gdLst>
                    <a:gd name="connsiteX0" fmla="*/ 163638 w 409882"/>
                    <a:gd name="connsiteY0" fmla="*/ 8545 h 710491"/>
                    <a:gd name="connsiteX1" fmla="*/ 204941 w 409882"/>
                    <a:gd name="connsiteY1" fmla="*/ 0 h 710491"/>
                    <a:gd name="connsiteX2" fmla="*/ 409882 w 409882"/>
                    <a:gd name="connsiteY2" fmla="*/ 420596 h 710491"/>
                    <a:gd name="connsiteX3" fmla="*/ 409666 w 409882"/>
                    <a:gd name="connsiteY3" fmla="*/ 422792 h 710491"/>
                    <a:gd name="connsiteX4" fmla="*/ 406646 w 409882"/>
                    <a:gd name="connsiteY4" fmla="*/ 415281 h 710491"/>
                    <a:gd name="connsiteX5" fmla="*/ 261731 w 409882"/>
                    <a:gd name="connsiteY5" fmla="*/ 292091 h 710491"/>
                    <a:gd name="connsiteX6" fmla="*/ 72895 w 409882"/>
                    <a:gd name="connsiteY6" fmla="*/ 548972 h 710491"/>
                    <a:gd name="connsiteX7" fmla="*/ 57006 w 409882"/>
                    <a:gd name="connsiteY7" fmla="*/ 710491 h 710491"/>
                    <a:gd name="connsiteX8" fmla="*/ 35001 w 409882"/>
                    <a:gd name="connsiteY8" fmla="*/ 655755 h 710491"/>
                    <a:gd name="connsiteX9" fmla="*/ 0 w 409882"/>
                    <a:gd name="connsiteY9" fmla="*/ 420596 h 710491"/>
                    <a:gd name="connsiteX10" fmla="*/ 163638 w 409882"/>
                    <a:gd name="connsiteY10" fmla="*/ 8545 h 710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9882" h="710491">
                      <a:moveTo>
                        <a:pt x="163638" y="8545"/>
                      </a:moveTo>
                      <a:cubicBezTo>
                        <a:pt x="176979" y="2942"/>
                        <a:pt x="190793" y="0"/>
                        <a:pt x="204941" y="0"/>
                      </a:cubicBezTo>
                      <a:cubicBezTo>
                        <a:pt x="318127" y="0"/>
                        <a:pt x="409882" y="188307"/>
                        <a:pt x="409882" y="420596"/>
                      </a:cubicBezTo>
                      <a:lnTo>
                        <a:pt x="409666" y="422792"/>
                      </a:lnTo>
                      <a:lnTo>
                        <a:pt x="406646" y="415281"/>
                      </a:lnTo>
                      <a:cubicBezTo>
                        <a:pt x="369559" y="339168"/>
                        <a:pt x="318324" y="292091"/>
                        <a:pt x="261731" y="292091"/>
                      </a:cubicBezTo>
                      <a:cubicBezTo>
                        <a:pt x="176842" y="292091"/>
                        <a:pt x="104007" y="398014"/>
                        <a:pt x="72895" y="548972"/>
                      </a:cubicBezTo>
                      <a:lnTo>
                        <a:pt x="57006" y="710491"/>
                      </a:lnTo>
                      <a:lnTo>
                        <a:pt x="35001" y="655755"/>
                      </a:lnTo>
                      <a:cubicBezTo>
                        <a:pt x="12903" y="588628"/>
                        <a:pt x="0" y="507704"/>
                        <a:pt x="0" y="420596"/>
                      </a:cubicBezTo>
                      <a:cubicBezTo>
                        <a:pt x="0" y="217343"/>
                        <a:pt x="70250" y="47764"/>
                        <a:pt x="163638" y="8545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4CD5E545-ECE2-B6C3-821D-2A32AB15DCE0}"/>
                    </a:ext>
                  </a:extLst>
                </p:cNvPr>
                <p:cNvSpPr/>
                <p:nvPr/>
              </p:nvSpPr>
              <p:spPr>
                <a:xfrm rot="18772960">
                  <a:off x="615829" y="8227451"/>
                  <a:ext cx="426634" cy="566772"/>
                </a:xfrm>
                <a:custGeom>
                  <a:avLst/>
                  <a:gdLst>
                    <a:gd name="connsiteX0" fmla="*/ 204941 w 298292"/>
                    <a:gd name="connsiteY0" fmla="*/ 0 h 566772"/>
                    <a:gd name="connsiteX1" fmla="*/ 284714 w 298292"/>
                    <a:gd name="connsiteY1" fmla="*/ 27586 h 566772"/>
                    <a:gd name="connsiteX2" fmla="*/ 298292 w 298292"/>
                    <a:gd name="connsiteY2" fmla="*/ 40211 h 566772"/>
                    <a:gd name="connsiteX3" fmla="*/ 257233 w 298292"/>
                    <a:gd name="connsiteY3" fmla="*/ 73511 h 566772"/>
                    <a:gd name="connsiteX4" fmla="*/ 120253 w 298292"/>
                    <a:gd name="connsiteY4" fmla="*/ 258752 h 566772"/>
                    <a:gd name="connsiteX5" fmla="*/ 44962 w 298292"/>
                    <a:gd name="connsiteY5" fmla="*/ 543466 h 566772"/>
                    <a:gd name="connsiteX6" fmla="*/ 47240 w 298292"/>
                    <a:gd name="connsiteY6" fmla="*/ 566772 h 566772"/>
                    <a:gd name="connsiteX7" fmla="*/ 16105 w 298292"/>
                    <a:gd name="connsiteY7" fmla="*/ 487675 h 566772"/>
                    <a:gd name="connsiteX8" fmla="*/ 0 w 298292"/>
                    <a:gd name="connsiteY8" fmla="*/ 351036 h 566772"/>
                    <a:gd name="connsiteX9" fmla="*/ 204941 w 298292"/>
                    <a:gd name="connsiteY9" fmla="*/ 0 h 56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92" h="566772">
                      <a:moveTo>
                        <a:pt x="204941" y="0"/>
                      </a:moveTo>
                      <a:cubicBezTo>
                        <a:pt x="233238" y="0"/>
                        <a:pt x="260195" y="9823"/>
                        <a:pt x="284714" y="27586"/>
                      </a:cubicBezTo>
                      <a:lnTo>
                        <a:pt x="298292" y="40211"/>
                      </a:lnTo>
                      <a:lnTo>
                        <a:pt x="257233" y="73511"/>
                      </a:lnTo>
                      <a:cubicBezTo>
                        <a:pt x="206761" y="120534"/>
                        <a:pt x="158817" y="183865"/>
                        <a:pt x="120253" y="258752"/>
                      </a:cubicBezTo>
                      <a:cubicBezTo>
                        <a:pt x="68835" y="358603"/>
                        <a:pt x="43827" y="460094"/>
                        <a:pt x="44962" y="543466"/>
                      </a:cubicBezTo>
                      <a:lnTo>
                        <a:pt x="47240" y="566772"/>
                      </a:lnTo>
                      <a:lnTo>
                        <a:pt x="16105" y="487675"/>
                      </a:lnTo>
                      <a:cubicBezTo>
                        <a:pt x="5735" y="445678"/>
                        <a:pt x="0" y="399504"/>
                        <a:pt x="0" y="351036"/>
                      </a:cubicBezTo>
                      <a:cubicBezTo>
                        <a:pt x="0" y="157164"/>
                        <a:pt x="91755" y="0"/>
                        <a:pt x="20494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4B63FB4D-8034-DAE8-A564-3817CB34D22F}"/>
                    </a:ext>
                  </a:extLst>
                </p:cNvPr>
                <p:cNvSpPr/>
                <p:nvPr/>
              </p:nvSpPr>
              <p:spPr>
                <a:xfrm rot="2350314">
                  <a:off x="142713" y="7452639"/>
                  <a:ext cx="359234" cy="684878"/>
                </a:xfrm>
                <a:custGeom>
                  <a:avLst/>
                  <a:gdLst>
                    <a:gd name="connsiteX0" fmla="*/ 125169 w 359234"/>
                    <a:gd name="connsiteY0" fmla="*/ 28038 h 684878"/>
                    <a:gd name="connsiteX1" fmla="*/ 204941 w 359234"/>
                    <a:gd name="connsiteY1" fmla="*/ 0 h 684878"/>
                    <a:gd name="connsiteX2" fmla="*/ 349856 w 359234"/>
                    <a:gd name="connsiteY2" fmla="*/ 104500 h 684878"/>
                    <a:gd name="connsiteX3" fmla="*/ 359234 w 359234"/>
                    <a:gd name="connsiteY3" fmla="*/ 124288 h 684878"/>
                    <a:gd name="connsiteX4" fmla="*/ 354461 w 359234"/>
                    <a:gd name="connsiteY4" fmla="*/ 124098 h 684878"/>
                    <a:gd name="connsiteX5" fmla="*/ 120510 w 359234"/>
                    <a:gd name="connsiteY5" fmla="*/ 431052 h 684878"/>
                    <a:gd name="connsiteX6" fmla="*/ 112471 w 359234"/>
                    <a:gd name="connsiteY6" fmla="*/ 633422 h 684878"/>
                    <a:gd name="connsiteX7" fmla="*/ 124474 w 359234"/>
                    <a:gd name="connsiteY7" fmla="*/ 684878 h 684878"/>
                    <a:gd name="connsiteX8" fmla="*/ 90357 w 359234"/>
                    <a:gd name="connsiteY8" fmla="*/ 652638 h 684878"/>
                    <a:gd name="connsiteX9" fmla="*/ 0 w 359234"/>
                    <a:gd name="connsiteY9" fmla="*/ 356786 h 684878"/>
                    <a:gd name="connsiteX10" fmla="*/ 125169 w 359234"/>
                    <a:gd name="connsiteY10" fmla="*/ 28038 h 684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9234" h="684878">
                      <a:moveTo>
                        <a:pt x="125169" y="28038"/>
                      </a:moveTo>
                      <a:cubicBezTo>
                        <a:pt x="149687" y="9984"/>
                        <a:pt x="176644" y="0"/>
                        <a:pt x="204941" y="0"/>
                      </a:cubicBezTo>
                      <a:cubicBezTo>
                        <a:pt x="261534" y="0"/>
                        <a:pt x="312769" y="39935"/>
                        <a:pt x="349856" y="104500"/>
                      </a:cubicBezTo>
                      <a:lnTo>
                        <a:pt x="359234" y="124288"/>
                      </a:lnTo>
                      <a:lnTo>
                        <a:pt x="354461" y="124098"/>
                      </a:lnTo>
                      <a:cubicBezTo>
                        <a:pt x="256146" y="136835"/>
                        <a:pt x="157024" y="262547"/>
                        <a:pt x="120510" y="431052"/>
                      </a:cubicBezTo>
                      <a:cubicBezTo>
                        <a:pt x="104861" y="503269"/>
                        <a:pt x="102934" y="573091"/>
                        <a:pt x="112471" y="633422"/>
                      </a:cubicBezTo>
                      <a:lnTo>
                        <a:pt x="124474" y="684878"/>
                      </a:lnTo>
                      <a:lnTo>
                        <a:pt x="90357" y="652638"/>
                      </a:lnTo>
                      <a:cubicBezTo>
                        <a:pt x="35842" y="588521"/>
                        <a:pt x="0" y="479940"/>
                        <a:pt x="0" y="356786"/>
                      </a:cubicBezTo>
                      <a:cubicBezTo>
                        <a:pt x="0" y="209001"/>
                        <a:pt x="51612" y="82201"/>
                        <a:pt x="125169" y="280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Forma Livre: Forma 54">
                  <a:extLst>
                    <a:ext uri="{FF2B5EF4-FFF2-40B4-BE49-F238E27FC236}">
                      <a16:creationId xmlns:a16="http://schemas.microsoft.com/office/drawing/2014/main" id="{8EF32158-0D15-91DC-DE17-F17C62CB05C6}"/>
                    </a:ext>
                  </a:extLst>
                </p:cNvPr>
                <p:cNvSpPr/>
                <p:nvPr/>
              </p:nvSpPr>
              <p:spPr>
                <a:xfrm rot="3154928">
                  <a:off x="211728" y="6966087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orma Livre: Forma 55">
                  <a:extLst>
                    <a:ext uri="{FF2B5EF4-FFF2-40B4-BE49-F238E27FC236}">
                      <a16:creationId xmlns:a16="http://schemas.microsoft.com/office/drawing/2014/main" id="{FE72495E-F4B7-602B-4501-AB20334AE3D4}"/>
                    </a:ext>
                  </a:extLst>
                </p:cNvPr>
                <p:cNvSpPr/>
                <p:nvPr/>
              </p:nvSpPr>
              <p:spPr>
                <a:xfrm rot="3154928">
                  <a:off x="445234" y="6568185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63C96F9C-2F5F-3F53-FB16-67FA9C62F95C}"/>
                    </a:ext>
                  </a:extLst>
                </p:cNvPr>
                <p:cNvSpPr/>
                <p:nvPr/>
              </p:nvSpPr>
              <p:spPr>
                <a:xfrm rot="18319838">
                  <a:off x="1009224" y="8222344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C76A22BB-EC89-FE9D-5F44-C6C49259E4EC}"/>
                    </a:ext>
                  </a:extLst>
                </p:cNvPr>
                <p:cNvSpPr/>
                <p:nvPr/>
              </p:nvSpPr>
              <p:spPr>
                <a:xfrm rot="16352778">
                  <a:off x="1265812" y="8224958"/>
                  <a:ext cx="426634" cy="566772"/>
                </a:xfrm>
                <a:custGeom>
                  <a:avLst/>
                  <a:gdLst>
                    <a:gd name="connsiteX0" fmla="*/ 204941 w 298292"/>
                    <a:gd name="connsiteY0" fmla="*/ 0 h 566772"/>
                    <a:gd name="connsiteX1" fmla="*/ 284714 w 298292"/>
                    <a:gd name="connsiteY1" fmla="*/ 27586 h 566772"/>
                    <a:gd name="connsiteX2" fmla="*/ 298292 w 298292"/>
                    <a:gd name="connsiteY2" fmla="*/ 40211 h 566772"/>
                    <a:gd name="connsiteX3" fmla="*/ 257233 w 298292"/>
                    <a:gd name="connsiteY3" fmla="*/ 73511 h 566772"/>
                    <a:gd name="connsiteX4" fmla="*/ 120253 w 298292"/>
                    <a:gd name="connsiteY4" fmla="*/ 258752 h 566772"/>
                    <a:gd name="connsiteX5" fmla="*/ 44962 w 298292"/>
                    <a:gd name="connsiteY5" fmla="*/ 543466 h 566772"/>
                    <a:gd name="connsiteX6" fmla="*/ 47240 w 298292"/>
                    <a:gd name="connsiteY6" fmla="*/ 566772 h 566772"/>
                    <a:gd name="connsiteX7" fmla="*/ 16105 w 298292"/>
                    <a:gd name="connsiteY7" fmla="*/ 487675 h 566772"/>
                    <a:gd name="connsiteX8" fmla="*/ 0 w 298292"/>
                    <a:gd name="connsiteY8" fmla="*/ 351036 h 566772"/>
                    <a:gd name="connsiteX9" fmla="*/ 204941 w 298292"/>
                    <a:gd name="connsiteY9" fmla="*/ 0 h 56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92" h="566772">
                      <a:moveTo>
                        <a:pt x="204941" y="0"/>
                      </a:moveTo>
                      <a:cubicBezTo>
                        <a:pt x="233238" y="0"/>
                        <a:pt x="260195" y="9823"/>
                        <a:pt x="284714" y="27586"/>
                      </a:cubicBezTo>
                      <a:lnTo>
                        <a:pt x="298292" y="40211"/>
                      </a:lnTo>
                      <a:lnTo>
                        <a:pt x="257233" y="73511"/>
                      </a:lnTo>
                      <a:cubicBezTo>
                        <a:pt x="206761" y="120534"/>
                        <a:pt x="158817" y="183865"/>
                        <a:pt x="120253" y="258752"/>
                      </a:cubicBezTo>
                      <a:cubicBezTo>
                        <a:pt x="68835" y="358603"/>
                        <a:pt x="43827" y="460094"/>
                        <a:pt x="44962" y="543466"/>
                      </a:cubicBezTo>
                      <a:lnTo>
                        <a:pt x="47240" y="566772"/>
                      </a:lnTo>
                      <a:lnTo>
                        <a:pt x="16105" y="487675"/>
                      </a:lnTo>
                      <a:cubicBezTo>
                        <a:pt x="5735" y="445678"/>
                        <a:pt x="0" y="399504"/>
                        <a:pt x="0" y="351036"/>
                      </a:cubicBezTo>
                      <a:cubicBezTo>
                        <a:pt x="0" y="157164"/>
                        <a:pt x="91755" y="0"/>
                        <a:pt x="20494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F29CD8F4-8885-FA41-DB43-CA82CD73769E}"/>
                    </a:ext>
                  </a:extLst>
                </p:cNvPr>
                <p:cNvSpPr/>
                <p:nvPr/>
              </p:nvSpPr>
              <p:spPr>
                <a:xfrm rot="16894517">
                  <a:off x="1693309" y="7974130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: Forma 59">
                  <a:extLst>
                    <a:ext uri="{FF2B5EF4-FFF2-40B4-BE49-F238E27FC236}">
                      <a16:creationId xmlns:a16="http://schemas.microsoft.com/office/drawing/2014/main" id="{C86C77C0-9E7C-8E44-0524-E832DECE02FD}"/>
                    </a:ext>
                  </a:extLst>
                </p:cNvPr>
                <p:cNvSpPr/>
                <p:nvPr/>
              </p:nvSpPr>
              <p:spPr>
                <a:xfrm rot="1125122">
                  <a:off x="359120" y="8034816"/>
                  <a:ext cx="382177" cy="805634"/>
                </a:xfrm>
                <a:custGeom>
                  <a:avLst/>
                  <a:gdLst>
                    <a:gd name="connsiteX0" fmla="*/ 90356 w 382177"/>
                    <a:gd name="connsiteY0" fmla="*/ 72140 h 805634"/>
                    <a:gd name="connsiteX1" fmla="*/ 204941 w 382177"/>
                    <a:gd name="connsiteY1" fmla="*/ 0 h 805634"/>
                    <a:gd name="connsiteX2" fmla="*/ 374881 w 382177"/>
                    <a:gd name="connsiteY2" fmla="*/ 186235 h 805634"/>
                    <a:gd name="connsiteX3" fmla="*/ 382177 w 382177"/>
                    <a:gd name="connsiteY3" fmla="*/ 213941 h 805634"/>
                    <a:gd name="connsiteX4" fmla="*/ 368802 w 382177"/>
                    <a:gd name="connsiteY4" fmla="*/ 204228 h 805634"/>
                    <a:gd name="connsiteX5" fmla="*/ 328821 w 382177"/>
                    <a:gd name="connsiteY5" fmla="*/ 191581 h 805634"/>
                    <a:gd name="connsiteX6" fmla="*/ 78497 w 382177"/>
                    <a:gd name="connsiteY6" fmla="*/ 518131 h 805634"/>
                    <a:gd name="connsiteX7" fmla="*/ 104632 w 382177"/>
                    <a:gd name="connsiteY7" fmla="*/ 776139 h 805634"/>
                    <a:gd name="connsiteX8" fmla="*/ 119820 w 382177"/>
                    <a:gd name="connsiteY8" fmla="*/ 805634 h 805634"/>
                    <a:gd name="connsiteX9" fmla="*/ 90357 w 382177"/>
                    <a:gd name="connsiteY9" fmla="*/ 772671 h 805634"/>
                    <a:gd name="connsiteX10" fmla="*/ 0 w 382177"/>
                    <a:gd name="connsiteY10" fmla="*/ 422406 h 805634"/>
                    <a:gd name="connsiteX11" fmla="*/ 90356 w 382177"/>
                    <a:gd name="connsiteY11" fmla="*/ 72140 h 805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2177" h="805634">
                      <a:moveTo>
                        <a:pt x="90356" y="72140"/>
                      </a:moveTo>
                      <a:cubicBezTo>
                        <a:pt x="123065" y="26595"/>
                        <a:pt x="162496" y="0"/>
                        <a:pt x="204941" y="0"/>
                      </a:cubicBezTo>
                      <a:cubicBezTo>
                        <a:pt x="275682" y="0"/>
                        <a:pt x="338052" y="73874"/>
                        <a:pt x="374881" y="186235"/>
                      </a:cubicBezTo>
                      <a:lnTo>
                        <a:pt x="382177" y="213941"/>
                      </a:lnTo>
                      <a:lnTo>
                        <a:pt x="368802" y="204228"/>
                      </a:lnTo>
                      <a:cubicBezTo>
                        <a:pt x="356207" y="197752"/>
                        <a:pt x="342845" y="193452"/>
                        <a:pt x="328821" y="191581"/>
                      </a:cubicBezTo>
                      <a:cubicBezTo>
                        <a:pt x="216629" y="176612"/>
                        <a:pt x="104555" y="322815"/>
                        <a:pt x="78497" y="518131"/>
                      </a:cubicBezTo>
                      <a:cubicBezTo>
                        <a:pt x="65468" y="615789"/>
                        <a:pt x="76409" y="707236"/>
                        <a:pt x="104632" y="776139"/>
                      </a:cubicBezTo>
                      <a:lnTo>
                        <a:pt x="119820" y="805634"/>
                      </a:lnTo>
                      <a:lnTo>
                        <a:pt x="90357" y="772671"/>
                      </a:lnTo>
                      <a:cubicBezTo>
                        <a:pt x="35842" y="696762"/>
                        <a:pt x="0" y="568211"/>
                        <a:pt x="0" y="422406"/>
                      </a:cubicBezTo>
                      <a:cubicBezTo>
                        <a:pt x="0" y="276601"/>
                        <a:pt x="35842" y="148050"/>
                        <a:pt x="90356" y="7214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37D50498-A42B-9048-4420-9A1A8A7930D0}"/>
                  </a:ext>
                </a:extLst>
              </p:cNvPr>
              <p:cNvGrpSpPr/>
              <p:nvPr/>
            </p:nvGrpSpPr>
            <p:grpSpPr>
              <a:xfrm>
                <a:off x="369548" y="6684543"/>
                <a:ext cx="1800000" cy="1800000"/>
                <a:chOff x="369548" y="6684543"/>
                <a:chExt cx="1800000" cy="1800000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D44F5EB-363E-8E3A-AA4E-B4B565030402}"/>
                    </a:ext>
                  </a:extLst>
                </p:cNvPr>
                <p:cNvSpPr/>
                <p:nvPr/>
              </p:nvSpPr>
              <p:spPr>
                <a:xfrm>
                  <a:off x="369548" y="6684543"/>
                  <a:ext cx="1800000" cy="1800000"/>
                </a:xfrm>
                <a:prstGeom prst="ellipse">
                  <a:avLst/>
                </a:prstGeom>
                <a:solidFill>
                  <a:srgbClr val="1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326DA9E7-E0A4-0C43-B189-537B9DCC5347}"/>
                    </a:ext>
                  </a:extLst>
                </p:cNvPr>
                <p:cNvSpPr/>
                <p:nvPr/>
              </p:nvSpPr>
              <p:spPr>
                <a:xfrm>
                  <a:off x="478822" y="6802654"/>
                  <a:ext cx="1562361" cy="157429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6C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pic>
        <p:nvPicPr>
          <p:cNvPr id="1497" name="Imagem 1496" descr="Forma&#10;&#10;Descrição gerada automaticamente">
            <a:extLst>
              <a:ext uri="{FF2B5EF4-FFF2-40B4-BE49-F238E27FC236}">
                <a16:creationId xmlns:a16="http://schemas.microsoft.com/office/drawing/2014/main" id="{0EE384C1-857C-4A4D-C172-93AC562F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9410" y="6585386"/>
            <a:ext cx="5629275" cy="4019550"/>
          </a:xfrm>
          <a:prstGeom prst="rect">
            <a:avLst/>
          </a:prstGeom>
        </p:spPr>
      </p:pic>
      <p:grpSp>
        <p:nvGrpSpPr>
          <p:cNvPr id="1667" name="Agrupar 1666">
            <a:extLst>
              <a:ext uri="{FF2B5EF4-FFF2-40B4-BE49-F238E27FC236}">
                <a16:creationId xmlns:a16="http://schemas.microsoft.com/office/drawing/2014/main" id="{E1442786-4C6A-D4C6-0708-B9C6FAA6E956}"/>
              </a:ext>
            </a:extLst>
          </p:cNvPr>
          <p:cNvGrpSpPr/>
          <p:nvPr/>
        </p:nvGrpSpPr>
        <p:grpSpPr>
          <a:xfrm>
            <a:off x="3555247" y="2098956"/>
            <a:ext cx="1706880" cy="307340"/>
            <a:chOff x="2988275" y="7705732"/>
            <a:chExt cx="1706880" cy="307340"/>
          </a:xfrm>
          <a:solidFill>
            <a:srgbClr val="171717"/>
          </a:solidFill>
        </p:grpSpPr>
        <p:sp>
          <p:nvSpPr>
            <p:cNvPr id="1685" name="Retângulo 1684">
              <a:extLst>
                <a:ext uri="{FF2B5EF4-FFF2-40B4-BE49-F238E27FC236}">
                  <a16:creationId xmlns:a16="http://schemas.microsoft.com/office/drawing/2014/main" id="{576ED65C-E459-74A0-B391-72FC726FA5DF}"/>
                </a:ext>
              </a:extLst>
            </p:cNvPr>
            <p:cNvSpPr/>
            <p:nvPr/>
          </p:nvSpPr>
          <p:spPr>
            <a:xfrm>
              <a:off x="2988275" y="7705732"/>
              <a:ext cx="1706880" cy="30734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6" name="Retângulo 1685">
              <a:extLst>
                <a:ext uri="{FF2B5EF4-FFF2-40B4-BE49-F238E27FC236}">
                  <a16:creationId xmlns:a16="http://schemas.microsoft.com/office/drawing/2014/main" id="{9265F921-C10D-8426-56F2-AC5976D2CD5F}"/>
                </a:ext>
              </a:extLst>
            </p:cNvPr>
            <p:cNvSpPr/>
            <p:nvPr/>
          </p:nvSpPr>
          <p:spPr>
            <a:xfrm>
              <a:off x="3109210" y="7746253"/>
              <a:ext cx="1382508" cy="230506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83" name="Forma Livre: Forma 1682">
            <a:extLst>
              <a:ext uri="{FF2B5EF4-FFF2-40B4-BE49-F238E27FC236}">
                <a16:creationId xmlns:a16="http://schemas.microsoft.com/office/drawing/2014/main" id="{7709DFE0-BC0A-D8FF-247E-55239AAE6955}"/>
              </a:ext>
            </a:extLst>
          </p:cNvPr>
          <p:cNvSpPr/>
          <p:nvPr/>
        </p:nvSpPr>
        <p:spPr>
          <a:xfrm>
            <a:off x="3061561" y="2046829"/>
            <a:ext cx="663866" cy="420426"/>
          </a:xfrm>
          <a:custGeom>
            <a:avLst/>
            <a:gdLst>
              <a:gd name="connsiteX0" fmla="*/ 461472 w 663866"/>
              <a:gd name="connsiteY0" fmla="*/ 0 h 420426"/>
              <a:gd name="connsiteX1" fmla="*/ 663866 w 663866"/>
              <a:gd name="connsiteY1" fmla="*/ 210213 h 420426"/>
              <a:gd name="connsiteX2" fmla="*/ 461472 w 663866"/>
              <a:gd name="connsiteY2" fmla="*/ 420426 h 420426"/>
              <a:gd name="connsiteX3" fmla="*/ 420683 w 663866"/>
              <a:gd name="connsiteY3" fmla="*/ 416155 h 420426"/>
              <a:gd name="connsiteX4" fmla="*/ 404788 w 663866"/>
              <a:gd name="connsiteY4" fmla="*/ 411031 h 420426"/>
              <a:gd name="connsiteX5" fmla="*/ 404788 w 663866"/>
              <a:gd name="connsiteY5" fmla="*/ 411812 h 420426"/>
              <a:gd name="connsiteX6" fmla="*/ 400339 w 663866"/>
              <a:gd name="connsiteY6" fmla="*/ 409596 h 420426"/>
              <a:gd name="connsiteX7" fmla="*/ 382691 w 663866"/>
              <a:gd name="connsiteY7" fmla="*/ 403906 h 420426"/>
              <a:gd name="connsiteX8" fmla="*/ 367365 w 663866"/>
              <a:gd name="connsiteY8" fmla="*/ 393174 h 420426"/>
              <a:gd name="connsiteX9" fmla="*/ 0 w 663866"/>
              <a:gd name="connsiteY9" fmla="*/ 210212 h 420426"/>
              <a:gd name="connsiteX10" fmla="*/ 367375 w 663866"/>
              <a:gd name="connsiteY10" fmla="*/ 27245 h 420426"/>
              <a:gd name="connsiteX11" fmla="*/ 382691 w 663866"/>
              <a:gd name="connsiteY11" fmla="*/ 16520 h 420426"/>
              <a:gd name="connsiteX12" fmla="*/ 400328 w 663866"/>
              <a:gd name="connsiteY12" fmla="*/ 10834 h 420426"/>
              <a:gd name="connsiteX13" fmla="*/ 404788 w 663866"/>
              <a:gd name="connsiteY13" fmla="*/ 8612 h 420426"/>
              <a:gd name="connsiteX14" fmla="*/ 404788 w 663866"/>
              <a:gd name="connsiteY14" fmla="*/ 9395 h 420426"/>
              <a:gd name="connsiteX15" fmla="*/ 420683 w 663866"/>
              <a:gd name="connsiteY15" fmla="*/ 4271 h 420426"/>
              <a:gd name="connsiteX16" fmla="*/ 461472 w 663866"/>
              <a:gd name="connsiteY16" fmla="*/ 0 h 42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3866" h="420426">
                <a:moveTo>
                  <a:pt x="461472" y="0"/>
                </a:moveTo>
                <a:cubicBezTo>
                  <a:pt x="573251" y="0"/>
                  <a:pt x="663866" y="94116"/>
                  <a:pt x="663866" y="210213"/>
                </a:cubicBezTo>
                <a:cubicBezTo>
                  <a:pt x="663866" y="326310"/>
                  <a:pt x="573251" y="420426"/>
                  <a:pt x="461472" y="420426"/>
                </a:cubicBezTo>
                <a:cubicBezTo>
                  <a:pt x="447500" y="420426"/>
                  <a:pt x="433858" y="418956"/>
                  <a:pt x="420683" y="416155"/>
                </a:cubicBezTo>
                <a:lnTo>
                  <a:pt x="404788" y="411031"/>
                </a:lnTo>
                <a:lnTo>
                  <a:pt x="404788" y="411812"/>
                </a:lnTo>
                <a:lnTo>
                  <a:pt x="400339" y="409596"/>
                </a:lnTo>
                <a:lnTo>
                  <a:pt x="382691" y="403906"/>
                </a:lnTo>
                <a:lnTo>
                  <a:pt x="367365" y="393174"/>
                </a:lnTo>
                <a:lnTo>
                  <a:pt x="0" y="210212"/>
                </a:lnTo>
                <a:lnTo>
                  <a:pt x="367375" y="27245"/>
                </a:lnTo>
                <a:lnTo>
                  <a:pt x="382691" y="16520"/>
                </a:lnTo>
                <a:lnTo>
                  <a:pt x="400328" y="10834"/>
                </a:lnTo>
                <a:lnTo>
                  <a:pt x="404788" y="8612"/>
                </a:lnTo>
                <a:lnTo>
                  <a:pt x="404788" y="9395"/>
                </a:lnTo>
                <a:lnTo>
                  <a:pt x="420683" y="4271"/>
                </a:lnTo>
                <a:cubicBezTo>
                  <a:pt x="433858" y="1471"/>
                  <a:pt x="447500" y="0"/>
                  <a:pt x="461472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84" name="Forma Livre: Forma 1683">
            <a:extLst>
              <a:ext uri="{FF2B5EF4-FFF2-40B4-BE49-F238E27FC236}">
                <a16:creationId xmlns:a16="http://schemas.microsoft.com/office/drawing/2014/main" id="{6958DA00-5FBF-847C-CE0B-FC169C1E8EF2}"/>
              </a:ext>
            </a:extLst>
          </p:cNvPr>
          <p:cNvSpPr/>
          <p:nvPr/>
        </p:nvSpPr>
        <p:spPr>
          <a:xfrm>
            <a:off x="3161882" y="2089305"/>
            <a:ext cx="514300" cy="342008"/>
          </a:xfrm>
          <a:custGeom>
            <a:avLst/>
            <a:gdLst>
              <a:gd name="connsiteX0" fmla="*/ 461472 w 663866"/>
              <a:gd name="connsiteY0" fmla="*/ 0 h 420426"/>
              <a:gd name="connsiteX1" fmla="*/ 663866 w 663866"/>
              <a:gd name="connsiteY1" fmla="*/ 210213 h 420426"/>
              <a:gd name="connsiteX2" fmla="*/ 461472 w 663866"/>
              <a:gd name="connsiteY2" fmla="*/ 420426 h 420426"/>
              <a:gd name="connsiteX3" fmla="*/ 420683 w 663866"/>
              <a:gd name="connsiteY3" fmla="*/ 416155 h 420426"/>
              <a:gd name="connsiteX4" fmla="*/ 404788 w 663866"/>
              <a:gd name="connsiteY4" fmla="*/ 411031 h 420426"/>
              <a:gd name="connsiteX5" fmla="*/ 404788 w 663866"/>
              <a:gd name="connsiteY5" fmla="*/ 411812 h 420426"/>
              <a:gd name="connsiteX6" fmla="*/ 400339 w 663866"/>
              <a:gd name="connsiteY6" fmla="*/ 409596 h 420426"/>
              <a:gd name="connsiteX7" fmla="*/ 382691 w 663866"/>
              <a:gd name="connsiteY7" fmla="*/ 403906 h 420426"/>
              <a:gd name="connsiteX8" fmla="*/ 367365 w 663866"/>
              <a:gd name="connsiteY8" fmla="*/ 393174 h 420426"/>
              <a:gd name="connsiteX9" fmla="*/ 0 w 663866"/>
              <a:gd name="connsiteY9" fmla="*/ 210212 h 420426"/>
              <a:gd name="connsiteX10" fmla="*/ 367375 w 663866"/>
              <a:gd name="connsiteY10" fmla="*/ 27245 h 420426"/>
              <a:gd name="connsiteX11" fmla="*/ 382691 w 663866"/>
              <a:gd name="connsiteY11" fmla="*/ 16520 h 420426"/>
              <a:gd name="connsiteX12" fmla="*/ 400328 w 663866"/>
              <a:gd name="connsiteY12" fmla="*/ 10834 h 420426"/>
              <a:gd name="connsiteX13" fmla="*/ 404788 w 663866"/>
              <a:gd name="connsiteY13" fmla="*/ 8612 h 420426"/>
              <a:gd name="connsiteX14" fmla="*/ 404788 w 663866"/>
              <a:gd name="connsiteY14" fmla="*/ 9395 h 420426"/>
              <a:gd name="connsiteX15" fmla="*/ 420683 w 663866"/>
              <a:gd name="connsiteY15" fmla="*/ 4271 h 420426"/>
              <a:gd name="connsiteX16" fmla="*/ 461472 w 663866"/>
              <a:gd name="connsiteY16" fmla="*/ 0 h 42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3866" h="420426">
                <a:moveTo>
                  <a:pt x="461472" y="0"/>
                </a:moveTo>
                <a:cubicBezTo>
                  <a:pt x="573251" y="0"/>
                  <a:pt x="663866" y="94116"/>
                  <a:pt x="663866" y="210213"/>
                </a:cubicBezTo>
                <a:cubicBezTo>
                  <a:pt x="663866" y="326310"/>
                  <a:pt x="573251" y="420426"/>
                  <a:pt x="461472" y="420426"/>
                </a:cubicBezTo>
                <a:cubicBezTo>
                  <a:pt x="447500" y="420426"/>
                  <a:pt x="433858" y="418956"/>
                  <a:pt x="420683" y="416155"/>
                </a:cubicBezTo>
                <a:lnTo>
                  <a:pt x="404788" y="411031"/>
                </a:lnTo>
                <a:lnTo>
                  <a:pt x="404788" y="411812"/>
                </a:lnTo>
                <a:lnTo>
                  <a:pt x="400339" y="409596"/>
                </a:lnTo>
                <a:lnTo>
                  <a:pt x="382691" y="403906"/>
                </a:lnTo>
                <a:lnTo>
                  <a:pt x="367365" y="393174"/>
                </a:lnTo>
                <a:lnTo>
                  <a:pt x="0" y="210212"/>
                </a:lnTo>
                <a:lnTo>
                  <a:pt x="367375" y="27245"/>
                </a:lnTo>
                <a:lnTo>
                  <a:pt x="382691" y="16520"/>
                </a:lnTo>
                <a:lnTo>
                  <a:pt x="400328" y="10834"/>
                </a:lnTo>
                <a:lnTo>
                  <a:pt x="404788" y="8612"/>
                </a:lnTo>
                <a:lnTo>
                  <a:pt x="404788" y="9395"/>
                </a:lnTo>
                <a:lnTo>
                  <a:pt x="420683" y="4271"/>
                </a:lnTo>
                <a:cubicBezTo>
                  <a:pt x="433858" y="1471"/>
                  <a:pt x="447500" y="0"/>
                  <a:pt x="461472" y="0"/>
                </a:cubicBez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76" name="Forma Livre: Forma 1675">
            <a:extLst>
              <a:ext uri="{FF2B5EF4-FFF2-40B4-BE49-F238E27FC236}">
                <a16:creationId xmlns:a16="http://schemas.microsoft.com/office/drawing/2014/main" id="{DEFD2E0B-115F-E7DF-A8D6-5FD96A9D160C}"/>
              </a:ext>
            </a:extLst>
          </p:cNvPr>
          <p:cNvSpPr/>
          <p:nvPr/>
        </p:nvSpPr>
        <p:spPr>
          <a:xfrm rot="5400000">
            <a:off x="3928264" y="1625766"/>
            <a:ext cx="2128861" cy="1269086"/>
          </a:xfrm>
          <a:custGeom>
            <a:avLst/>
            <a:gdLst>
              <a:gd name="connsiteX0" fmla="*/ 393 w 2128861"/>
              <a:gd name="connsiteY0" fmla="*/ 241903 h 1269086"/>
              <a:gd name="connsiteX1" fmla="*/ 40561 w 2128861"/>
              <a:gd name="connsiteY1" fmla="*/ 102062 h 1269086"/>
              <a:gd name="connsiteX2" fmla="*/ 234277 w 2128861"/>
              <a:gd name="connsiteY2" fmla="*/ 391020 h 1269086"/>
              <a:gd name="connsiteX3" fmla="*/ 307055 w 2128861"/>
              <a:gd name="connsiteY3" fmla="*/ 441562 h 1269086"/>
              <a:gd name="connsiteX4" fmla="*/ 293343 w 2128861"/>
              <a:gd name="connsiteY4" fmla="*/ 411207 h 1269086"/>
              <a:gd name="connsiteX5" fmla="*/ 468737 w 2128861"/>
              <a:gd name="connsiteY5" fmla="*/ 11023 h 1269086"/>
              <a:gd name="connsiteX6" fmla="*/ 488500 w 2128861"/>
              <a:gd name="connsiteY6" fmla="*/ 368943 h 1269086"/>
              <a:gd name="connsiteX7" fmla="*/ 578135 w 2128861"/>
              <a:gd name="connsiteY7" fmla="*/ 470319 h 1269086"/>
              <a:gd name="connsiteX8" fmla="*/ 584303 w 2128861"/>
              <a:gd name="connsiteY8" fmla="*/ 474330 h 1269086"/>
              <a:gd name="connsiteX9" fmla="*/ 1527607 w 2128861"/>
              <a:gd name="connsiteY9" fmla="*/ 474330 h 1269086"/>
              <a:gd name="connsiteX10" fmla="*/ 1550725 w 2128861"/>
              <a:gd name="connsiteY10" fmla="*/ 459296 h 1269086"/>
              <a:gd name="connsiteX11" fmla="*/ 1640360 w 2128861"/>
              <a:gd name="connsiteY11" fmla="*/ 357920 h 1269086"/>
              <a:gd name="connsiteX12" fmla="*/ 1660123 w 2128861"/>
              <a:gd name="connsiteY12" fmla="*/ 0 h 1269086"/>
              <a:gd name="connsiteX13" fmla="*/ 1835517 w 2128861"/>
              <a:gd name="connsiteY13" fmla="*/ 400184 h 1269086"/>
              <a:gd name="connsiteX14" fmla="*/ 1821805 w 2128861"/>
              <a:gd name="connsiteY14" fmla="*/ 430539 h 1269086"/>
              <a:gd name="connsiteX15" fmla="*/ 1894583 w 2128861"/>
              <a:gd name="connsiteY15" fmla="*/ 379997 h 1269086"/>
              <a:gd name="connsiteX16" fmla="*/ 2088299 w 2128861"/>
              <a:gd name="connsiteY16" fmla="*/ 91039 h 1269086"/>
              <a:gd name="connsiteX17" fmla="*/ 2128467 w 2128861"/>
              <a:gd name="connsiteY17" fmla="*/ 230880 h 1269086"/>
              <a:gd name="connsiteX18" fmla="*/ 2104604 w 2128861"/>
              <a:gd name="connsiteY18" fmla="*/ 377246 h 1269086"/>
              <a:gd name="connsiteX19" fmla="*/ 2086924 w 2128861"/>
              <a:gd name="connsiteY19" fmla="*/ 413851 h 1269086"/>
              <a:gd name="connsiteX20" fmla="*/ 2088247 w 2128861"/>
              <a:gd name="connsiteY20" fmla="*/ 414459 h 1269086"/>
              <a:gd name="connsiteX21" fmla="*/ 2025482 w 2128861"/>
              <a:gd name="connsiteY21" fmla="*/ 550767 h 1269086"/>
              <a:gd name="connsiteX22" fmla="*/ 2027775 w 2128861"/>
              <a:gd name="connsiteY22" fmla="*/ 551824 h 1269086"/>
              <a:gd name="connsiteX23" fmla="*/ 1702579 w 2128861"/>
              <a:gd name="connsiteY23" fmla="*/ 1258063 h 1269086"/>
              <a:gd name="connsiteX24" fmla="*/ 1457699 w 2128861"/>
              <a:gd name="connsiteY24" fmla="*/ 1145305 h 1269086"/>
              <a:gd name="connsiteX25" fmla="*/ 1458038 w 2128861"/>
              <a:gd name="connsiteY25" fmla="*/ 1144568 h 1269086"/>
              <a:gd name="connsiteX26" fmla="*/ 1500578 w 2128861"/>
              <a:gd name="connsiteY26" fmla="*/ 768968 h 1269086"/>
              <a:gd name="connsiteX27" fmla="*/ 627034 w 2128861"/>
              <a:gd name="connsiteY27" fmla="*/ 768968 h 1269086"/>
              <a:gd name="connsiteX28" fmla="*/ 670822 w 2128861"/>
              <a:gd name="connsiteY28" fmla="*/ 1155591 h 1269086"/>
              <a:gd name="connsiteX29" fmla="*/ 671161 w 2128861"/>
              <a:gd name="connsiteY29" fmla="*/ 1156328 h 1269086"/>
              <a:gd name="connsiteX30" fmla="*/ 426281 w 2128861"/>
              <a:gd name="connsiteY30" fmla="*/ 1269086 h 1269086"/>
              <a:gd name="connsiteX31" fmla="*/ 101085 w 2128861"/>
              <a:gd name="connsiteY31" fmla="*/ 562847 h 1269086"/>
              <a:gd name="connsiteX32" fmla="*/ 103378 w 2128861"/>
              <a:gd name="connsiteY32" fmla="*/ 561790 h 1269086"/>
              <a:gd name="connsiteX33" fmla="*/ 40613 w 2128861"/>
              <a:gd name="connsiteY33" fmla="*/ 425482 h 1269086"/>
              <a:gd name="connsiteX34" fmla="*/ 41936 w 2128861"/>
              <a:gd name="connsiteY34" fmla="*/ 424874 h 1269086"/>
              <a:gd name="connsiteX35" fmla="*/ 24257 w 2128861"/>
              <a:gd name="connsiteY35" fmla="*/ 388269 h 1269086"/>
              <a:gd name="connsiteX36" fmla="*/ 393 w 2128861"/>
              <a:gd name="connsiteY36" fmla="*/ 241903 h 126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28861" h="1269086">
                <a:moveTo>
                  <a:pt x="393" y="241903"/>
                </a:moveTo>
                <a:cubicBezTo>
                  <a:pt x="2757" y="193254"/>
                  <a:pt x="15793" y="145692"/>
                  <a:pt x="40561" y="102062"/>
                </a:cubicBezTo>
                <a:cubicBezTo>
                  <a:pt x="72260" y="211392"/>
                  <a:pt x="140798" y="312540"/>
                  <a:pt x="234277" y="391020"/>
                </a:cubicBezTo>
                <a:lnTo>
                  <a:pt x="307055" y="441562"/>
                </a:lnTo>
                <a:lnTo>
                  <a:pt x="293343" y="411207"/>
                </a:lnTo>
                <a:cubicBezTo>
                  <a:pt x="248180" y="269746"/>
                  <a:pt x="318054" y="101191"/>
                  <a:pt x="468737" y="11023"/>
                </a:cubicBezTo>
                <a:cubicBezTo>
                  <a:pt x="418673" y="133605"/>
                  <a:pt x="425890" y="264312"/>
                  <a:pt x="488500" y="368943"/>
                </a:cubicBezTo>
                <a:cubicBezTo>
                  <a:pt x="511979" y="408179"/>
                  <a:pt x="542371" y="442285"/>
                  <a:pt x="578135" y="470319"/>
                </a:cubicBezTo>
                <a:lnTo>
                  <a:pt x="584303" y="474330"/>
                </a:lnTo>
                <a:lnTo>
                  <a:pt x="1527607" y="474330"/>
                </a:lnTo>
                <a:lnTo>
                  <a:pt x="1550725" y="459296"/>
                </a:lnTo>
                <a:cubicBezTo>
                  <a:pt x="1586489" y="431262"/>
                  <a:pt x="1616881" y="397157"/>
                  <a:pt x="1640360" y="357920"/>
                </a:cubicBezTo>
                <a:cubicBezTo>
                  <a:pt x="1702970" y="253289"/>
                  <a:pt x="1710187" y="122582"/>
                  <a:pt x="1660123" y="0"/>
                </a:cubicBezTo>
                <a:cubicBezTo>
                  <a:pt x="1810806" y="90168"/>
                  <a:pt x="1880680" y="258723"/>
                  <a:pt x="1835517" y="400184"/>
                </a:cubicBezTo>
                <a:lnTo>
                  <a:pt x="1821805" y="430539"/>
                </a:lnTo>
                <a:lnTo>
                  <a:pt x="1894583" y="379997"/>
                </a:lnTo>
                <a:cubicBezTo>
                  <a:pt x="1988063" y="301517"/>
                  <a:pt x="2056600" y="200369"/>
                  <a:pt x="2088299" y="91039"/>
                </a:cubicBezTo>
                <a:cubicBezTo>
                  <a:pt x="2113067" y="134669"/>
                  <a:pt x="2126104" y="182231"/>
                  <a:pt x="2128467" y="230880"/>
                </a:cubicBezTo>
                <a:cubicBezTo>
                  <a:pt x="2130831" y="279527"/>
                  <a:pt x="2122523" y="329264"/>
                  <a:pt x="2104604" y="377246"/>
                </a:cubicBezTo>
                <a:lnTo>
                  <a:pt x="2086924" y="413851"/>
                </a:lnTo>
                <a:lnTo>
                  <a:pt x="2088247" y="414459"/>
                </a:lnTo>
                <a:lnTo>
                  <a:pt x="2025482" y="550767"/>
                </a:lnTo>
                <a:lnTo>
                  <a:pt x="2027775" y="551824"/>
                </a:lnTo>
                <a:lnTo>
                  <a:pt x="1702579" y="1258063"/>
                </a:lnTo>
                <a:lnTo>
                  <a:pt x="1457699" y="1145305"/>
                </a:lnTo>
                <a:lnTo>
                  <a:pt x="1458038" y="1144568"/>
                </a:lnTo>
                <a:lnTo>
                  <a:pt x="1500578" y="768968"/>
                </a:lnTo>
                <a:lnTo>
                  <a:pt x="627034" y="768968"/>
                </a:lnTo>
                <a:lnTo>
                  <a:pt x="670822" y="1155591"/>
                </a:lnTo>
                <a:lnTo>
                  <a:pt x="671161" y="1156328"/>
                </a:lnTo>
                <a:lnTo>
                  <a:pt x="426281" y="1269086"/>
                </a:lnTo>
                <a:lnTo>
                  <a:pt x="101085" y="562847"/>
                </a:lnTo>
                <a:lnTo>
                  <a:pt x="103378" y="561790"/>
                </a:lnTo>
                <a:lnTo>
                  <a:pt x="40613" y="425482"/>
                </a:lnTo>
                <a:lnTo>
                  <a:pt x="41936" y="424874"/>
                </a:lnTo>
                <a:lnTo>
                  <a:pt x="24257" y="388269"/>
                </a:lnTo>
                <a:cubicBezTo>
                  <a:pt x="6337" y="340287"/>
                  <a:pt x="-1970" y="290550"/>
                  <a:pt x="393" y="24190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372" name="Forma Livre: Forma 1371">
            <a:extLst>
              <a:ext uri="{FF2B5EF4-FFF2-40B4-BE49-F238E27FC236}">
                <a16:creationId xmlns:a16="http://schemas.microsoft.com/office/drawing/2014/main" id="{42886B7F-1090-5E6D-DC89-FF20BC03F77B}"/>
              </a:ext>
            </a:extLst>
          </p:cNvPr>
          <p:cNvSpPr/>
          <p:nvPr/>
        </p:nvSpPr>
        <p:spPr>
          <a:xfrm>
            <a:off x="4408949" y="1220002"/>
            <a:ext cx="1134853" cy="835055"/>
          </a:xfrm>
          <a:custGeom>
            <a:avLst/>
            <a:gdLst>
              <a:gd name="connsiteX0" fmla="*/ 977273 w 1134853"/>
              <a:gd name="connsiteY0" fmla="*/ 0 h 835055"/>
              <a:gd name="connsiteX1" fmla="*/ 1057274 w 1134853"/>
              <a:gd name="connsiteY1" fmla="*/ 5715 h 835055"/>
              <a:gd name="connsiteX2" fmla="*/ 973171 w 1134853"/>
              <a:gd name="connsiteY2" fmla="*/ 55245 h 835055"/>
              <a:gd name="connsiteX3" fmla="*/ 897272 w 1134853"/>
              <a:gd name="connsiteY3" fmla="*/ 104775 h 835055"/>
              <a:gd name="connsiteX4" fmla="*/ 819323 w 1134853"/>
              <a:gd name="connsiteY4" fmla="*/ 186690 h 835055"/>
              <a:gd name="connsiteX5" fmla="*/ 753681 w 1134853"/>
              <a:gd name="connsiteY5" fmla="*/ 270510 h 835055"/>
              <a:gd name="connsiteX6" fmla="*/ 729065 w 1134853"/>
              <a:gd name="connsiteY6" fmla="*/ 327660 h 835055"/>
              <a:gd name="connsiteX7" fmla="*/ 726306 w 1134853"/>
              <a:gd name="connsiteY7" fmla="*/ 338764 h 835055"/>
              <a:gd name="connsiteX8" fmla="*/ 737512 w 1134853"/>
              <a:gd name="connsiteY8" fmla="*/ 330231 h 835055"/>
              <a:gd name="connsiteX9" fmla="*/ 903751 w 1134853"/>
              <a:gd name="connsiteY9" fmla="*/ 280753 h 835055"/>
              <a:gd name="connsiteX10" fmla="*/ 1134853 w 1134853"/>
              <a:gd name="connsiteY10" fmla="*/ 401387 h 835055"/>
              <a:gd name="connsiteX11" fmla="*/ 809511 w 1134853"/>
              <a:gd name="connsiteY11" fmla="*/ 445163 h 835055"/>
              <a:gd name="connsiteX12" fmla="*/ 768795 w 1134853"/>
              <a:gd name="connsiteY12" fmla="*/ 477126 h 835055"/>
              <a:gd name="connsiteX13" fmla="*/ 740183 w 1134853"/>
              <a:gd name="connsiteY13" fmla="*/ 511273 h 835055"/>
              <a:gd name="connsiteX14" fmla="*/ 711703 w 1134853"/>
              <a:gd name="connsiteY14" fmla="*/ 565238 h 835055"/>
              <a:gd name="connsiteX15" fmla="*/ 714375 w 1134853"/>
              <a:gd name="connsiteY15" fmla="*/ 654753 h 835055"/>
              <a:gd name="connsiteX16" fmla="*/ 706755 w 1134853"/>
              <a:gd name="connsiteY16" fmla="*/ 660468 h 835055"/>
              <a:gd name="connsiteX17" fmla="*/ 699135 w 1134853"/>
              <a:gd name="connsiteY17" fmla="*/ 660468 h 835055"/>
              <a:gd name="connsiteX18" fmla="*/ 679654 w 1134853"/>
              <a:gd name="connsiteY18" fmla="*/ 659443 h 835055"/>
              <a:gd name="connsiteX19" fmla="*/ 676710 w 1134853"/>
              <a:gd name="connsiteY19" fmla="*/ 669958 h 835055"/>
              <a:gd name="connsiteX20" fmla="*/ 686065 w 1134853"/>
              <a:gd name="connsiteY20" fmla="*/ 835055 h 835055"/>
              <a:gd name="connsiteX21" fmla="*/ 575679 w 1134853"/>
              <a:gd name="connsiteY21" fmla="*/ 655423 h 835055"/>
              <a:gd name="connsiteX22" fmla="*/ 575741 w 1134853"/>
              <a:gd name="connsiteY22" fmla="*/ 653974 h 835055"/>
              <a:gd name="connsiteX23" fmla="*/ 481965 w 1134853"/>
              <a:gd name="connsiteY23" fmla="*/ 649038 h 835055"/>
              <a:gd name="connsiteX24" fmla="*/ 481964 w 1134853"/>
              <a:gd name="connsiteY24" fmla="*/ 563313 h 835055"/>
              <a:gd name="connsiteX25" fmla="*/ 89535 w 1134853"/>
              <a:gd name="connsiteY25" fmla="*/ 610939 h 835055"/>
              <a:gd name="connsiteX26" fmla="*/ 0 w 1134853"/>
              <a:gd name="connsiteY26" fmla="*/ 416628 h 835055"/>
              <a:gd name="connsiteX27" fmla="*/ 556770 w 1134853"/>
              <a:gd name="connsiteY27" fmla="*/ 148624 h 835055"/>
              <a:gd name="connsiteX28" fmla="*/ 556755 w 1134853"/>
              <a:gd name="connsiteY28" fmla="*/ 148590 h 835055"/>
              <a:gd name="connsiteX29" fmla="*/ 557361 w 1134853"/>
              <a:gd name="connsiteY29" fmla="*/ 148339 h 835055"/>
              <a:gd name="connsiteX30" fmla="*/ 561975 w 1134853"/>
              <a:gd name="connsiteY30" fmla="*/ 146118 h 835055"/>
              <a:gd name="connsiteX31" fmla="*/ 562222 w 1134853"/>
              <a:gd name="connsiteY31" fmla="*/ 146324 h 835055"/>
              <a:gd name="connsiteX32" fmla="*/ 901375 w 1134853"/>
              <a:gd name="connsiteY32" fmla="*/ 5715 h 83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4853" h="835055">
                <a:moveTo>
                  <a:pt x="977273" y="0"/>
                </a:moveTo>
                <a:lnTo>
                  <a:pt x="1057274" y="5715"/>
                </a:lnTo>
                <a:lnTo>
                  <a:pt x="973171" y="55245"/>
                </a:lnTo>
                <a:lnTo>
                  <a:pt x="897272" y="104775"/>
                </a:lnTo>
                <a:lnTo>
                  <a:pt x="819323" y="186690"/>
                </a:lnTo>
                <a:lnTo>
                  <a:pt x="753681" y="270510"/>
                </a:lnTo>
                <a:lnTo>
                  <a:pt x="729065" y="327660"/>
                </a:lnTo>
                <a:lnTo>
                  <a:pt x="726306" y="338764"/>
                </a:lnTo>
                <a:lnTo>
                  <a:pt x="737512" y="330231"/>
                </a:lnTo>
                <a:cubicBezTo>
                  <a:pt x="789980" y="297361"/>
                  <a:pt x="847790" y="281299"/>
                  <a:pt x="903751" y="280753"/>
                </a:cubicBezTo>
                <a:cubicBezTo>
                  <a:pt x="997018" y="279845"/>
                  <a:pt x="1085148" y="322043"/>
                  <a:pt x="1134853" y="401387"/>
                </a:cubicBezTo>
                <a:cubicBezTo>
                  <a:pt x="1029722" y="366501"/>
                  <a:pt x="909188" y="382719"/>
                  <a:pt x="809511" y="445163"/>
                </a:cubicBezTo>
                <a:lnTo>
                  <a:pt x="768795" y="477126"/>
                </a:lnTo>
                <a:lnTo>
                  <a:pt x="740183" y="511273"/>
                </a:lnTo>
                <a:lnTo>
                  <a:pt x="711703" y="565238"/>
                </a:lnTo>
                <a:lnTo>
                  <a:pt x="714375" y="654753"/>
                </a:lnTo>
                <a:lnTo>
                  <a:pt x="706755" y="660468"/>
                </a:lnTo>
                <a:lnTo>
                  <a:pt x="699135" y="660468"/>
                </a:lnTo>
                <a:lnTo>
                  <a:pt x="679654" y="659443"/>
                </a:lnTo>
                <a:lnTo>
                  <a:pt x="676710" y="669958"/>
                </a:lnTo>
                <a:cubicBezTo>
                  <a:pt x="667439" y="725425"/>
                  <a:pt x="670307" y="781962"/>
                  <a:pt x="686065" y="835055"/>
                </a:cubicBezTo>
                <a:cubicBezTo>
                  <a:pt x="623890" y="793290"/>
                  <a:pt x="586258" y="727701"/>
                  <a:pt x="575679" y="655423"/>
                </a:cubicBezTo>
                <a:lnTo>
                  <a:pt x="575741" y="653974"/>
                </a:lnTo>
                <a:lnTo>
                  <a:pt x="481965" y="649038"/>
                </a:lnTo>
                <a:lnTo>
                  <a:pt x="481964" y="563313"/>
                </a:lnTo>
                <a:lnTo>
                  <a:pt x="89535" y="610939"/>
                </a:lnTo>
                <a:lnTo>
                  <a:pt x="0" y="416628"/>
                </a:lnTo>
                <a:lnTo>
                  <a:pt x="556770" y="148624"/>
                </a:lnTo>
                <a:lnTo>
                  <a:pt x="556755" y="148590"/>
                </a:lnTo>
                <a:lnTo>
                  <a:pt x="557361" y="148339"/>
                </a:lnTo>
                <a:lnTo>
                  <a:pt x="561975" y="146118"/>
                </a:lnTo>
                <a:lnTo>
                  <a:pt x="562222" y="146324"/>
                </a:lnTo>
                <a:lnTo>
                  <a:pt x="901375" y="5715"/>
                </a:lnTo>
                <a:close/>
              </a:path>
            </a:pathLst>
          </a:custGeom>
          <a:solidFill>
            <a:srgbClr val="3A3A3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371" name="Forma Livre: Forma 1370">
            <a:extLst>
              <a:ext uri="{FF2B5EF4-FFF2-40B4-BE49-F238E27FC236}">
                <a16:creationId xmlns:a16="http://schemas.microsoft.com/office/drawing/2014/main" id="{66912A8A-8666-4D0B-5AA8-F92D32A34496}"/>
              </a:ext>
            </a:extLst>
          </p:cNvPr>
          <p:cNvSpPr/>
          <p:nvPr/>
        </p:nvSpPr>
        <p:spPr>
          <a:xfrm rot="19566555" flipV="1">
            <a:off x="4558064" y="2441445"/>
            <a:ext cx="933545" cy="1042019"/>
          </a:xfrm>
          <a:custGeom>
            <a:avLst/>
            <a:gdLst>
              <a:gd name="connsiteX0" fmla="*/ 802824 w 933545"/>
              <a:gd name="connsiteY0" fmla="*/ 895427 h 1042019"/>
              <a:gd name="connsiteX1" fmla="*/ 702998 w 933545"/>
              <a:gd name="connsiteY1" fmla="*/ 763596 h 1042019"/>
              <a:gd name="connsiteX2" fmla="*/ 699579 w 933545"/>
              <a:gd name="connsiteY2" fmla="*/ 753226 h 1042019"/>
              <a:gd name="connsiteX3" fmla="*/ 716321 w 933545"/>
              <a:gd name="connsiteY3" fmla="*/ 743214 h 1042019"/>
              <a:gd name="connsiteX4" fmla="*/ 722647 w 933545"/>
              <a:gd name="connsiteY4" fmla="*/ 738965 h 1042019"/>
              <a:gd name="connsiteX5" fmla="*/ 725785 w 933545"/>
              <a:gd name="connsiteY5" fmla="*/ 729972 h 1042019"/>
              <a:gd name="connsiteX6" fmla="*/ 673653 w 933545"/>
              <a:gd name="connsiteY6" fmla="*/ 657155 h 1042019"/>
              <a:gd name="connsiteX7" fmla="*/ 667203 w 933545"/>
              <a:gd name="connsiteY7" fmla="*/ 596478 h 1042019"/>
              <a:gd name="connsiteX8" fmla="*/ 671912 w 933545"/>
              <a:gd name="connsiteY8" fmla="*/ 552178 h 1042019"/>
              <a:gd name="connsiteX9" fmla="*/ 687888 w 933545"/>
              <a:gd name="connsiteY9" fmla="*/ 502942 h 1042019"/>
              <a:gd name="connsiteX10" fmla="*/ 933545 w 933545"/>
              <a:gd name="connsiteY10" fmla="*/ 285189 h 1042019"/>
              <a:gd name="connsiteX11" fmla="*/ 674440 w 933545"/>
              <a:gd name="connsiteY11" fmla="*/ 313916 h 1042019"/>
              <a:gd name="connsiteX12" fmla="*/ 564034 w 933545"/>
              <a:gd name="connsiteY12" fmla="*/ 447684 h 1042019"/>
              <a:gd name="connsiteX13" fmla="*/ 559490 w 933545"/>
              <a:gd name="connsiteY13" fmla="*/ 461016 h 1042019"/>
              <a:gd name="connsiteX14" fmla="*/ 555589 w 933545"/>
              <a:gd name="connsiteY14" fmla="*/ 450260 h 1042019"/>
              <a:gd name="connsiteX15" fmla="*/ 544155 w 933545"/>
              <a:gd name="connsiteY15" fmla="*/ 389094 h 1042019"/>
              <a:gd name="connsiteX16" fmla="*/ 551906 w 933545"/>
              <a:gd name="connsiteY16" fmla="*/ 282912 h 1042019"/>
              <a:gd name="connsiteX17" fmla="*/ 570935 w 933545"/>
              <a:gd name="connsiteY17" fmla="*/ 171448 h 1042019"/>
              <a:gd name="connsiteX18" fmla="*/ 606320 w 933545"/>
              <a:gd name="connsiteY18" fmla="*/ 88012 h 1042019"/>
              <a:gd name="connsiteX19" fmla="*/ 648516 w 933545"/>
              <a:gd name="connsiteY19" fmla="*/ 0 h 1042019"/>
              <a:gd name="connsiteX20" fmla="*/ 578920 w 933545"/>
              <a:gd name="connsiteY20" fmla="*/ 39865 h 1042019"/>
              <a:gd name="connsiteX21" fmla="*/ 519103 w 933545"/>
              <a:gd name="connsiteY21" fmla="*/ 86931 h 1042019"/>
              <a:gd name="connsiteX22" fmla="*/ 315977 w 933545"/>
              <a:gd name="connsiteY22" fmla="*/ 392766 h 1042019"/>
              <a:gd name="connsiteX23" fmla="*/ 315657 w 933545"/>
              <a:gd name="connsiteY23" fmla="*/ 392733 h 1042019"/>
              <a:gd name="connsiteX24" fmla="*/ 313065 w 933545"/>
              <a:gd name="connsiteY24" fmla="*/ 397149 h 1042019"/>
              <a:gd name="connsiteX25" fmla="*/ 312703 w 933545"/>
              <a:gd name="connsiteY25" fmla="*/ 397695 h 1042019"/>
              <a:gd name="connsiteX26" fmla="*/ 312733 w 933545"/>
              <a:gd name="connsiteY26" fmla="*/ 397715 h 1042019"/>
              <a:gd name="connsiteX27" fmla="*/ 0 w 933545"/>
              <a:gd name="connsiteY27" fmla="*/ 930647 h 1042019"/>
              <a:gd name="connsiteX28" fmla="*/ 182673 w 933545"/>
              <a:gd name="connsiteY28" fmla="*/ 1042019 h 1042019"/>
              <a:gd name="connsiteX29" fmla="*/ 481873 w 933545"/>
              <a:gd name="connsiteY29" fmla="*/ 783662 h 1042019"/>
              <a:gd name="connsiteX30" fmla="*/ 529675 w 933545"/>
              <a:gd name="connsiteY30" fmla="*/ 854822 h 1042019"/>
              <a:gd name="connsiteX31" fmla="*/ 610270 w 933545"/>
              <a:gd name="connsiteY31" fmla="*/ 806629 h 1042019"/>
              <a:gd name="connsiteX32" fmla="*/ 611027 w 933545"/>
              <a:gd name="connsiteY32" fmla="*/ 807867 h 1042019"/>
              <a:gd name="connsiteX33" fmla="*/ 802824 w 933545"/>
              <a:gd name="connsiteY33" fmla="*/ 895427 h 104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33545" h="1042019">
                <a:moveTo>
                  <a:pt x="802824" y="895427"/>
                </a:moveTo>
                <a:cubicBezTo>
                  <a:pt x="760137" y="860141"/>
                  <a:pt x="726231" y="814809"/>
                  <a:pt x="702998" y="763596"/>
                </a:cubicBezTo>
                <a:lnTo>
                  <a:pt x="699579" y="753226"/>
                </a:lnTo>
                <a:lnTo>
                  <a:pt x="716321" y="743214"/>
                </a:lnTo>
                <a:lnTo>
                  <a:pt x="722647" y="738965"/>
                </a:lnTo>
                <a:lnTo>
                  <a:pt x="725785" y="729972"/>
                </a:lnTo>
                <a:lnTo>
                  <a:pt x="673653" y="657155"/>
                </a:lnTo>
                <a:lnTo>
                  <a:pt x="667203" y="596478"/>
                </a:lnTo>
                <a:lnTo>
                  <a:pt x="671912" y="552178"/>
                </a:lnTo>
                <a:lnTo>
                  <a:pt x="687888" y="502942"/>
                </a:lnTo>
                <a:cubicBezTo>
                  <a:pt x="735811" y="395526"/>
                  <a:pt x="826823" y="314852"/>
                  <a:pt x="933545" y="285189"/>
                </a:cubicBezTo>
                <a:cubicBezTo>
                  <a:pt x="848042" y="247042"/>
                  <a:pt x="751355" y="261155"/>
                  <a:pt x="674440" y="313916"/>
                </a:cubicBezTo>
                <a:cubicBezTo>
                  <a:pt x="628291" y="345573"/>
                  <a:pt x="589260" y="391142"/>
                  <a:pt x="564034" y="447684"/>
                </a:cubicBezTo>
                <a:lnTo>
                  <a:pt x="559490" y="461016"/>
                </a:lnTo>
                <a:lnTo>
                  <a:pt x="555589" y="450260"/>
                </a:lnTo>
                <a:lnTo>
                  <a:pt x="544155" y="389094"/>
                </a:lnTo>
                <a:lnTo>
                  <a:pt x="551906" y="282912"/>
                </a:lnTo>
                <a:lnTo>
                  <a:pt x="570935" y="171448"/>
                </a:lnTo>
                <a:lnTo>
                  <a:pt x="606320" y="88012"/>
                </a:lnTo>
                <a:lnTo>
                  <a:pt x="648516" y="0"/>
                </a:lnTo>
                <a:lnTo>
                  <a:pt x="578920" y="39865"/>
                </a:lnTo>
                <a:lnTo>
                  <a:pt x="519103" y="86931"/>
                </a:lnTo>
                <a:lnTo>
                  <a:pt x="315977" y="392766"/>
                </a:lnTo>
                <a:lnTo>
                  <a:pt x="315657" y="392733"/>
                </a:lnTo>
                <a:lnTo>
                  <a:pt x="313065" y="397149"/>
                </a:lnTo>
                <a:lnTo>
                  <a:pt x="312703" y="397695"/>
                </a:lnTo>
                <a:lnTo>
                  <a:pt x="312733" y="397715"/>
                </a:lnTo>
                <a:lnTo>
                  <a:pt x="0" y="930647"/>
                </a:lnTo>
                <a:lnTo>
                  <a:pt x="182673" y="1042019"/>
                </a:lnTo>
                <a:lnTo>
                  <a:pt x="481873" y="783662"/>
                </a:lnTo>
                <a:lnTo>
                  <a:pt x="529675" y="854822"/>
                </a:lnTo>
                <a:lnTo>
                  <a:pt x="610270" y="806629"/>
                </a:lnTo>
                <a:lnTo>
                  <a:pt x="611027" y="807867"/>
                </a:lnTo>
                <a:cubicBezTo>
                  <a:pt x="660112" y="861966"/>
                  <a:pt x="727923" y="895427"/>
                  <a:pt x="802824" y="895427"/>
                </a:cubicBezTo>
                <a:close/>
              </a:path>
            </a:pathLst>
          </a:custGeom>
          <a:solidFill>
            <a:srgbClr val="3A3A3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670" name="Agrupar 1669">
            <a:extLst>
              <a:ext uri="{FF2B5EF4-FFF2-40B4-BE49-F238E27FC236}">
                <a16:creationId xmlns:a16="http://schemas.microsoft.com/office/drawing/2014/main" id="{634B44EC-2A2A-8EF8-13B2-779A8A95AB0F}"/>
              </a:ext>
            </a:extLst>
          </p:cNvPr>
          <p:cNvGrpSpPr/>
          <p:nvPr/>
        </p:nvGrpSpPr>
        <p:grpSpPr>
          <a:xfrm>
            <a:off x="5121890" y="1921156"/>
            <a:ext cx="3854805" cy="670560"/>
            <a:chOff x="4554918" y="7527932"/>
            <a:chExt cx="3854805" cy="670560"/>
          </a:xfrm>
          <a:solidFill>
            <a:srgbClr val="747474"/>
          </a:solidFill>
        </p:grpSpPr>
        <p:sp>
          <p:nvSpPr>
            <p:cNvPr id="1674" name="Forma Livre: Forma 1673">
              <a:extLst>
                <a:ext uri="{FF2B5EF4-FFF2-40B4-BE49-F238E27FC236}">
                  <a16:creationId xmlns:a16="http://schemas.microsoft.com/office/drawing/2014/main" id="{E7708754-51CE-1691-76D8-01B8030DB2A2}"/>
                </a:ext>
              </a:extLst>
            </p:cNvPr>
            <p:cNvSpPr/>
            <p:nvPr/>
          </p:nvSpPr>
          <p:spPr>
            <a:xfrm>
              <a:off x="4569445" y="7527932"/>
              <a:ext cx="3840278" cy="670560"/>
            </a:xfrm>
            <a:custGeom>
              <a:avLst/>
              <a:gdLst>
                <a:gd name="connsiteX0" fmla="*/ 0 w 3840278"/>
                <a:gd name="connsiteY0" fmla="*/ 0 h 670560"/>
                <a:gd name="connsiteX1" fmla="*/ 3170678 w 3840278"/>
                <a:gd name="connsiteY1" fmla="*/ 0 h 670560"/>
                <a:gd name="connsiteX2" fmla="*/ 3840278 w 3840278"/>
                <a:gd name="connsiteY2" fmla="*/ 334800 h 670560"/>
                <a:gd name="connsiteX3" fmla="*/ 3170678 w 3840278"/>
                <a:gd name="connsiteY3" fmla="*/ 669600 h 670560"/>
                <a:gd name="connsiteX4" fmla="*/ 3170678 w 3840278"/>
                <a:gd name="connsiteY4" fmla="*/ 670560 h 670560"/>
                <a:gd name="connsiteX5" fmla="*/ 0 w 3840278"/>
                <a:gd name="connsiteY5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78" h="670560">
                  <a:moveTo>
                    <a:pt x="0" y="0"/>
                  </a:moveTo>
                  <a:lnTo>
                    <a:pt x="3170678" y="0"/>
                  </a:lnTo>
                  <a:lnTo>
                    <a:pt x="3840278" y="334800"/>
                  </a:lnTo>
                  <a:lnTo>
                    <a:pt x="3170678" y="669600"/>
                  </a:lnTo>
                  <a:lnTo>
                    <a:pt x="3170678" y="670560"/>
                  </a:lnTo>
                  <a:lnTo>
                    <a:pt x="0" y="67056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75" name="Forma Livre: Forma 1674">
              <a:extLst>
                <a:ext uri="{FF2B5EF4-FFF2-40B4-BE49-F238E27FC236}">
                  <a16:creationId xmlns:a16="http://schemas.microsoft.com/office/drawing/2014/main" id="{2EDC38DD-BCF4-94A2-2A14-583FD555F6E2}"/>
                </a:ext>
              </a:extLst>
            </p:cNvPr>
            <p:cNvSpPr/>
            <p:nvPr/>
          </p:nvSpPr>
          <p:spPr>
            <a:xfrm rot="5400000">
              <a:off x="6156830" y="5986796"/>
              <a:ext cx="554492" cy="3758315"/>
            </a:xfrm>
            <a:custGeom>
              <a:avLst/>
              <a:gdLst>
                <a:gd name="connsiteX0" fmla="*/ 0 w 554492"/>
                <a:gd name="connsiteY0" fmla="*/ 3758315 h 3758315"/>
                <a:gd name="connsiteX1" fmla="*/ 0 w 554492"/>
                <a:gd name="connsiteY1" fmla="*/ 580866 h 3758315"/>
                <a:gd name="connsiteX2" fmla="*/ 277246 w 554492"/>
                <a:gd name="connsiteY2" fmla="*/ 0 h 3758315"/>
                <a:gd name="connsiteX3" fmla="*/ 554492 w 554492"/>
                <a:gd name="connsiteY3" fmla="*/ 580866 h 3758315"/>
                <a:gd name="connsiteX4" fmla="*/ 554492 w 554492"/>
                <a:gd name="connsiteY4" fmla="*/ 3758315 h 375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92" h="3758315">
                  <a:moveTo>
                    <a:pt x="0" y="3758315"/>
                  </a:moveTo>
                  <a:lnTo>
                    <a:pt x="0" y="580866"/>
                  </a:lnTo>
                  <a:lnTo>
                    <a:pt x="277246" y="0"/>
                  </a:lnTo>
                  <a:lnTo>
                    <a:pt x="554492" y="580866"/>
                  </a:lnTo>
                  <a:lnTo>
                    <a:pt x="554492" y="3758315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671" name="Agrupar 1670">
            <a:extLst>
              <a:ext uri="{FF2B5EF4-FFF2-40B4-BE49-F238E27FC236}">
                <a16:creationId xmlns:a16="http://schemas.microsoft.com/office/drawing/2014/main" id="{1D91362B-C2A9-ED75-895B-A999F25FA587}"/>
              </a:ext>
            </a:extLst>
          </p:cNvPr>
          <p:cNvGrpSpPr/>
          <p:nvPr/>
        </p:nvGrpSpPr>
        <p:grpSpPr>
          <a:xfrm>
            <a:off x="4632694" y="1916304"/>
            <a:ext cx="720000" cy="720000"/>
            <a:chOff x="4065722" y="7523080"/>
            <a:chExt cx="720000" cy="720000"/>
          </a:xfrm>
          <a:solidFill>
            <a:schemeClr val="bg1"/>
          </a:solidFill>
        </p:grpSpPr>
        <p:sp>
          <p:nvSpPr>
            <p:cNvPr id="1672" name="Retângulo 1671">
              <a:extLst>
                <a:ext uri="{FF2B5EF4-FFF2-40B4-BE49-F238E27FC236}">
                  <a16:creationId xmlns:a16="http://schemas.microsoft.com/office/drawing/2014/main" id="{E9CD1333-A901-AA76-7422-89B6E76D7E6B}"/>
                </a:ext>
              </a:extLst>
            </p:cNvPr>
            <p:cNvSpPr/>
            <p:nvPr/>
          </p:nvSpPr>
          <p:spPr>
            <a:xfrm rot="2700000">
              <a:off x="4065722" y="7523080"/>
              <a:ext cx="720000" cy="7200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73" name="Retângulo 1672">
              <a:extLst>
                <a:ext uri="{FF2B5EF4-FFF2-40B4-BE49-F238E27FC236}">
                  <a16:creationId xmlns:a16="http://schemas.microsoft.com/office/drawing/2014/main" id="{AF8544E9-617D-A964-C89F-508EE2C7362F}"/>
                </a:ext>
              </a:extLst>
            </p:cNvPr>
            <p:cNvSpPr/>
            <p:nvPr/>
          </p:nvSpPr>
          <p:spPr>
            <a:xfrm rot="2700000">
              <a:off x="4137721" y="7598348"/>
              <a:ext cx="576000" cy="576000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11" name="Agrupar 1710">
            <a:extLst>
              <a:ext uri="{FF2B5EF4-FFF2-40B4-BE49-F238E27FC236}">
                <a16:creationId xmlns:a16="http://schemas.microsoft.com/office/drawing/2014/main" id="{05A8A1C7-FAED-24D6-8666-9C0BC1A59713}"/>
              </a:ext>
            </a:extLst>
          </p:cNvPr>
          <p:cNvGrpSpPr/>
          <p:nvPr/>
        </p:nvGrpSpPr>
        <p:grpSpPr>
          <a:xfrm>
            <a:off x="566972" y="-380143"/>
            <a:ext cx="3690673" cy="3613817"/>
            <a:chOff x="281529" y="0"/>
            <a:chExt cx="3690673" cy="3613817"/>
          </a:xfrm>
        </p:grpSpPr>
        <p:sp>
          <p:nvSpPr>
            <p:cNvPr id="1657" name="Forma Livre: Forma 1656">
              <a:extLst>
                <a:ext uri="{FF2B5EF4-FFF2-40B4-BE49-F238E27FC236}">
                  <a16:creationId xmlns:a16="http://schemas.microsoft.com/office/drawing/2014/main" id="{11FF1E0A-1A36-FEDC-25F0-3A54B4837BA3}"/>
                </a:ext>
              </a:extLst>
            </p:cNvPr>
            <p:cNvSpPr/>
            <p:nvPr/>
          </p:nvSpPr>
          <p:spPr>
            <a:xfrm rot="2350314">
              <a:off x="424242" y="2226006"/>
              <a:ext cx="359234" cy="684878"/>
            </a:xfrm>
            <a:custGeom>
              <a:avLst/>
              <a:gdLst>
                <a:gd name="connsiteX0" fmla="*/ 125169 w 359234"/>
                <a:gd name="connsiteY0" fmla="*/ 28038 h 684878"/>
                <a:gd name="connsiteX1" fmla="*/ 204941 w 359234"/>
                <a:gd name="connsiteY1" fmla="*/ 0 h 684878"/>
                <a:gd name="connsiteX2" fmla="*/ 349856 w 359234"/>
                <a:gd name="connsiteY2" fmla="*/ 104500 h 684878"/>
                <a:gd name="connsiteX3" fmla="*/ 359234 w 359234"/>
                <a:gd name="connsiteY3" fmla="*/ 124288 h 684878"/>
                <a:gd name="connsiteX4" fmla="*/ 354461 w 359234"/>
                <a:gd name="connsiteY4" fmla="*/ 124098 h 684878"/>
                <a:gd name="connsiteX5" fmla="*/ 120510 w 359234"/>
                <a:gd name="connsiteY5" fmla="*/ 431052 h 684878"/>
                <a:gd name="connsiteX6" fmla="*/ 112471 w 359234"/>
                <a:gd name="connsiteY6" fmla="*/ 633422 h 684878"/>
                <a:gd name="connsiteX7" fmla="*/ 124474 w 359234"/>
                <a:gd name="connsiteY7" fmla="*/ 684878 h 684878"/>
                <a:gd name="connsiteX8" fmla="*/ 90357 w 359234"/>
                <a:gd name="connsiteY8" fmla="*/ 652638 h 684878"/>
                <a:gd name="connsiteX9" fmla="*/ 0 w 359234"/>
                <a:gd name="connsiteY9" fmla="*/ 356786 h 684878"/>
                <a:gd name="connsiteX10" fmla="*/ 125169 w 359234"/>
                <a:gd name="connsiteY10" fmla="*/ 28038 h 68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234" h="684878">
                  <a:moveTo>
                    <a:pt x="125169" y="28038"/>
                  </a:moveTo>
                  <a:cubicBezTo>
                    <a:pt x="149687" y="9984"/>
                    <a:pt x="176644" y="0"/>
                    <a:pt x="204941" y="0"/>
                  </a:cubicBezTo>
                  <a:cubicBezTo>
                    <a:pt x="261534" y="0"/>
                    <a:pt x="312769" y="39935"/>
                    <a:pt x="349856" y="104500"/>
                  </a:cubicBezTo>
                  <a:lnTo>
                    <a:pt x="359234" y="124288"/>
                  </a:lnTo>
                  <a:lnTo>
                    <a:pt x="354461" y="124098"/>
                  </a:lnTo>
                  <a:cubicBezTo>
                    <a:pt x="256146" y="136835"/>
                    <a:pt x="157024" y="262547"/>
                    <a:pt x="120510" y="431052"/>
                  </a:cubicBezTo>
                  <a:cubicBezTo>
                    <a:pt x="104861" y="503269"/>
                    <a:pt x="102934" y="573091"/>
                    <a:pt x="112471" y="633422"/>
                  </a:cubicBezTo>
                  <a:lnTo>
                    <a:pt x="124474" y="684878"/>
                  </a:lnTo>
                  <a:lnTo>
                    <a:pt x="90357" y="652638"/>
                  </a:lnTo>
                  <a:cubicBezTo>
                    <a:pt x="35842" y="588521"/>
                    <a:pt x="0" y="479940"/>
                    <a:pt x="0" y="356786"/>
                  </a:cubicBezTo>
                  <a:cubicBezTo>
                    <a:pt x="0" y="209001"/>
                    <a:pt x="51612" y="82201"/>
                    <a:pt x="125169" y="28038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58" name="Forma Livre: Forma 1657">
              <a:extLst>
                <a:ext uri="{FF2B5EF4-FFF2-40B4-BE49-F238E27FC236}">
                  <a16:creationId xmlns:a16="http://schemas.microsoft.com/office/drawing/2014/main" id="{17450B1E-C778-A7EC-849E-17577CFB389E}"/>
                </a:ext>
              </a:extLst>
            </p:cNvPr>
            <p:cNvSpPr/>
            <p:nvPr/>
          </p:nvSpPr>
          <p:spPr>
            <a:xfrm rot="3154928">
              <a:off x="493257" y="1739454"/>
              <a:ext cx="382177" cy="805634"/>
            </a:xfrm>
            <a:custGeom>
              <a:avLst/>
              <a:gdLst>
                <a:gd name="connsiteX0" fmla="*/ 90356 w 382177"/>
                <a:gd name="connsiteY0" fmla="*/ 72140 h 805634"/>
                <a:gd name="connsiteX1" fmla="*/ 204941 w 382177"/>
                <a:gd name="connsiteY1" fmla="*/ 0 h 805634"/>
                <a:gd name="connsiteX2" fmla="*/ 374881 w 382177"/>
                <a:gd name="connsiteY2" fmla="*/ 186235 h 805634"/>
                <a:gd name="connsiteX3" fmla="*/ 382177 w 382177"/>
                <a:gd name="connsiteY3" fmla="*/ 213941 h 805634"/>
                <a:gd name="connsiteX4" fmla="*/ 368802 w 382177"/>
                <a:gd name="connsiteY4" fmla="*/ 204228 h 805634"/>
                <a:gd name="connsiteX5" fmla="*/ 328821 w 382177"/>
                <a:gd name="connsiteY5" fmla="*/ 191581 h 805634"/>
                <a:gd name="connsiteX6" fmla="*/ 78497 w 382177"/>
                <a:gd name="connsiteY6" fmla="*/ 518131 h 805634"/>
                <a:gd name="connsiteX7" fmla="*/ 104632 w 382177"/>
                <a:gd name="connsiteY7" fmla="*/ 776139 h 805634"/>
                <a:gd name="connsiteX8" fmla="*/ 119820 w 382177"/>
                <a:gd name="connsiteY8" fmla="*/ 805634 h 805634"/>
                <a:gd name="connsiteX9" fmla="*/ 90357 w 382177"/>
                <a:gd name="connsiteY9" fmla="*/ 772671 h 805634"/>
                <a:gd name="connsiteX10" fmla="*/ 0 w 382177"/>
                <a:gd name="connsiteY10" fmla="*/ 422406 h 805634"/>
                <a:gd name="connsiteX11" fmla="*/ 90356 w 382177"/>
                <a:gd name="connsiteY11" fmla="*/ 72140 h 80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2177" h="805634">
                  <a:moveTo>
                    <a:pt x="90356" y="72140"/>
                  </a:moveTo>
                  <a:cubicBezTo>
                    <a:pt x="123065" y="26595"/>
                    <a:pt x="162496" y="0"/>
                    <a:pt x="204941" y="0"/>
                  </a:cubicBezTo>
                  <a:cubicBezTo>
                    <a:pt x="275682" y="0"/>
                    <a:pt x="338052" y="73874"/>
                    <a:pt x="374881" y="186235"/>
                  </a:cubicBezTo>
                  <a:lnTo>
                    <a:pt x="382177" y="213941"/>
                  </a:lnTo>
                  <a:lnTo>
                    <a:pt x="368802" y="204228"/>
                  </a:lnTo>
                  <a:cubicBezTo>
                    <a:pt x="356207" y="197752"/>
                    <a:pt x="342845" y="193452"/>
                    <a:pt x="328821" y="191581"/>
                  </a:cubicBezTo>
                  <a:cubicBezTo>
                    <a:pt x="216629" y="176612"/>
                    <a:pt x="104555" y="322815"/>
                    <a:pt x="78497" y="518131"/>
                  </a:cubicBezTo>
                  <a:cubicBezTo>
                    <a:pt x="65468" y="615789"/>
                    <a:pt x="76409" y="707236"/>
                    <a:pt x="104632" y="776139"/>
                  </a:cubicBezTo>
                  <a:lnTo>
                    <a:pt x="119820" y="805634"/>
                  </a:lnTo>
                  <a:lnTo>
                    <a:pt x="90357" y="772671"/>
                  </a:lnTo>
                  <a:cubicBezTo>
                    <a:pt x="35842" y="696762"/>
                    <a:pt x="0" y="568211"/>
                    <a:pt x="0" y="422406"/>
                  </a:cubicBezTo>
                  <a:cubicBezTo>
                    <a:pt x="0" y="276601"/>
                    <a:pt x="35842" y="148050"/>
                    <a:pt x="90356" y="7214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373" name="Agrupar 1372">
              <a:extLst>
                <a:ext uri="{FF2B5EF4-FFF2-40B4-BE49-F238E27FC236}">
                  <a16:creationId xmlns:a16="http://schemas.microsoft.com/office/drawing/2014/main" id="{76802D71-6D36-0FE0-BDB8-CDFD942FC68B}"/>
                </a:ext>
              </a:extLst>
            </p:cNvPr>
            <p:cNvGrpSpPr/>
            <p:nvPr/>
          </p:nvGrpSpPr>
          <p:grpSpPr>
            <a:xfrm>
              <a:off x="385401" y="0"/>
              <a:ext cx="3586801" cy="3613817"/>
              <a:chOff x="385401" y="0"/>
              <a:chExt cx="3586801" cy="3613817"/>
            </a:xfrm>
          </p:grpSpPr>
          <p:sp>
            <p:nvSpPr>
              <p:cNvPr id="1665" name="Forma Livre: Forma 1664">
                <a:extLst>
                  <a:ext uri="{FF2B5EF4-FFF2-40B4-BE49-F238E27FC236}">
                    <a16:creationId xmlns:a16="http://schemas.microsoft.com/office/drawing/2014/main" id="{BBD60F50-0700-78E8-B74C-76819DD98CF2}"/>
                  </a:ext>
                </a:extLst>
              </p:cNvPr>
              <p:cNvSpPr/>
              <p:nvPr/>
            </p:nvSpPr>
            <p:spPr>
              <a:xfrm rot="6682002">
                <a:off x="2544387" y="1472706"/>
                <a:ext cx="193321" cy="599552"/>
              </a:xfrm>
              <a:custGeom>
                <a:avLst/>
                <a:gdLst>
                  <a:gd name="connsiteX0" fmla="*/ 31299 w 193321"/>
                  <a:gd name="connsiteY0" fmla="*/ 511749 h 599552"/>
                  <a:gd name="connsiteX1" fmla="*/ 0 w 193321"/>
                  <a:gd name="connsiteY1" fmla="*/ 299776 h 599552"/>
                  <a:gd name="connsiteX2" fmla="*/ 106863 w 193321"/>
                  <a:gd name="connsiteY2" fmla="*/ 0 h 599552"/>
                  <a:gd name="connsiteX3" fmla="*/ 91115 w 193321"/>
                  <a:gd name="connsiteY3" fmla="*/ 86267 h 599552"/>
                  <a:gd name="connsiteX4" fmla="*/ 123509 w 193321"/>
                  <a:gd name="connsiteY4" fmla="*/ 169069 h 599552"/>
                  <a:gd name="connsiteX5" fmla="*/ 144659 w 193321"/>
                  <a:gd name="connsiteY5" fmla="*/ 176427 h 599552"/>
                  <a:gd name="connsiteX6" fmla="*/ 192903 w 193321"/>
                  <a:gd name="connsiteY6" fmla="*/ 294216 h 599552"/>
                  <a:gd name="connsiteX7" fmla="*/ 128569 w 193321"/>
                  <a:gd name="connsiteY7" fmla="*/ 404048 h 599552"/>
                  <a:gd name="connsiteX8" fmla="*/ 100173 w 193321"/>
                  <a:gd name="connsiteY8" fmla="*/ 409617 h 599552"/>
                  <a:gd name="connsiteX9" fmla="*/ 81717 w 193321"/>
                  <a:gd name="connsiteY9" fmla="*/ 461807 h 599552"/>
                  <a:gd name="connsiteX10" fmla="*/ 106863 w 193321"/>
                  <a:gd name="connsiteY10" fmla="*/ 599552 h 599552"/>
                  <a:gd name="connsiteX11" fmla="*/ 31299 w 193321"/>
                  <a:gd name="connsiteY11" fmla="*/ 511749 h 59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321" h="599552">
                    <a:moveTo>
                      <a:pt x="31299" y="511749"/>
                    </a:moveTo>
                    <a:cubicBezTo>
                      <a:pt x="11961" y="457501"/>
                      <a:pt x="0" y="382557"/>
                      <a:pt x="0" y="299776"/>
                    </a:cubicBezTo>
                    <a:cubicBezTo>
                      <a:pt x="0" y="134214"/>
                      <a:pt x="47844" y="0"/>
                      <a:pt x="106863" y="0"/>
                    </a:cubicBezTo>
                    <a:lnTo>
                      <a:pt x="91115" y="86267"/>
                    </a:lnTo>
                    <a:lnTo>
                      <a:pt x="123509" y="169069"/>
                    </a:lnTo>
                    <a:lnTo>
                      <a:pt x="144659" y="176427"/>
                    </a:lnTo>
                    <a:cubicBezTo>
                      <a:pt x="176412" y="197516"/>
                      <a:pt x="196519" y="243053"/>
                      <a:pt x="192903" y="294216"/>
                    </a:cubicBezTo>
                    <a:cubicBezTo>
                      <a:pt x="189287" y="345379"/>
                      <a:pt x="162973" y="387635"/>
                      <a:pt x="128569" y="404048"/>
                    </a:cubicBezTo>
                    <a:lnTo>
                      <a:pt x="100173" y="409617"/>
                    </a:lnTo>
                    <a:lnTo>
                      <a:pt x="81717" y="461807"/>
                    </a:lnTo>
                    <a:lnTo>
                      <a:pt x="106863" y="599552"/>
                    </a:lnTo>
                    <a:cubicBezTo>
                      <a:pt x="77353" y="599552"/>
                      <a:pt x="50638" y="565998"/>
                      <a:pt x="31299" y="511749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6" name="Forma Livre: Forma 1665">
                <a:extLst>
                  <a:ext uri="{FF2B5EF4-FFF2-40B4-BE49-F238E27FC236}">
                    <a16:creationId xmlns:a16="http://schemas.microsoft.com/office/drawing/2014/main" id="{C6167CA0-20F0-4D2F-171B-445D3C671FD0}"/>
                  </a:ext>
                </a:extLst>
              </p:cNvPr>
              <p:cNvSpPr/>
              <p:nvPr/>
            </p:nvSpPr>
            <p:spPr>
              <a:xfrm rot="21062645">
                <a:off x="385401" y="0"/>
                <a:ext cx="3586801" cy="3463791"/>
              </a:xfrm>
              <a:custGeom>
                <a:avLst/>
                <a:gdLst>
                  <a:gd name="connsiteX0" fmla="*/ 169671 w 3586801"/>
                  <a:gd name="connsiteY0" fmla="*/ 1539679 h 3463791"/>
                  <a:gd name="connsiteX1" fmla="*/ 171290 w 3586801"/>
                  <a:gd name="connsiteY1" fmla="*/ 1553042 h 3463791"/>
                  <a:gd name="connsiteX2" fmla="*/ 140483 w 3586801"/>
                  <a:gd name="connsiteY2" fmla="*/ 1546141 h 3463791"/>
                  <a:gd name="connsiteX3" fmla="*/ 2091204 w 3586801"/>
                  <a:gd name="connsiteY3" fmla="*/ 1682921 h 3463791"/>
                  <a:gd name="connsiteX4" fmla="*/ 1977263 w 3586801"/>
                  <a:gd name="connsiteY4" fmla="*/ 1703819 h 3463791"/>
                  <a:gd name="connsiteX5" fmla="*/ 2108859 w 3586801"/>
                  <a:gd name="connsiteY5" fmla="*/ 1751656 h 3463791"/>
                  <a:gd name="connsiteX6" fmla="*/ 2144592 w 3586801"/>
                  <a:gd name="connsiteY6" fmla="*/ 1793936 h 3463791"/>
                  <a:gd name="connsiteX7" fmla="*/ 2135063 w 3586801"/>
                  <a:gd name="connsiteY7" fmla="*/ 1821259 h 3463791"/>
                  <a:gd name="connsiteX8" fmla="*/ 2197389 w 3586801"/>
                  <a:gd name="connsiteY8" fmla="*/ 1932243 h 3463791"/>
                  <a:gd name="connsiteX9" fmla="*/ 2323421 w 3586801"/>
                  <a:gd name="connsiteY9" fmla="*/ 1950066 h 3463791"/>
                  <a:gd name="connsiteX10" fmla="*/ 2340451 w 3586801"/>
                  <a:gd name="connsiteY10" fmla="*/ 1935525 h 3463791"/>
                  <a:gd name="connsiteX11" fmla="*/ 2428280 w 3586801"/>
                  <a:gd name="connsiteY11" fmla="*/ 1949366 h 3463791"/>
                  <a:gd name="connsiteX12" fmla="*/ 2494794 w 3586801"/>
                  <a:gd name="connsiteY12" fmla="*/ 2006513 h 3463791"/>
                  <a:gd name="connsiteX13" fmla="*/ 2289980 w 3586801"/>
                  <a:gd name="connsiteY13" fmla="*/ 1762922 h 3463791"/>
                  <a:gd name="connsiteX14" fmla="*/ 2091204 w 3586801"/>
                  <a:gd name="connsiteY14" fmla="*/ 1682921 h 3463791"/>
                  <a:gd name="connsiteX15" fmla="*/ 784568 w 3586801"/>
                  <a:gd name="connsiteY15" fmla="*/ 286381 h 3463791"/>
                  <a:gd name="connsiteX16" fmla="*/ 808649 w 3586801"/>
                  <a:gd name="connsiteY16" fmla="*/ 304095 h 3463791"/>
                  <a:gd name="connsiteX17" fmla="*/ 799658 w 3586801"/>
                  <a:gd name="connsiteY17" fmla="*/ 314112 h 3463791"/>
                  <a:gd name="connsiteX18" fmla="*/ 898585 w 3586801"/>
                  <a:gd name="connsiteY18" fmla="*/ 0 h 3463791"/>
                  <a:gd name="connsiteX19" fmla="*/ 921716 w 3586801"/>
                  <a:gd name="connsiteY19" fmla="*/ 39113 h 3463791"/>
                  <a:gd name="connsiteX20" fmla="*/ 1233004 w 3586801"/>
                  <a:gd name="connsiteY20" fmla="*/ 269518 h 3463791"/>
                  <a:gd name="connsiteX21" fmla="*/ 1318329 w 3586801"/>
                  <a:gd name="connsiteY21" fmla="*/ 295636 h 3463791"/>
                  <a:gd name="connsiteX22" fmla="*/ 1331046 w 3586801"/>
                  <a:gd name="connsiteY22" fmla="*/ 302310 h 3463791"/>
                  <a:gd name="connsiteX23" fmla="*/ 1348687 w 3586801"/>
                  <a:gd name="connsiteY23" fmla="*/ 304930 h 3463791"/>
                  <a:gd name="connsiteX24" fmla="*/ 1373705 w 3586801"/>
                  <a:gd name="connsiteY24" fmla="*/ 312588 h 3463791"/>
                  <a:gd name="connsiteX25" fmla="*/ 1370183 w 3586801"/>
                  <a:gd name="connsiteY25" fmla="*/ 308121 h 3463791"/>
                  <a:gd name="connsiteX26" fmla="*/ 1394632 w 3586801"/>
                  <a:gd name="connsiteY26" fmla="*/ 311752 h 3463791"/>
                  <a:gd name="connsiteX27" fmla="*/ 1398530 w 3586801"/>
                  <a:gd name="connsiteY27" fmla="*/ 315516 h 3463791"/>
                  <a:gd name="connsiteX28" fmla="*/ 1524861 w 3586801"/>
                  <a:gd name="connsiteY28" fmla="*/ 379086 h 3463791"/>
                  <a:gd name="connsiteX29" fmla="*/ 1666806 w 3586801"/>
                  <a:gd name="connsiteY29" fmla="*/ 506383 h 3463791"/>
                  <a:gd name="connsiteX30" fmla="*/ 1828587 w 3586801"/>
                  <a:gd name="connsiteY30" fmla="*/ 821677 h 3463791"/>
                  <a:gd name="connsiteX31" fmla="*/ 1828367 w 3586801"/>
                  <a:gd name="connsiteY31" fmla="*/ 842282 h 3463791"/>
                  <a:gd name="connsiteX32" fmla="*/ 1854961 w 3586801"/>
                  <a:gd name="connsiteY32" fmla="*/ 886882 h 3463791"/>
                  <a:gd name="connsiteX33" fmla="*/ 1867158 w 3586801"/>
                  <a:gd name="connsiteY33" fmla="*/ 885181 h 3463791"/>
                  <a:gd name="connsiteX34" fmla="*/ 1848177 w 3586801"/>
                  <a:gd name="connsiteY34" fmla="*/ 695926 h 3463791"/>
                  <a:gd name="connsiteX35" fmla="*/ 1991231 w 3586801"/>
                  <a:gd name="connsiteY35" fmla="*/ 936581 h 3463791"/>
                  <a:gd name="connsiteX36" fmla="*/ 1993304 w 3586801"/>
                  <a:gd name="connsiteY36" fmla="*/ 938021 h 3463791"/>
                  <a:gd name="connsiteX37" fmla="*/ 2069935 w 3586801"/>
                  <a:gd name="connsiteY37" fmla="*/ 1062450 h 3463791"/>
                  <a:gd name="connsiteX38" fmla="*/ 2085665 w 3586801"/>
                  <a:gd name="connsiteY38" fmla="*/ 1164588 h 3463791"/>
                  <a:gd name="connsiteX39" fmla="*/ 2084061 w 3586801"/>
                  <a:gd name="connsiteY39" fmla="*/ 1174275 h 3463791"/>
                  <a:gd name="connsiteX40" fmla="*/ 2198860 w 3586801"/>
                  <a:gd name="connsiteY40" fmla="*/ 1228578 h 3463791"/>
                  <a:gd name="connsiteX41" fmla="*/ 2430057 w 3586801"/>
                  <a:gd name="connsiteY41" fmla="*/ 1401713 h 3463791"/>
                  <a:gd name="connsiteX42" fmla="*/ 2674879 w 3586801"/>
                  <a:gd name="connsiteY42" fmla="*/ 1751314 h 3463791"/>
                  <a:gd name="connsiteX43" fmla="*/ 2679319 w 3586801"/>
                  <a:gd name="connsiteY43" fmla="*/ 1763996 h 3463791"/>
                  <a:gd name="connsiteX44" fmla="*/ 2712534 w 3586801"/>
                  <a:gd name="connsiteY44" fmla="*/ 1837146 h 3463791"/>
                  <a:gd name="connsiteX45" fmla="*/ 2712944 w 3586801"/>
                  <a:gd name="connsiteY45" fmla="*/ 1838561 h 3463791"/>
                  <a:gd name="connsiteX46" fmla="*/ 2713643 w 3586801"/>
                  <a:gd name="connsiteY46" fmla="*/ 1837416 h 3463791"/>
                  <a:gd name="connsiteX47" fmla="*/ 2714354 w 3586801"/>
                  <a:gd name="connsiteY47" fmla="*/ 1843409 h 3463791"/>
                  <a:gd name="connsiteX48" fmla="*/ 2730296 w 3586801"/>
                  <a:gd name="connsiteY48" fmla="*/ 1898262 h 3463791"/>
                  <a:gd name="connsiteX49" fmla="*/ 2738402 w 3586801"/>
                  <a:gd name="connsiteY49" fmla="*/ 1951811 h 3463791"/>
                  <a:gd name="connsiteX50" fmla="*/ 2745254 w 3586801"/>
                  <a:gd name="connsiteY50" fmla="*/ 1970632 h 3463791"/>
                  <a:gd name="connsiteX51" fmla="*/ 2833147 w 3586801"/>
                  <a:gd name="connsiteY51" fmla="*/ 2076627 h 3463791"/>
                  <a:gd name="connsiteX52" fmla="*/ 2890049 w 3586801"/>
                  <a:gd name="connsiteY52" fmla="*/ 2110384 h 3463791"/>
                  <a:gd name="connsiteX53" fmla="*/ 2920700 w 3586801"/>
                  <a:gd name="connsiteY53" fmla="*/ 2105883 h 3463791"/>
                  <a:gd name="connsiteX54" fmla="*/ 3114024 w 3586801"/>
                  <a:gd name="connsiteY54" fmla="*/ 2114229 h 3463791"/>
                  <a:gd name="connsiteX55" fmla="*/ 3353062 w 3586801"/>
                  <a:gd name="connsiteY55" fmla="*/ 2190211 h 3463791"/>
                  <a:gd name="connsiteX56" fmla="*/ 3364102 w 3586801"/>
                  <a:gd name="connsiteY56" fmla="*/ 2196939 h 3463791"/>
                  <a:gd name="connsiteX57" fmla="*/ 3522030 w 3586801"/>
                  <a:gd name="connsiteY57" fmla="*/ 2123641 h 3463791"/>
                  <a:gd name="connsiteX58" fmla="*/ 3586801 w 3586801"/>
                  <a:gd name="connsiteY58" fmla="*/ 2216235 h 3463791"/>
                  <a:gd name="connsiteX59" fmla="*/ 3494418 w 3586801"/>
                  <a:gd name="connsiteY59" fmla="*/ 2308776 h 3463791"/>
                  <a:gd name="connsiteX60" fmla="*/ 3496601 w 3586801"/>
                  <a:gd name="connsiteY60" fmla="*/ 2311529 h 3463791"/>
                  <a:gd name="connsiteX61" fmla="*/ 3517600 w 3586801"/>
                  <a:gd name="connsiteY61" fmla="*/ 2402155 h 3463791"/>
                  <a:gd name="connsiteX62" fmla="*/ 3469746 w 3586801"/>
                  <a:gd name="connsiteY62" fmla="*/ 2481930 h 3463791"/>
                  <a:gd name="connsiteX63" fmla="*/ 3448865 w 3586801"/>
                  <a:gd name="connsiteY63" fmla="*/ 2495843 h 3463791"/>
                  <a:gd name="connsiteX64" fmla="*/ 3449181 w 3586801"/>
                  <a:gd name="connsiteY64" fmla="*/ 2498079 h 3463791"/>
                  <a:gd name="connsiteX65" fmla="*/ 3323563 w 3586801"/>
                  <a:gd name="connsiteY65" fmla="*/ 2764382 h 3463791"/>
                  <a:gd name="connsiteX66" fmla="*/ 3332395 w 3586801"/>
                  <a:gd name="connsiteY66" fmla="*/ 2574798 h 3463791"/>
                  <a:gd name="connsiteX67" fmla="*/ 3324376 w 3586801"/>
                  <a:gd name="connsiteY67" fmla="*/ 2546401 h 3463791"/>
                  <a:gd name="connsiteX68" fmla="*/ 3295854 w 3586801"/>
                  <a:gd name="connsiteY68" fmla="*/ 2553221 h 3463791"/>
                  <a:gd name="connsiteX69" fmla="*/ 3134020 w 3586801"/>
                  <a:gd name="connsiteY69" fmla="*/ 2561470 h 3463791"/>
                  <a:gd name="connsiteX70" fmla="*/ 3129757 w 3586801"/>
                  <a:gd name="connsiteY70" fmla="*/ 2561017 h 3463791"/>
                  <a:gd name="connsiteX71" fmla="*/ 3132137 w 3586801"/>
                  <a:gd name="connsiteY71" fmla="*/ 2578021 h 3463791"/>
                  <a:gd name="connsiteX72" fmla="*/ 3000495 w 3586801"/>
                  <a:gd name="connsiteY72" fmla="*/ 2856117 h 3463791"/>
                  <a:gd name="connsiteX73" fmla="*/ 2982135 w 3586801"/>
                  <a:gd name="connsiteY73" fmla="*/ 2559261 h 3463791"/>
                  <a:gd name="connsiteX74" fmla="*/ 2970203 w 3586801"/>
                  <a:gd name="connsiteY74" fmla="*/ 2536318 h 3463791"/>
                  <a:gd name="connsiteX75" fmla="*/ 2957446 w 3586801"/>
                  <a:gd name="connsiteY75" fmla="*/ 2533643 h 3463791"/>
                  <a:gd name="connsiteX76" fmla="*/ 2719549 w 3586801"/>
                  <a:gd name="connsiteY76" fmla="*/ 2419076 h 3463791"/>
                  <a:gd name="connsiteX77" fmla="*/ 2702337 w 3586801"/>
                  <a:gd name="connsiteY77" fmla="*/ 2402014 h 3463791"/>
                  <a:gd name="connsiteX78" fmla="*/ 2661087 w 3586801"/>
                  <a:gd name="connsiteY78" fmla="*/ 2428693 h 3463791"/>
                  <a:gd name="connsiteX79" fmla="*/ 2441544 w 3586801"/>
                  <a:gd name="connsiteY79" fmla="*/ 2459797 h 3463791"/>
                  <a:gd name="connsiteX80" fmla="*/ 2304525 w 3586801"/>
                  <a:gd name="connsiteY80" fmla="*/ 2411129 h 3463791"/>
                  <a:gd name="connsiteX81" fmla="*/ 2296975 w 3586801"/>
                  <a:gd name="connsiteY81" fmla="*/ 2405508 h 3463791"/>
                  <a:gd name="connsiteX82" fmla="*/ 2298078 w 3586801"/>
                  <a:gd name="connsiteY82" fmla="*/ 2410682 h 3463791"/>
                  <a:gd name="connsiteX83" fmla="*/ 1921577 w 3586801"/>
                  <a:gd name="connsiteY83" fmla="*/ 2287412 h 3463791"/>
                  <a:gd name="connsiteX84" fmla="*/ 1818115 w 3586801"/>
                  <a:gd name="connsiteY84" fmla="*/ 2308051 h 3463791"/>
                  <a:gd name="connsiteX85" fmla="*/ 1816533 w 3586801"/>
                  <a:gd name="connsiteY85" fmla="*/ 2308724 h 3463791"/>
                  <a:gd name="connsiteX86" fmla="*/ 1816873 w 3586801"/>
                  <a:gd name="connsiteY86" fmla="*/ 2310622 h 3463791"/>
                  <a:gd name="connsiteX87" fmla="*/ 2145379 w 3586801"/>
                  <a:gd name="connsiteY87" fmla="*/ 2882401 h 3463791"/>
                  <a:gd name="connsiteX88" fmla="*/ 2373583 w 3586801"/>
                  <a:gd name="connsiteY88" fmla="*/ 3083571 h 3463791"/>
                  <a:gd name="connsiteX89" fmla="*/ 2418372 w 3586801"/>
                  <a:gd name="connsiteY89" fmla="*/ 3113385 h 3463791"/>
                  <a:gd name="connsiteX90" fmla="*/ 2484102 w 3586801"/>
                  <a:gd name="connsiteY90" fmla="*/ 3101099 h 3463791"/>
                  <a:gd name="connsiteX91" fmla="*/ 2630805 w 3586801"/>
                  <a:gd name="connsiteY91" fmla="*/ 3011109 h 3463791"/>
                  <a:gd name="connsiteX92" fmla="*/ 2630807 w 3586801"/>
                  <a:gd name="connsiteY92" fmla="*/ 3011110 h 3463791"/>
                  <a:gd name="connsiteX93" fmla="*/ 2547226 w 3586801"/>
                  <a:gd name="connsiteY93" fmla="*/ 3176401 h 3463791"/>
                  <a:gd name="connsiteX94" fmla="*/ 2538452 w 3586801"/>
                  <a:gd name="connsiteY94" fmla="*/ 3184324 h 3463791"/>
                  <a:gd name="connsiteX95" fmla="*/ 2614647 w 3586801"/>
                  <a:gd name="connsiteY95" fmla="*/ 3219657 h 3463791"/>
                  <a:gd name="connsiteX96" fmla="*/ 2672684 w 3586801"/>
                  <a:gd name="connsiteY96" fmla="*/ 3240528 h 3463791"/>
                  <a:gd name="connsiteX97" fmla="*/ 2751563 w 3586801"/>
                  <a:gd name="connsiteY97" fmla="*/ 3202071 h 3463791"/>
                  <a:gd name="connsiteX98" fmla="*/ 2836233 w 3586801"/>
                  <a:gd name="connsiteY98" fmla="*/ 3132492 h 3463791"/>
                  <a:gd name="connsiteX99" fmla="*/ 2417094 w 3586801"/>
                  <a:gd name="connsiteY99" fmla="*/ 3459598 h 3463791"/>
                  <a:gd name="connsiteX100" fmla="*/ 2378153 w 3586801"/>
                  <a:gd name="connsiteY100" fmla="*/ 3449084 h 3463791"/>
                  <a:gd name="connsiteX101" fmla="*/ 2327730 w 3586801"/>
                  <a:gd name="connsiteY101" fmla="*/ 3430956 h 3463791"/>
                  <a:gd name="connsiteX102" fmla="*/ 2314065 w 3586801"/>
                  <a:gd name="connsiteY102" fmla="*/ 3423896 h 3463791"/>
                  <a:gd name="connsiteX103" fmla="*/ 2256288 w 3586801"/>
                  <a:gd name="connsiteY103" fmla="*/ 3386370 h 3463791"/>
                  <a:gd name="connsiteX104" fmla="*/ 2226877 w 3586801"/>
                  <a:gd name="connsiteY104" fmla="*/ 3362475 h 3463791"/>
                  <a:gd name="connsiteX105" fmla="*/ 2123524 w 3586801"/>
                  <a:gd name="connsiteY105" fmla="*/ 3173208 h 3463791"/>
                  <a:gd name="connsiteX106" fmla="*/ 2120727 w 3586801"/>
                  <a:gd name="connsiteY106" fmla="*/ 3151148 h 3463791"/>
                  <a:gd name="connsiteX107" fmla="*/ 2109000 w 3586801"/>
                  <a:gd name="connsiteY107" fmla="*/ 3134775 h 3463791"/>
                  <a:gd name="connsiteX108" fmla="*/ 2105089 w 3586801"/>
                  <a:gd name="connsiteY108" fmla="*/ 3126282 h 3463791"/>
                  <a:gd name="connsiteX109" fmla="*/ 2059899 w 3586801"/>
                  <a:gd name="connsiteY109" fmla="*/ 3074580 h 3463791"/>
                  <a:gd name="connsiteX110" fmla="*/ 1935896 w 3586801"/>
                  <a:gd name="connsiteY110" fmla="*/ 2968725 h 3463791"/>
                  <a:gd name="connsiteX111" fmla="*/ 1381908 w 3586801"/>
                  <a:gd name="connsiteY111" fmla="*/ 2771860 h 3463791"/>
                  <a:gd name="connsiteX112" fmla="*/ 1381906 w 3586801"/>
                  <a:gd name="connsiteY112" fmla="*/ 2771859 h 3463791"/>
                  <a:gd name="connsiteX113" fmla="*/ 1749432 w 3586801"/>
                  <a:gd name="connsiteY113" fmla="*/ 2691592 h 3463791"/>
                  <a:gd name="connsiteX114" fmla="*/ 1794184 w 3586801"/>
                  <a:gd name="connsiteY114" fmla="*/ 2706316 h 3463791"/>
                  <a:gd name="connsiteX115" fmla="*/ 1781171 w 3586801"/>
                  <a:gd name="connsiteY115" fmla="*/ 2680256 h 3463791"/>
                  <a:gd name="connsiteX116" fmla="*/ 1732376 w 3586801"/>
                  <a:gd name="connsiteY116" fmla="*/ 2365162 h 3463791"/>
                  <a:gd name="connsiteX117" fmla="*/ 1739255 w 3586801"/>
                  <a:gd name="connsiteY117" fmla="*/ 2341586 h 3463791"/>
                  <a:gd name="connsiteX118" fmla="*/ 1723476 w 3586801"/>
                  <a:gd name="connsiteY118" fmla="*/ 2348297 h 3463791"/>
                  <a:gd name="connsiteX119" fmla="*/ 1575137 w 3586801"/>
                  <a:gd name="connsiteY119" fmla="*/ 2479580 h 3463791"/>
                  <a:gd name="connsiteX120" fmla="*/ 1834307 w 3586801"/>
                  <a:gd name="connsiteY120" fmla="*/ 2143045 h 3463791"/>
                  <a:gd name="connsiteX121" fmla="*/ 1877858 w 3586801"/>
                  <a:gd name="connsiteY121" fmla="*/ 2134996 h 3463791"/>
                  <a:gd name="connsiteX122" fmla="*/ 1792935 w 3586801"/>
                  <a:gd name="connsiteY122" fmla="*/ 2061562 h 3463791"/>
                  <a:gd name="connsiteX123" fmla="*/ 1511721 w 3586801"/>
                  <a:gd name="connsiteY123" fmla="*/ 1603310 h 3463791"/>
                  <a:gd name="connsiteX124" fmla="*/ 1499456 w 3586801"/>
                  <a:gd name="connsiteY124" fmla="*/ 1525449 h 3463791"/>
                  <a:gd name="connsiteX125" fmla="*/ 1453023 w 3586801"/>
                  <a:gd name="connsiteY125" fmla="*/ 1476843 h 3463791"/>
                  <a:gd name="connsiteX126" fmla="*/ 890166 w 3586801"/>
                  <a:gd name="connsiteY126" fmla="*/ 1266086 h 3463791"/>
                  <a:gd name="connsiteX127" fmla="*/ 414826 w 3586801"/>
                  <a:gd name="connsiteY127" fmla="*/ 1290297 h 3463791"/>
                  <a:gd name="connsiteX128" fmla="*/ 373814 w 3586801"/>
                  <a:gd name="connsiteY128" fmla="*/ 1305951 h 3463791"/>
                  <a:gd name="connsiteX129" fmla="*/ 375125 w 3586801"/>
                  <a:gd name="connsiteY129" fmla="*/ 1304155 h 3463791"/>
                  <a:gd name="connsiteX130" fmla="*/ 1668 w 3586801"/>
                  <a:gd name="connsiteY130" fmla="*/ 1272913 h 3463791"/>
                  <a:gd name="connsiteX131" fmla="*/ 0 w 3586801"/>
                  <a:gd name="connsiteY131" fmla="*/ 1271772 h 3463791"/>
                  <a:gd name="connsiteX132" fmla="*/ 44669 w 3586801"/>
                  <a:gd name="connsiteY132" fmla="*/ 1280114 h 3463791"/>
                  <a:gd name="connsiteX133" fmla="*/ 423039 w 3586801"/>
                  <a:gd name="connsiteY133" fmla="*/ 1197513 h 3463791"/>
                  <a:gd name="connsiteX134" fmla="*/ 498875 w 3586801"/>
                  <a:gd name="connsiteY134" fmla="*/ 1150489 h 3463791"/>
                  <a:gd name="connsiteX135" fmla="*/ 512271 w 3586801"/>
                  <a:gd name="connsiteY135" fmla="*/ 1145311 h 3463791"/>
                  <a:gd name="connsiteX136" fmla="*/ 525858 w 3586801"/>
                  <a:gd name="connsiteY136" fmla="*/ 1133758 h 3463791"/>
                  <a:gd name="connsiteX137" fmla="*/ 548094 w 3586801"/>
                  <a:gd name="connsiteY137" fmla="*/ 1119969 h 3463791"/>
                  <a:gd name="connsiteX138" fmla="*/ 542413 w 3586801"/>
                  <a:gd name="connsiteY138" fmla="*/ 1119679 h 3463791"/>
                  <a:gd name="connsiteX139" fmla="*/ 561243 w 3586801"/>
                  <a:gd name="connsiteY139" fmla="*/ 1103668 h 3463791"/>
                  <a:gd name="connsiteX140" fmla="*/ 566643 w 3586801"/>
                  <a:gd name="connsiteY140" fmla="*/ 1103213 h 3463791"/>
                  <a:gd name="connsiteX141" fmla="*/ 697666 w 3586801"/>
                  <a:gd name="connsiteY141" fmla="*/ 1049981 h 3463791"/>
                  <a:gd name="connsiteX142" fmla="*/ 886934 w 3586801"/>
                  <a:gd name="connsiteY142" fmla="*/ 1026955 h 3463791"/>
                  <a:gd name="connsiteX143" fmla="*/ 1230763 w 3586801"/>
                  <a:gd name="connsiteY143" fmla="*/ 1112776 h 3463791"/>
                  <a:gd name="connsiteX144" fmla="*/ 1246127 w 3586801"/>
                  <a:gd name="connsiteY144" fmla="*/ 1126508 h 3463791"/>
                  <a:gd name="connsiteX145" fmla="*/ 1297206 w 3586801"/>
                  <a:gd name="connsiteY145" fmla="*/ 1135855 h 3463791"/>
                  <a:gd name="connsiteX146" fmla="*/ 1303956 w 3586801"/>
                  <a:gd name="connsiteY146" fmla="*/ 1125555 h 3463791"/>
                  <a:gd name="connsiteX147" fmla="*/ 1149012 w 3586801"/>
                  <a:gd name="connsiteY147" fmla="*/ 1015237 h 3463791"/>
                  <a:gd name="connsiteX148" fmla="*/ 1424333 w 3586801"/>
                  <a:gd name="connsiteY148" fmla="*/ 1066010 h 3463791"/>
                  <a:gd name="connsiteX149" fmla="*/ 1426782 w 3586801"/>
                  <a:gd name="connsiteY149" fmla="*/ 1065399 h 3463791"/>
                  <a:gd name="connsiteX150" fmla="*/ 1570888 w 3586801"/>
                  <a:gd name="connsiteY150" fmla="*/ 1089644 h 3463791"/>
                  <a:gd name="connsiteX151" fmla="*/ 1658122 w 3586801"/>
                  <a:gd name="connsiteY151" fmla="*/ 1145053 h 3463791"/>
                  <a:gd name="connsiteX152" fmla="*/ 1669971 w 3586801"/>
                  <a:gd name="connsiteY152" fmla="*/ 1159465 h 3463791"/>
                  <a:gd name="connsiteX153" fmla="*/ 1691713 w 3586801"/>
                  <a:gd name="connsiteY153" fmla="*/ 1151760 h 3463791"/>
                  <a:gd name="connsiteX154" fmla="*/ 1686033 w 3586801"/>
                  <a:gd name="connsiteY154" fmla="*/ 1104215 h 3463791"/>
                  <a:gd name="connsiteX155" fmla="*/ 1488947 w 3586801"/>
                  <a:gd name="connsiteY155" fmla="*/ 666258 h 3463791"/>
                  <a:gd name="connsiteX156" fmla="*/ 1157762 w 3586801"/>
                  <a:gd name="connsiteY156" fmla="*/ 324424 h 3463791"/>
                  <a:gd name="connsiteX157" fmla="*/ 1118977 w 3586801"/>
                  <a:gd name="connsiteY157" fmla="*/ 303862 h 3463791"/>
                  <a:gd name="connsiteX158" fmla="*/ 1121191 w 3586801"/>
                  <a:gd name="connsiteY158" fmla="*/ 303666 h 3463791"/>
                  <a:gd name="connsiteX159" fmla="*/ 898824 w 3586801"/>
                  <a:gd name="connsiteY159" fmla="*/ 2006 h 3463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</a:cxnLst>
                <a:rect l="l" t="t" r="r" b="b"/>
                <a:pathLst>
                  <a:path w="3586801" h="3463791">
                    <a:moveTo>
                      <a:pt x="169671" y="1539679"/>
                    </a:moveTo>
                    <a:lnTo>
                      <a:pt x="171290" y="1553042"/>
                    </a:lnTo>
                    <a:lnTo>
                      <a:pt x="140483" y="1546141"/>
                    </a:lnTo>
                    <a:close/>
                    <a:moveTo>
                      <a:pt x="2091204" y="1682921"/>
                    </a:moveTo>
                    <a:cubicBezTo>
                      <a:pt x="2034613" y="1672226"/>
                      <a:pt x="1992162" y="1678346"/>
                      <a:pt x="1977263" y="1703819"/>
                    </a:cubicBezTo>
                    <a:lnTo>
                      <a:pt x="2108859" y="1751656"/>
                    </a:lnTo>
                    <a:lnTo>
                      <a:pt x="2144592" y="1793936"/>
                    </a:lnTo>
                    <a:lnTo>
                      <a:pt x="2135063" y="1821259"/>
                    </a:lnTo>
                    <a:cubicBezTo>
                      <a:pt x="2131861" y="1859243"/>
                      <a:pt x="2155051" y="1903291"/>
                      <a:pt x="2197389" y="1932243"/>
                    </a:cubicBezTo>
                    <a:cubicBezTo>
                      <a:pt x="2239727" y="1961194"/>
                      <a:pt x="2289186" y="1966828"/>
                      <a:pt x="2323421" y="1950066"/>
                    </a:cubicBezTo>
                    <a:lnTo>
                      <a:pt x="2340451" y="1935525"/>
                    </a:lnTo>
                    <a:lnTo>
                      <a:pt x="2428280" y="1949366"/>
                    </a:lnTo>
                    <a:lnTo>
                      <a:pt x="2494794" y="2006513"/>
                    </a:lnTo>
                    <a:cubicBezTo>
                      <a:pt x="2524591" y="1955569"/>
                      <a:pt x="2432893" y="1846509"/>
                      <a:pt x="2289980" y="1762922"/>
                    </a:cubicBezTo>
                    <a:cubicBezTo>
                      <a:pt x="2218524" y="1721129"/>
                      <a:pt x="2147794" y="1693617"/>
                      <a:pt x="2091204" y="1682921"/>
                    </a:cubicBezTo>
                    <a:close/>
                    <a:moveTo>
                      <a:pt x="784568" y="286381"/>
                    </a:moveTo>
                    <a:lnTo>
                      <a:pt x="808649" y="304095"/>
                    </a:lnTo>
                    <a:lnTo>
                      <a:pt x="799658" y="314112"/>
                    </a:lnTo>
                    <a:close/>
                    <a:moveTo>
                      <a:pt x="898585" y="0"/>
                    </a:moveTo>
                    <a:lnTo>
                      <a:pt x="921716" y="39113"/>
                    </a:lnTo>
                    <a:cubicBezTo>
                      <a:pt x="993521" y="135501"/>
                      <a:pt x="1100475" y="216586"/>
                      <a:pt x="1233004" y="269518"/>
                    </a:cubicBezTo>
                    <a:lnTo>
                      <a:pt x="1318329" y="295636"/>
                    </a:lnTo>
                    <a:lnTo>
                      <a:pt x="1331046" y="302310"/>
                    </a:lnTo>
                    <a:lnTo>
                      <a:pt x="1348687" y="304930"/>
                    </a:lnTo>
                    <a:lnTo>
                      <a:pt x="1373705" y="312588"/>
                    </a:lnTo>
                    <a:lnTo>
                      <a:pt x="1370183" y="308121"/>
                    </a:lnTo>
                    <a:lnTo>
                      <a:pt x="1394632" y="311752"/>
                    </a:lnTo>
                    <a:lnTo>
                      <a:pt x="1398530" y="315516"/>
                    </a:lnTo>
                    <a:lnTo>
                      <a:pt x="1524861" y="379086"/>
                    </a:lnTo>
                    <a:cubicBezTo>
                      <a:pt x="1574322" y="413109"/>
                      <a:pt x="1622603" y="455851"/>
                      <a:pt x="1666806" y="506383"/>
                    </a:cubicBezTo>
                    <a:cubicBezTo>
                      <a:pt x="1755210" y="607446"/>
                      <a:pt x="1810564" y="720536"/>
                      <a:pt x="1828587" y="821677"/>
                    </a:cubicBezTo>
                    <a:lnTo>
                      <a:pt x="1828367" y="842282"/>
                    </a:lnTo>
                    <a:lnTo>
                      <a:pt x="1854961" y="886882"/>
                    </a:lnTo>
                    <a:lnTo>
                      <a:pt x="1867158" y="885181"/>
                    </a:lnTo>
                    <a:lnTo>
                      <a:pt x="1848177" y="695926"/>
                    </a:lnTo>
                    <a:lnTo>
                      <a:pt x="1991231" y="936581"/>
                    </a:lnTo>
                    <a:lnTo>
                      <a:pt x="1993304" y="938021"/>
                    </a:lnTo>
                    <a:cubicBezTo>
                      <a:pt x="2026432" y="968900"/>
                      <a:pt x="2053601" y="1011388"/>
                      <a:pt x="2069935" y="1062450"/>
                    </a:cubicBezTo>
                    <a:cubicBezTo>
                      <a:pt x="2080824" y="1096490"/>
                      <a:pt x="2085868" y="1131117"/>
                      <a:pt x="2085665" y="1164588"/>
                    </a:cubicBezTo>
                    <a:lnTo>
                      <a:pt x="2084061" y="1174275"/>
                    </a:lnTo>
                    <a:lnTo>
                      <a:pt x="2198860" y="1228578"/>
                    </a:lnTo>
                    <a:cubicBezTo>
                      <a:pt x="2278346" y="1273067"/>
                      <a:pt x="2356928" y="1331103"/>
                      <a:pt x="2430057" y="1401713"/>
                    </a:cubicBezTo>
                    <a:cubicBezTo>
                      <a:pt x="2542036" y="1509835"/>
                      <a:pt x="2624998" y="1631768"/>
                      <a:pt x="2674879" y="1751314"/>
                    </a:cubicBezTo>
                    <a:lnTo>
                      <a:pt x="2679319" y="1763996"/>
                    </a:lnTo>
                    <a:lnTo>
                      <a:pt x="2712534" y="1837146"/>
                    </a:lnTo>
                    <a:lnTo>
                      <a:pt x="2712944" y="1838561"/>
                    </a:lnTo>
                    <a:lnTo>
                      <a:pt x="2713643" y="1837416"/>
                    </a:lnTo>
                    <a:lnTo>
                      <a:pt x="2714354" y="1843409"/>
                    </a:lnTo>
                    <a:lnTo>
                      <a:pt x="2730296" y="1898262"/>
                    </a:lnTo>
                    <a:lnTo>
                      <a:pt x="2738402" y="1951811"/>
                    </a:lnTo>
                    <a:lnTo>
                      <a:pt x="2745254" y="1970632"/>
                    </a:lnTo>
                    <a:cubicBezTo>
                      <a:pt x="2765726" y="2011611"/>
                      <a:pt x="2795579" y="2048054"/>
                      <a:pt x="2833147" y="2076627"/>
                    </a:cubicBezTo>
                    <a:lnTo>
                      <a:pt x="2890049" y="2110384"/>
                    </a:lnTo>
                    <a:lnTo>
                      <a:pt x="2920700" y="2105883"/>
                    </a:lnTo>
                    <a:cubicBezTo>
                      <a:pt x="2980335" y="2101105"/>
                      <a:pt x="3045979" y="2103505"/>
                      <a:pt x="3114024" y="2114229"/>
                    </a:cubicBezTo>
                    <a:cubicBezTo>
                      <a:pt x="3204752" y="2128527"/>
                      <a:pt x="3286866" y="2155592"/>
                      <a:pt x="3353062" y="2190211"/>
                    </a:cubicBezTo>
                    <a:lnTo>
                      <a:pt x="3364102" y="2196939"/>
                    </a:lnTo>
                    <a:lnTo>
                      <a:pt x="3522030" y="2123641"/>
                    </a:lnTo>
                    <a:lnTo>
                      <a:pt x="3586801" y="2216235"/>
                    </a:lnTo>
                    <a:lnTo>
                      <a:pt x="3494418" y="2308776"/>
                    </a:lnTo>
                    <a:lnTo>
                      <a:pt x="3496601" y="2311529"/>
                    </a:lnTo>
                    <a:cubicBezTo>
                      <a:pt x="3514641" y="2341210"/>
                      <a:pt x="3522362" y="2371933"/>
                      <a:pt x="3517600" y="2402155"/>
                    </a:cubicBezTo>
                    <a:cubicBezTo>
                      <a:pt x="3512836" y="2432377"/>
                      <a:pt x="3496041" y="2459237"/>
                      <a:pt x="3469746" y="2481930"/>
                    </a:cubicBezTo>
                    <a:lnTo>
                      <a:pt x="3448865" y="2495843"/>
                    </a:lnTo>
                    <a:lnTo>
                      <a:pt x="3449181" y="2498079"/>
                    </a:lnTo>
                    <a:cubicBezTo>
                      <a:pt x="3454561" y="2605398"/>
                      <a:pt x="3410960" y="2706940"/>
                      <a:pt x="3323563" y="2764382"/>
                    </a:cubicBezTo>
                    <a:cubicBezTo>
                      <a:pt x="3340832" y="2703840"/>
                      <a:pt x="3343477" y="2638909"/>
                      <a:pt x="3332395" y="2574798"/>
                    </a:cubicBezTo>
                    <a:lnTo>
                      <a:pt x="3324376" y="2546401"/>
                    </a:lnTo>
                    <a:lnTo>
                      <a:pt x="3295854" y="2553221"/>
                    </a:lnTo>
                    <a:cubicBezTo>
                      <a:pt x="3246763" y="2561610"/>
                      <a:pt x="3191974" y="2564628"/>
                      <a:pt x="3134020" y="2561470"/>
                    </a:cubicBezTo>
                    <a:lnTo>
                      <a:pt x="3129757" y="2561017"/>
                    </a:lnTo>
                    <a:lnTo>
                      <a:pt x="3132137" y="2578021"/>
                    </a:lnTo>
                    <a:cubicBezTo>
                      <a:pt x="3137601" y="2690011"/>
                      <a:pt x="3091895" y="2796044"/>
                      <a:pt x="3000495" y="2856117"/>
                    </a:cubicBezTo>
                    <a:cubicBezTo>
                      <a:pt x="3027694" y="2761309"/>
                      <a:pt x="3020523" y="2656237"/>
                      <a:pt x="2982135" y="2559261"/>
                    </a:cubicBezTo>
                    <a:lnTo>
                      <a:pt x="2970203" y="2536318"/>
                    </a:lnTo>
                    <a:lnTo>
                      <a:pt x="2957446" y="2533643"/>
                    </a:lnTo>
                    <a:cubicBezTo>
                      <a:pt x="2859244" y="2507708"/>
                      <a:pt x="2776079" y="2466761"/>
                      <a:pt x="2719549" y="2419076"/>
                    </a:cubicBezTo>
                    <a:lnTo>
                      <a:pt x="2702337" y="2402014"/>
                    </a:lnTo>
                    <a:lnTo>
                      <a:pt x="2661087" y="2428693"/>
                    </a:lnTo>
                    <a:cubicBezTo>
                      <a:pt x="2601245" y="2459857"/>
                      <a:pt x="2523335" y="2472687"/>
                      <a:pt x="2441544" y="2459797"/>
                    </a:cubicBezTo>
                    <a:cubicBezTo>
                      <a:pt x="2390425" y="2451741"/>
                      <a:pt x="2343838" y="2434591"/>
                      <a:pt x="2304525" y="2411129"/>
                    </a:cubicBezTo>
                    <a:lnTo>
                      <a:pt x="2296975" y="2405508"/>
                    </a:lnTo>
                    <a:lnTo>
                      <a:pt x="2298078" y="2410682"/>
                    </a:lnTo>
                    <a:cubicBezTo>
                      <a:pt x="2203284" y="2319529"/>
                      <a:pt x="2063796" y="2273858"/>
                      <a:pt x="1921577" y="2287412"/>
                    </a:cubicBezTo>
                    <a:cubicBezTo>
                      <a:pt x="1886022" y="2290801"/>
                      <a:pt x="1851333" y="2297791"/>
                      <a:pt x="1818115" y="2308051"/>
                    </a:cubicBezTo>
                    <a:lnTo>
                      <a:pt x="1816533" y="2308724"/>
                    </a:lnTo>
                    <a:lnTo>
                      <a:pt x="1816873" y="2310622"/>
                    </a:lnTo>
                    <a:cubicBezTo>
                      <a:pt x="1860581" y="2497365"/>
                      <a:pt x="1978611" y="2704147"/>
                      <a:pt x="2145379" y="2882401"/>
                    </a:cubicBezTo>
                    <a:cubicBezTo>
                      <a:pt x="2216850" y="2958796"/>
                      <a:pt x="2294146" y="3026607"/>
                      <a:pt x="2373583" y="3083571"/>
                    </a:cubicBezTo>
                    <a:lnTo>
                      <a:pt x="2418372" y="3113385"/>
                    </a:lnTo>
                    <a:lnTo>
                      <a:pt x="2484102" y="3101099"/>
                    </a:lnTo>
                    <a:cubicBezTo>
                      <a:pt x="2537409" y="3084087"/>
                      <a:pt x="2587756" y="3053630"/>
                      <a:pt x="2630805" y="3011109"/>
                    </a:cubicBezTo>
                    <a:lnTo>
                      <a:pt x="2630807" y="3011110"/>
                    </a:lnTo>
                    <a:cubicBezTo>
                      <a:pt x="2617501" y="3075960"/>
                      <a:pt x="2587569" y="3132601"/>
                      <a:pt x="2547226" y="3176401"/>
                    </a:cubicBezTo>
                    <a:lnTo>
                      <a:pt x="2538452" y="3184324"/>
                    </a:lnTo>
                    <a:lnTo>
                      <a:pt x="2614647" y="3219657"/>
                    </a:lnTo>
                    <a:lnTo>
                      <a:pt x="2672684" y="3240528"/>
                    </a:lnTo>
                    <a:lnTo>
                      <a:pt x="2751563" y="3202071"/>
                    </a:lnTo>
                    <a:cubicBezTo>
                      <a:pt x="2781858" y="3182616"/>
                      <a:pt x="2810308" y="3159344"/>
                      <a:pt x="2836233" y="3132492"/>
                    </a:cubicBezTo>
                    <a:cubicBezTo>
                      <a:pt x="2802842" y="3344367"/>
                      <a:pt x="2615187" y="3490817"/>
                      <a:pt x="2417094" y="3459598"/>
                    </a:cubicBezTo>
                    <a:lnTo>
                      <a:pt x="2378153" y="3449084"/>
                    </a:lnTo>
                    <a:lnTo>
                      <a:pt x="2327730" y="3430956"/>
                    </a:lnTo>
                    <a:lnTo>
                      <a:pt x="2314065" y="3423896"/>
                    </a:lnTo>
                    <a:lnTo>
                      <a:pt x="2256288" y="3386370"/>
                    </a:lnTo>
                    <a:lnTo>
                      <a:pt x="2226877" y="3362475"/>
                    </a:lnTo>
                    <a:cubicBezTo>
                      <a:pt x="2176150" y="3312089"/>
                      <a:pt x="2139900" y="3246345"/>
                      <a:pt x="2123524" y="3173208"/>
                    </a:cubicBezTo>
                    <a:lnTo>
                      <a:pt x="2120727" y="3151148"/>
                    </a:lnTo>
                    <a:lnTo>
                      <a:pt x="2109000" y="3134775"/>
                    </a:lnTo>
                    <a:lnTo>
                      <a:pt x="2105089" y="3126282"/>
                    </a:lnTo>
                    <a:lnTo>
                      <a:pt x="2059899" y="3074580"/>
                    </a:lnTo>
                    <a:cubicBezTo>
                      <a:pt x="2021967" y="3037145"/>
                      <a:pt x="1980429" y="3001585"/>
                      <a:pt x="1935896" y="2968725"/>
                    </a:cubicBezTo>
                    <a:cubicBezTo>
                      <a:pt x="1757768" y="2837282"/>
                      <a:pt x="1552524" y="2764347"/>
                      <a:pt x="1381908" y="2771860"/>
                    </a:cubicBezTo>
                    <a:lnTo>
                      <a:pt x="1381906" y="2771859"/>
                    </a:lnTo>
                    <a:cubicBezTo>
                      <a:pt x="1451805" y="2677132"/>
                      <a:pt x="1592612" y="2652043"/>
                      <a:pt x="1749432" y="2691592"/>
                    </a:cubicBezTo>
                    <a:lnTo>
                      <a:pt x="1794184" y="2706316"/>
                    </a:lnTo>
                    <a:lnTo>
                      <a:pt x="1781171" y="2680256"/>
                    </a:lnTo>
                    <a:cubicBezTo>
                      <a:pt x="1732490" y="2564374"/>
                      <a:pt x="1714856" y="2454004"/>
                      <a:pt x="1732376" y="2365162"/>
                    </a:cubicBezTo>
                    <a:lnTo>
                      <a:pt x="1739255" y="2341586"/>
                    </a:lnTo>
                    <a:lnTo>
                      <a:pt x="1723476" y="2348297"/>
                    </a:lnTo>
                    <a:cubicBezTo>
                      <a:pt x="1664127" y="2381217"/>
                      <a:pt x="1613073" y="2425871"/>
                      <a:pt x="1575137" y="2479580"/>
                    </a:cubicBezTo>
                    <a:cubicBezTo>
                      <a:pt x="1560609" y="2327146"/>
                      <a:pt x="1672395" y="2188157"/>
                      <a:pt x="1834307" y="2143045"/>
                    </a:cubicBezTo>
                    <a:lnTo>
                      <a:pt x="1877858" y="2134996"/>
                    </a:lnTo>
                    <a:lnTo>
                      <a:pt x="1792935" y="2061562"/>
                    </a:lnTo>
                    <a:cubicBezTo>
                      <a:pt x="1646676" y="1920341"/>
                      <a:pt x="1549921" y="1755561"/>
                      <a:pt x="1511721" y="1603310"/>
                    </a:cubicBezTo>
                    <a:lnTo>
                      <a:pt x="1499456" y="1525449"/>
                    </a:lnTo>
                    <a:lnTo>
                      <a:pt x="1453023" y="1476843"/>
                    </a:lnTo>
                    <a:cubicBezTo>
                      <a:pt x="1336274" y="1377292"/>
                      <a:pt x="1130100" y="1295809"/>
                      <a:pt x="890166" y="1266086"/>
                    </a:cubicBezTo>
                    <a:cubicBezTo>
                      <a:pt x="710218" y="1243793"/>
                      <a:pt x="543220" y="1254572"/>
                      <a:pt x="414826" y="1290297"/>
                    </a:cubicBezTo>
                    <a:lnTo>
                      <a:pt x="373814" y="1305951"/>
                    </a:lnTo>
                    <a:lnTo>
                      <a:pt x="375125" y="1304155"/>
                    </a:lnTo>
                    <a:cubicBezTo>
                      <a:pt x="269470" y="1344732"/>
                      <a:pt x="131110" y="1333157"/>
                      <a:pt x="1668" y="1272913"/>
                    </a:cubicBezTo>
                    <a:lnTo>
                      <a:pt x="0" y="1271772"/>
                    </a:lnTo>
                    <a:lnTo>
                      <a:pt x="44669" y="1280114"/>
                    </a:lnTo>
                    <a:cubicBezTo>
                      <a:pt x="164494" y="1289530"/>
                      <a:pt x="295942" y="1262414"/>
                      <a:pt x="423039" y="1197513"/>
                    </a:cubicBezTo>
                    <a:lnTo>
                      <a:pt x="498875" y="1150489"/>
                    </a:lnTo>
                    <a:lnTo>
                      <a:pt x="512271" y="1145311"/>
                    </a:lnTo>
                    <a:lnTo>
                      <a:pt x="525858" y="1133758"/>
                    </a:lnTo>
                    <a:lnTo>
                      <a:pt x="548094" y="1119969"/>
                    </a:lnTo>
                    <a:lnTo>
                      <a:pt x="542413" y="1119679"/>
                    </a:lnTo>
                    <a:lnTo>
                      <a:pt x="561243" y="1103668"/>
                    </a:lnTo>
                    <a:lnTo>
                      <a:pt x="566643" y="1103213"/>
                    </a:lnTo>
                    <a:lnTo>
                      <a:pt x="697666" y="1049981"/>
                    </a:lnTo>
                    <a:cubicBezTo>
                      <a:pt x="755838" y="1035154"/>
                      <a:pt x="819797" y="1026955"/>
                      <a:pt x="886934" y="1026955"/>
                    </a:cubicBezTo>
                    <a:cubicBezTo>
                      <a:pt x="1021207" y="1026955"/>
                      <a:pt x="1142771" y="1059750"/>
                      <a:pt x="1230763" y="1112776"/>
                    </a:cubicBezTo>
                    <a:lnTo>
                      <a:pt x="1246127" y="1126508"/>
                    </a:lnTo>
                    <a:lnTo>
                      <a:pt x="1297206" y="1135855"/>
                    </a:lnTo>
                    <a:lnTo>
                      <a:pt x="1303956" y="1125555"/>
                    </a:lnTo>
                    <a:lnTo>
                      <a:pt x="1149012" y="1015237"/>
                    </a:lnTo>
                    <a:lnTo>
                      <a:pt x="1424333" y="1066010"/>
                    </a:lnTo>
                    <a:lnTo>
                      <a:pt x="1426782" y="1065399"/>
                    </a:lnTo>
                    <a:cubicBezTo>
                      <a:pt x="1471834" y="1060795"/>
                      <a:pt x="1521702" y="1068320"/>
                      <a:pt x="1570888" y="1089644"/>
                    </a:cubicBezTo>
                    <a:cubicBezTo>
                      <a:pt x="1603679" y="1103860"/>
                      <a:pt x="1633063" y="1122862"/>
                      <a:pt x="1658122" y="1145053"/>
                    </a:cubicBezTo>
                    <a:lnTo>
                      <a:pt x="1669971" y="1159465"/>
                    </a:lnTo>
                    <a:lnTo>
                      <a:pt x="1691713" y="1151760"/>
                    </a:lnTo>
                    <a:lnTo>
                      <a:pt x="1686033" y="1104215"/>
                    </a:lnTo>
                    <a:cubicBezTo>
                      <a:pt x="1657930" y="971376"/>
                      <a:pt x="1590646" y="816379"/>
                      <a:pt x="1488947" y="666258"/>
                    </a:cubicBezTo>
                    <a:cubicBezTo>
                      <a:pt x="1387249" y="516139"/>
                      <a:pt x="1269185" y="397541"/>
                      <a:pt x="1157762" y="324424"/>
                    </a:cubicBezTo>
                    <a:lnTo>
                      <a:pt x="1118977" y="303862"/>
                    </a:lnTo>
                    <a:lnTo>
                      <a:pt x="1121191" y="303666"/>
                    </a:lnTo>
                    <a:cubicBezTo>
                      <a:pt x="1021088" y="250858"/>
                      <a:pt x="938704" y="139098"/>
                      <a:pt x="898824" y="2006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55" name="Forma Livre: Forma 1654">
                <a:extLst>
                  <a:ext uri="{FF2B5EF4-FFF2-40B4-BE49-F238E27FC236}">
                    <a16:creationId xmlns:a16="http://schemas.microsoft.com/office/drawing/2014/main" id="{D4B239D8-0995-F20D-BB46-2B38A50379F1}"/>
                  </a:ext>
                </a:extLst>
              </p:cNvPr>
              <p:cNvSpPr/>
              <p:nvPr/>
            </p:nvSpPr>
            <p:spPr>
              <a:xfrm rot="1271111">
                <a:off x="440566" y="2630603"/>
                <a:ext cx="409882" cy="710491"/>
              </a:xfrm>
              <a:custGeom>
                <a:avLst/>
                <a:gdLst>
                  <a:gd name="connsiteX0" fmla="*/ 163638 w 409882"/>
                  <a:gd name="connsiteY0" fmla="*/ 8545 h 710491"/>
                  <a:gd name="connsiteX1" fmla="*/ 204941 w 409882"/>
                  <a:gd name="connsiteY1" fmla="*/ 0 h 710491"/>
                  <a:gd name="connsiteX2" fmla="*/ 409882 w 409882"/>
                  <a:gd name="connsiteY2" fmla="*/ 420596 h 710491"/>
                  <a:gd name="connsiteX3" fmla="*/ 409666 w 409882"/>
                  <a:gd name="connsiteY3" fmla="*/ 422792 h 710491"/>
                  <a:gd name="connsiteX4" fmla="*/ 406646 w 409882"/>
                  <a:gd name="connsiteY4" fmla="*/ 415281 h 710491"/>
                  <a:gd name="connsiteX5" fmla="*/ 261731 w 409882"/>
                  <a:gd name="connsiteY5" fmla="*/ 292091 h 710491"/>
                  <a:gd name="connsiteX6" fmla="*/ 72895 w 409882"/>
                  <a:gd name="connsiteY6" fmla="*/ 548972 h 710491"/>
                  <a:gd name="connsiteX7" fmla="*/ 57006 w 409882"/>
                  <a:gd name="connsiteY7" fmla="*/ 710491 h 710491"/>
                  <a:gd name="connsiteX8" fmla="*/ 35001 w 409882"/>
                  <a:gd name="connsiteY8" fmla="*/ 655755 h 710491"/>
                  <a:gd name="connsiteX9" fmla="*/ 0 w 409882"/>
                  <a:gd name="connsiteY9" fmla="*/ 420596 h 710491"/>
                  <a:gd name="connsiteX10" fmla="*/ 163638 w 409882"/>
                  <a:gd name="connsiteY10" fmla="*/ 8545 h 71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9882" h="710491">
                    <a:moveTo>
                      <a:pt x="163638" y="8545"/>
                    </a:moveTo>
                    <a:cubicBezTo>
                      <a:pt x="176979" y="2942"/>
                      <a:pt x="190793" y="0"/>
                      <a:pt x="204941" y="0"/>
                    </a:cubicBezTo>
                    <a:cubicBezTo>
                      <a:pt x="318127" y="0"/>
                      <a:pt x="409882" y="188307"/>
                      <a:pt x="409882" y="420596"/>
                    </a:cubicBezTo>
                    <a:lnTo>
                      <a:pt x="409666" y="422792"/>
                    </a:lnTo>
                    <a:lnTo>
                      <a:pt x="406646" y="415281"/>
                    </a:lnTo>
                    <a:cubicBezTo>
                      <a:pt x="369559" y="339168"/>
                      <a:pt x="318324" y="292091"/>
                      <a:pt x="261731" y="292091"/>
                    </a:cubicBezTo>
                    <a:cubicBezTo>
                      <a:pt x="176842" y="292091"/>
                      <a:pt x="104007" y="398014"/>
                      <a:pt x="72895" y="548972"/>
                    </a:cubicBezTo>
                    <a:lnTo>
                      <a:pt x="57006" y="710491"/>
                    </a:lnTo>
                    <a:lnTo>
                      <a:pt x="35001" y="655755"/>
                    </a:lnTo>
                    <a:cubicBezTo>
                      <a:pt x="12903" y="588628"/>
                      <a:pt x="0" y="507704"/>
                      <a:pt x="0" y="420596"/>
                    </a:cubicBezTo>
                    <a:cubicBezTo>
                      <a:pt x="0" y="217343"/>
                      <a:pt x="70250" y="47764"/>
                      <a:pt x="163638" y="8545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56" name="Forma Livre: Forma 1655">
                <a:extLst>
                  <a:ext uri="{FF2B5EF4-FFF2-40B4-BE49-F238E27FC236}">
                    <a16:creationId xmlns:a16="http://schemas.microsoft.com/office/drawing/2014/main" id="{B05D354B-F239-8482-F89C-F63EB8581348}"/>
                  </a:ext>
                </a:extLst>
              </p:cNvPr>
              <p:cNvSpPr/>
              <p:nvPr/>
            </p:nvSpPr>
            <p:spPr>
              <a:xfrm rot="18772960">
                <a:off x="897358" y="3000818"/>
                <a:ext cx="426634" cy="566772"/>
              </a:xfrm>
              <a:custGeom>
                <a:avLst/>
                <a:gdLst>
                  <a:gd name="connsiteX0" fmla="*/ 204941 w 298292"/>
                  <a:gd name="connsiteY0" fmla="*/ 0 h 566772"/>
                  <a:gd name="connsiteX1" fmla="*/ 284714 w 298292"/>
                  <a:gd name="connsiteY1" fmla="*/ 27586 h 566772"/>
                  <a:gd name="connsiteX2" fmla="*/ 298292 w 298292"/>
                  <a:gd name="connsiteY2" fmla="*/ 40211 h 566772"/>
                  <a:gd name="connsiteX3" fmla="*/ 257233 w 298292"/>
                  <a:gd name="connsiteY3" fmla="*/ 73511 h 566772"/>
                  <a:gd name="connsiteX4" fmla="*/ 120253 w 298292"/>
                  <a:gd name="connsiteY4" fmla="*/ 258752 h 566772"/>
                  <a:gd name="connsiteX5" fmla="*/ 44962 w 298292"/>
                  <a:gd name="connsiteY5" fmla="*/ 543466 h 566772"/>
                  <a:gd name="connsiteX6" fmla="*/ 47240 w 298292"/>
                  <a:gd name="connsiteY6" fmla="*/ 566772 h 566772"/>
                  <a:gd name="connsiteX7" fmla="*/ 16105 w 298292"/>
                  <a:gd name="connsiteY7" fmla="*/ 487675 h 566772"/>
                  <a:gd name="connsiteX8" fmla="*/ 0 w 298292"/>
                  <a:gd name="connsiteY8" fmla="*/ 351036 h 566772"/>
                  <a:gd name="connsiteX9" fmla="*/ 204941 w 298292"/>
                  <a:gd name="connsiteY9" fmla="*/ 0 h 56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292" h="566772">
                    <a:moveTo>
                      <a:pt x="204941" y="0"/>
                    </a:moveTo>
                    <a:cubicBezTo>
                      <a:pt x="233238" y="0"/>
                      <a:pt x="260195" y="9823"/>
                      <a:pt x="284714" y="27586"/>
                    </a:cubicBezTo>
                    <a:lnTo>
                      <a:pt x="298292" y="40211"/>
                    </a:lnTo>
                    <a:lnTo>
                      <a:pt x="257233" y="73511"/>
                    </a:lnTo>
                    <a:cubicBezTo>
                      <a:pt x="206761" y="120534"/>
                      <a:pt x="158817" y="183865"/>
                      <a:pt x="120253" y="258752"/>
                    </a:cubicBezTo>
                    <a:cubicBezTo>
                      <a:pt x="68835" y="358603"/>
                      <a:pt x="43827" y="460094"/>
                      <a:pt x="44962" y="543466"/>
                    </a:cubicBezTo>
                    <a:lnTo>
                      <a:pt x="47240" y="566772"/>
                    </a:lnTo>
                    <a:lnTo>
                      <a:pt x="16105" y="487675"/>
                    </a:lnTo>
                    <a:cubicBezTo>
                      <a:pt x="5735" y="445678"/>
                      <a:pt x="0" y="399504"/>
                      <a:pt x="0" y="351036"/>
                    </a:cubicBezTo>
                    <a:cubicBezTo>
                      <a:pt x="0" y="157164"/>
                      <a:pt x="91755" y="0"/>
                      <a:pt x="204941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59" name="Forma Livre: Forma 1658">
                <a:extLst>
                  <a:ext uri="{FF2B5EF4-FFF2-40B4-BE49-F238E27FC236}">
                    <a16:creationId xmlns:a16="http://schemas.microsoft.com/office/drawing/2014/main" id="{4458603D-F4EF-36B1-8968-821F7E7A4BCB}"/>
                  </a:ext>
                </a:extLst>
              </p:cNvPr>
              <p:cNvSpPr/>
              <p:nvPr/>
            </p:nvSpPr>
            <p:spPr>
              <a:xfrm rot="3154928">
                <a:off x="726763" y="1341552"/>
                <a:ext cx="382177" cy="805634"/>
              </a:xfrm>
              <a:custGeom>
                <a:avLst/>
                <a:gdLst>
                  <a:gd name="connsiteX0" fmla="*/ 90356 w 382177"/>
                  <a:gd name="connsiteY0" fmla="*/ 72140 h 805634"/>
                  <a:gd name="connsiteX1" fmla="*/ 204941 w 382177"/>
                  <a:gd name="connsiteY1" fmla="*/ 0 h 805634"/>
                  <a:gd name="connsiteX2" fmla="*/ 374881 w 382177"/>
                  <a:gd name="connsiteY2" fmla="*/ 186235 h 805634"/>
                  <a:gd name="connsiteX3" fmla="*/ 382177 w 382177"/>
                  <a:gd name="connsiteY3" fmla="*/ 213941 h 805634"/>
                  <a:gd name="connsiteX4" fmla="*/ 368802 w 382177"/>
                  <a:gd name="connsiteY4" fmla="*/ 204228 h 805634"/>
                  <a:gd name="connsiteX5" fmla="*/ 328821 w 382177"/>
                  <a:gd name="connsiteY5" fmla="*/ 191581 h 805634"/>
                  <a:gd name="connsiteX6" fmla="*/ 78497 w 382177"/>
                  <a:gd name="connsiteY6" fmla="*/ 518131 h 805634"/>
                  <a:gd name="connsiteX7" fmla="*/ 104632 w 382177"/>
                  <a:gd name="connsiteY7" fmla="*/ 776139 h 805634"/>
                  <a:gd name="connsiteX8" fmla="*/ 119820 w 382177"/>
                  <a:gd name="connsiteY8" fmla="*/ 805634 h 805634"/>
                  <a:gd name="connsiteX9" fmla="*/ 90357 w 382177"/>
                  <a:gd name="connsiteY9" fmla="*/ 772671 h 805634"/>
                  <a:gd name="connsiteX10" fmla="*/ 0 w 382177"/>
                  <a:gd name="connsiteY10" fmla="*/ 422406 h 805634"/>
                  <a:gd name="connsiteX11" fmla="*/ 90356 w 382177"/>
                  <a:gd name="connsiteY11" fmla="*/ 72140 h 80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2177" h="805634">
                    <a:moveTo>
                      <a:pt x="90356" y="72140"/>
                    </a:moveTo>
                    <a:cubicBezTo>
                      <a:pt x="123065" y="26595"/>
                      <a:pt x="162496" y="0"/>
                      <a:pt x="204941" y="0"/>
                    </a:cubicBezTo>
                    <a:cubicBezTo>
                      <a:pt x="275682" y="0"/>
                      <a:pt x="338052" y="73874"/>
                      <a:pt x="374881" y="186235"/>
                    </a:cubicBezTo>
                    <a:lnTo>
                      <a:pt x="382177" y="213941"/>
                    </a:lnTo>
                    <a:lnTo>
                      <a:pt x="368802" y="204228"/>
                    </a:lnTo>
                    <a:cubicBezTo>
                      <a:pt x="356207" y="197752"/>
                      <a:pt x="342845" y="193452"/>
                      <a:pt x="328821" y="191581"/>
                    </a:cubicBezTo>
                    <a:cubicBezTo>
                      <a:pt x="216629" y="176612"/>
                      <a:pt x="104555" y="322815"/>
                      <a:pt x="78497" y="518131"/>
                    </a:cubicBezTo>
                    <a:cubicBezTo>
                      <a:pt x="65468" y="615789"/>
                      <a:pt x="76409" y="707236"/>
                      <a:pt x="104632" y="776139"/>
                    </a:cubicBezTo>
                    <a:lnTo>
                      <a:pt x="119820" y="805634"/>
                    </a:lnTo>
                    <a:lnTo>
                      <a:pt x="90357" y="772671"/>
                    </a:lnTo>
                    <a:cubicBezTo>
                      <a:pt x="35842" y="696762"/>
                      <a:pt x="0" y="568211"/>
                      <a:pt x="0" y="422406"/>
                    </a:cubicBezTo>
                    <a:cubicBezTo>
                      <a:pt x="0" y="276601"/>
                      <a:pt x="35842" y="148050"/>
                      <a:pt x="90356" y="7214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60" name="Forma Livre: Forma 1659">
                <a:extLst>
                  <a:ext uri="{FF2B5EF4-FFF2-40B4-BE49-F238E27FC236}">
                    <a16:creationId xmlns:a16="http://schemas.microsoft.com/office/drawing/2014/main" id="{A717875D-169D-BD5F-023F-64066E6BDD76}"/>
                  </a:ext>
                </a:extLst>
              </p:cNvPr>
              <p:cNvSpPr/>
              <p:nvPr/>
            </p:nvSpPr>
            <p:spPr>
              <a:xfrm rot="18319838">
                <a:off x="1290753" y="2995711"/>
                <a:ext cx="382177" cy="805634"/>
              </a:xfrm>
              <a:custGeom>
                <a:avLst/>
                <a:gdLst>
                  <a:gd name="connsiteX0" fmla="*/ 90356 w 382177"/>
                  <a:gd name="connsiteY0" fmla="*/ 72140 h 805634"/>
                  <a:gd name="connsiteX1" fmla="*/ 204941 w 382177"/>
                  <a:gd name="connsiteY1" fmla="*/ 0 h 805634"/>
                  <a:gd name="connsiteX2" fmla="*/ 374881 w 382177"/>
                  <a:gd name="connsiteY2" fmla="*/ 186235 h 805634"/>
                  <a:gd name="connsiteX3" fmla="*/ 382177 w 382177"/>
                  <a:gd name="connsiteY3" fmla="*/ 213941 h 805634"/>
                  <a:gd name="connsiteX4" fmla="*/ 368802 w 382177"/>
                  <a:gd name="connsiteY4" fmla="*/ 204228 h 805634"/>
                  <a:gd name="connsiteX5" fmla="*/ 328821 w 382177"/>
                  <a:gd name="connsiteY5" fmla="*/ 191581 h 805634"/>
                  <a:gd name="connsiteX6" fmla="*/ 78497 w 382177"/>
                  <a:gd name="connsiteY6" fmla="*/ 518131 h 805634"/>
                  <a:gd name="connsiteX7" fmla="*/ 104632 w 382177"/>
                  <a:gd name="connsiteY7" fmla="*/ 776139 h 805634"/>
                  <a:gd name="connsiteX8" fmla="*/ 119820 w 382177"/>
                  <a:gd name="connsiteY8" fmla="*/ 805634 h 805634"/>
                  <a:gd name="connsiteX9" fmla="*/ 90357 w 382177"/>
                  <a:gd name="connsiteY9" fmla="*/ 772671 h 805634"/>
                  <a:gd name="connsiteX10" fmla="*/ 0 w 382177"/>
                  <a:gd name="connsiteY10" fmla="*/ 422406 h 805634"/>
                  <a:gd name="connsiteX11" fmla="*/ 90356 w 382177"/>
                  <a:gd name="connsiteY11" fmla="*/ 72140 h 80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2177" h="805634">
                    <a:moveTo>
                      <a:pt x="90356" y="72140"/>
                    </a:moveTo>
                    <a:cubicBezTo>
                      <a:pt x="123065" y="26595"/>
                      <a:pt x="162496" y="0"/>
                      <a:pt x="204941" y="0"/>
                    </a:cubicBezTo>
                    <a:cubicBezTo>
                      <a:pt x="275682" y="0"/>
                      <a:pt x="338052" y="73874"/>
                      <a:pt x="374881" y="186235"/>
                    </a:cubicBezTo>
                    <a:lnTo>
                      <a:pt x="382177" y="213941"/>
                    </a:lnTo>
                    <a:lnTo>
                      <a:pt x="368802" y="204228"/>
                    </a:lnTo>
                    <a:cubicBezTo>
                      <a:pt x="356207" y="197752"/>
                      <a:pt x="342845" y="193452"/>
                      <a:pt x="328821" y="191581"/>
                    </a:cubicBezTo>
                    <a:cubicBezTo>
                      <a:pt x="216629" y="176612"/>
                      <a:pt x="104555" y="322815"/>
                      <a:pt x="78497" y="518131"/>
                    </a:cubicBezTo>
                    <a:cubicBezTo>
                      <a:pt x="65468" y="615789"/>
                      <a:pt x="76409" y="707236"/>
                      <a:pt x="104632" y="776139"/>
                    </a:cubicBezTo>
                    <a:lnTo>
                      <a:pt x="119820" y="805634"/>
                    </a:lnTo>
                    <a:lnTo>
                      <a:pt x="90357" y="772671"/>
                    </a:lnTo>
                    <a:cubicBezTo>
                      <a:pt x="35842" y="696762"/>
                      <a:pt x="0" y="568211"/>
                      <a:pt x="0" y="422406"/>
                    </a:cubicBezTo>
                    <a:cubicBezTo>
                      <a:pt x="0" y="276601"/>
                      <a:pt x="35842" y="148050"/>
                      <a:pt x="90356" y="7214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61" name="Forma Livre: Forma 1660">
                <a:extLst>
                  <a:ext uri="{FF2B5EF4-FFF2-40B4-BE49-F238E27FC236}">
                    <a16:creationId xmlns:a16="http://schemas.microsoft.com/office/drawing/2014/main" id="{4B2E42AD-8452-6680-96B6-3FF0EAA730FB}"/>
                  </a:ext>
                </a:extLst>
              </p:cNvPr>
              <p:cNvSpPr/>
              <p:nvPr/>
            </p:nvSpPr>
            <p:spPr>
              <a:xfrm rot="16352778">
                <a:off x="1547341" y="2998325"/>
                <a:ext cx="426634" cy="566772"/>
              </a:xfrm>
              <a:custGeom>
                <a:avLst/>
                <a:gdLst>
                  <a:gd name="connsiteX0" fmla="*/ 204941 w 298292"/>
                  <a:gd name="connsiteY0" fmla="*/ 0 h 566772"/>
                  <a:gd name="connsiteX1" fmla="*/ 284714 w 298292"/>
                  <a:gd name="connsiteY1" fmla="*/ 27586 h 566772"/>
                  <a:gd name="connsiteX2" fmla="*/ 298292 w 298292"/>
                  <a:gd name="connsiteY2" fmla="*/ 40211 h 566772"/>
                  <a:gd name="connsiteX3" fmla="*/ 257233 w 298292"/>
                  <a:gd name="connsiteY3" fmla="*/ 73511 h 566772"/>
                  <a:gd name="connsiteX4" fmla="*/ 120253 w 298292"/>
                  <a:gd name="connsiteY4" fmla="*/ 258752 h 566772"/>
                  <a:gd name="connsiteX5" fmla="*/ 44962 w 298292"/>
                  <a:gd name="connsiteY5" fmla="*/ 543466 h 566772"/>
                  <a:gd name="connsiteX6" fmla="*/ 47240 w 298292"/>
                  <a:gd name="connsiteY6" fmla="*/ 566772 h 566772"/>
                  <a:gd name="connsiteX7" fmla="*/ 16105 w 298292"/>
                  <a:gd name="connsiteY7" fmla="*/ 487675 h 566772"/>
                  <a:gd name="connsiteX8" fmla="*/ 0 w 298292"/>
                  <a:gd name="connsiteY8" fmla="*/ 351036 h 566772"/>
                  <a:gd name="connsiteX9" fmla="*/ 204941 w 298292"/>
                  <a:gd name="connsiteY9" fmla="*/ 0 h 56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292" h="566772">
                    <a:moveTo>
                      <a:pt x="204941" y="0"/>
                    </a:moveTo>
                    <a:cubicBezTo>
                      <a:pt x="233238" y="0"/>
                      <a:pt x="260195" y="9823"/>
                      <a:pt x="284714" y="27586"/>
                    </a:cubicBezTo>
                    <a:lnTo>
                      <a:pt x="298292" y="40211"/>
                    </a:lnTo>
                    <a:lnTo>
                      <a:pt x="257233" y="73511"/>
                    </a:lnTo>
                    <a:cubicBezTo>
                      <a:pt x="206761" y="120534"/>
                      <a:pt x="158817" y="183865"/>
                      <a:pt x="120253" y="258752"/>
                    </a:cubicBezTo>
                    <a:cubicBezTo>
                      <a:pt x="68835" y="358603"/>
                      <a:pt x="43827" y="460094"/>
                      <a:pt x="44962" y="543466"/>
                    </a:cubicBezTo>
                    <a:lnTo>
                      <a:pt x="47240" y="566772"/>
                    </a:lnTo>
                    <a:lnTo>
                      <a:pt x="16105" y="487675"/>
                    </a:lnTo>
                    <a:cubicBezTo>
                      <a:pt x="5735" y="445678"/>
                      <a:pt x="0" y="399504"/>
                      <a:pt x="0" y="351036"/>
                    </a:cubicBezTo>
                    <a:cubicBezTo>
                      <a:pt x="0" y="157164"/>
                      <a:pt x="91755" y="0"/>
                      <a:pt x="204941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62" name="Forma Livre: Forma 1661">
                <a:extLst>
                  <a:ext uri="{FF2B5EF4-FFF2-40B4-BE49-F238E27FC236}">
                    <a16:creationId xmlns:a16="http://schemas.microsoft.com/office/drawing/2014/main" id="{329757F0-87E0-3CF1-DB8A-6E683FD4448A}"/>
                  </a:ext>
                </a:extLst>
              </p:cNvPr>
              <p:cNvSpPr/>
              <p:nvPr/>
            </p:nvSpPr>
            <p:spPr>
              <a:xfrm rot="16894517">
                <a:off x="1974838" y="2747497"/>
                <a:ext cx="382177" cy="805634"/>
              </a:xfrm>
              <a:custGeom>
                <a:avLst/>
                <a:gdLst>
                  <a:gd name="connsiteX0" fmla="*/ 90356 w 382177"/>
                  <a:gd name="connsiteY0" fmla="*/ 72140 h 805634"/>
                  <a:gd name="connsiteX1" fmla="*/ 204941 w 382177"/>
                  <a:gd name="connsiteY1" fmla="*/ 0 h 805634"/>
                  <a:gd name="connsiteX2" fmla="*/ 374881 w 382177"/>
                  <a:gd name="connsiteY2" fmla="*/ 186235 h 805634"/>
                  <a:gd name="connsiteX3" fmla="*/ 382177 w 382177"/>
                  <a:gd name="connsiteY3" fmla="*/ 213941 h 805634"/>
                  <a:gd name="connsiteX4" fmla="*/ 368802 w 382177"/>
                  <a:gd name="connsiteY4" fmla="*/ 204228 h 805634"/>
                  <a:gd name="connsiteX5" fmla="*/ 328821 w 382177"/>
                  <a:gd name="connsiteY5" fmla="*/ 191581 h 805634"/>
                  <a:gd name="connsiteX6" fmla="*/ 78497 w 382177"/>
                  <a:gd name="connsiteY6" fmla="*/ 518131 h 805634"/>
                  <a:gd name="connsiteX7" fmla="*/ 104632 w 382177"/>
                  <a:gd name="connsiteY7" fmla="*/ 776139 h 805634"/>
                  <a:gd name="connsiteX8" fmla="*/ 119820 w 382177"/>
                  <a:gd name="connsiteY8" fmla="*/ 805634 h 805634"/>
                  <a:gd name="connsiteX9" fmla="*/ 90357 w 382177"/>
                  <a:gd name="connsiteY9" fmla="*/ 772671 h 805634"/>
                  <a:gd name="connsiteX10" fmla="*/ 0 w 382177"/>
                  <a:gd name="connsiteY10" fmla="*/ 422406 h 805634"/>
                  <a:gd name="connsiteX11" fmla="*/ 90356 w 382177"/>
                  <a:gd name="connsiteY11" fmla="*/ 72140 h 80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2177" h="805634">
                    <a:moveTo>
                      <a:pt x="90356" y="72140"/>
                    </a:moveTo>
                    <a:cubicBezTo>
                      <a:pt x="123065" y="26595"/>
                      <a:pt x="162496" y="0"/>
                      <a:pt x="204941" y="0"/>
                    </a:cubicBezTo>
                    <a:cubicBezTo>
                      <a:pt x="275682" y="0"/>
                      <a:pt x="338052" y="73874"/>
                      <a:pt x="374881" y="186235"/>
                    </a:cubicBezTo>
                    <a:lnTo>
                      <a:pt x="382177" y="213941"/>
                    </a:lnTo>
                    <a:lnTo>
                      <a:pt x="368802" y="204228"/>
                    </a:lnTo>
                    <a:cubicBezTo>
                      <a:pt x="356207" y="197752"/>
                      <a:pt x="342845" y="193452"/>
                      <a:pt x="328821" y="191581"/>
                    </a:cubicBezTo>
                    <a:cubicBezTo>
                      <a:pt x="216629" y="176612"/>
                      <a:pt x="104555" y="322815"/>
                      <a:pt x="78497" y="518131"/>
                    </a:cubicBezTo>
                    <a:cubicBezTo>
                      <a:pt x="65468" y="615789"/>
                      <a:pt x="76409" y="707236"/>
                      <a:pt x="104632" y="776139"/>
                    </a:cubicBezTo>
                    <a:lnTo>
                      <a:pt x="119820" y="805634"/>
                    </a:lnTo>
                    <a:lnTo>
                      <a:pt x="90357" y="772671"/>
                    </a:lnTo>
                    <a:cubicBezTo>
                      <a:pt x="35842" y="696762"/>
                      <a:pt x="0" y="568211"/>
                      <a:pt x="0" y="422406"/>
                    </a:cubicBezTo>
                    <a:cubicBezTo>
                      <a:pt x="0" y="276601"/>
                      <a:pt x="35842" y="148050"/>
                      <a:pt x="90356" y="7214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63" name="Forma Livre: Forma 1662">
                <a:extLst>
                  <a:ext uri="{FF2B5EF4-FFF2-40B4-BE49-F238E27FC236}">
                    <a16:creationId xmlns:a16="http://schemas.microsoft.com/office/drawing/2014/main" id="{F657602E-DAEE-E101-7E00-97C5C991E803}"/>
                  </a:ext>
                </a:extLst>
              </p:cNvPr>
              <p:cNvSpPr/>
              <p:nvPr/>
            </p:nvSpPr>
            <p:spPr>
              <a:xfrm rot="1125122">
                <a:off x="640649" y="2808183"/>
                <a:ext cx="382177" cy="805634"/>
              </a:xfrm>
              <a:custGeom>
                <a:avLst/>
                <a:gdLst>
                  <a:gd name="connsiteX0" fmla="*/ 90356 w 382177"/>
                  <a:gd name="connsiteY0" fmla="*/ 72140 h 805634"/>
                  <a:gd name="connsiteX1" fmla="*/ 204941 w 382177"/>
                  <a:gd name="connsiteY1" fmla="*/ 0 h 805634"/>
                  <a:gd name="connsiteX2" fmla="*/ 374881 w 382177"/>
                  <a:gd name="connsiteY2" fmla="*/ 186235 h 805634"/>
                  <a:gd name="connsiteX3" fmla="*/ 382177 w 382177"/>
                  <a:gd name="connsiteY3" fmla="*/ 213941 h 805634"/>
                  <a:gd name="connsiteX4" fmla="*/ 368802 w 382177"/>
                  <a:gd name="connsiteY4" fmla="*/ 204228 h 805634"/>
                  <a:gd name="connsiteX5" fmla="*/ 328821 w 382177"/>
                  <a:gd name="connsiteY5" fmla="*/ 191581 h 805634"/>
                  <a:gd name="connsiteX6" fmla="*/ 78497 w 382177"/>
                  <a:gd name="connsiteY6" fmla="*/ 518131 h 805634"/>
                  <a:gd name="connsiteX7" fmla="*/ 104632 w 382177"/>
                  <a:gd name="connsiteY7" fmla="*/ 776139 h 805634"/>
                  <a:gd name="connsiteX8" fmla="*/ 119820 w 382177"/>
                  <a:gd name="connsiteY8" fmla="*/ 805634 h 805634"/>
                  <a:gd name="connsiteX9" fmla="*/ 90357 w 382177"/>
                  <a:gd name="connsiteY9" fmla="*/ 772671 h 805634"/>
                  <a:gd name="connsiteX10" fmla="*/ 0 w 382177"/>
                  <a:gd name="connsiteY10" fmla="*/ 422406 h 805634"/>
                  <a:gd name="connsiteX11" fmla="*/ 90356 w 382177"/>
                  <a:gd name="connsiteY11" fmla="*/ 72140 h 80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2177" h="805634">
                    <a:moveTo>
                      <a:pt x="90356" y="72140"/>
                    </a:moveTo>
                    <a:cubicBezTo>
                      <a:pt x="123065" y="26595"/>
                      <a:pt x="162496" y="0"/>
                      <a:pt x="204941" y="0"/>
                    </a:cubicBezTo>
                    <a:cubicBezTo>
                      <a:pt x="275682" y="0"/>
                      <a:pt x="338052" y="73874"/>
                      <a:pt x="374881" y="186235"/>
                    </a:cubicBezTo>
                    <a:lnTo>
                      <a:pt x="382177" y="213941"/>
                    </a:lnTo>
                    <a:lnTo>
                      <a:pt x="368802" y="204228"/>
                    </a:lnTo>
                    <a:cubicBezTo>
                      <a:pt x="356207" y="197752"/>
                      <a:pt x="342845" y="193452"/>
                      <a:pt x="328821" y="191581"/>
                    </a:cubicBezTo>
                    <a:cubicBezTo>
                      <a:pt x="216629" y="176612"/>
                      <a:pt x="104555" y="322815"/>
                      <a:pt x="78497" y="518131"/>
                    </a:cubicBezTo>
                    <a:cubicBezTo>
                      <a:pt x="65468" y="615789"/>
                      <a:pt x="76409" y="707236"/>
                      <a:pt x="104632" y="776139"/>
                    </a:cubicBezTo>
                    <a:lnTo>
                      <a:pt x="119820" y="805634"/>
                    </a:lnTo>
                    <a:lnTo>
                      <a:pt x="90357" y="772671"/>
                    </a:lnTo>
                    <a:cubicBezTo>
                      <a:pt x="35842" y="696762"/>
                      <a:pt x="0" y="568211"/>
                      <a:pt x="0" y="422406"/>
                    </a:cubicBezTo>
                    <a:cubicBezTo>
                      <a:pt x="0" y="276601"/>
                      <a:pt x="35842" y="148050"/>
                      <a:pt x="90356" y="7214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53" name="Elipse 1652">
                <a:extLst>
                  <a:ext uri="{FF2B5EF4-FFF2-40B4-BE49-F238E27FC236}">
                    <a16:creationId xmlns:a16="http://schemas.microsoft.com/office/drawing/2014/main" id="{C6F244F1-44B9-DF33-BC89-D7BDFB768108}"/>
                  </a:ext>
                </a:extLst>
              </p:cNvPr>
              <p:cNvSpPr/>
              <p:nvPr/>
            </p:nvSpPr>
            <p:spPr>
              <a:xfrm>
                <a:off x="651077" y="1457910"/>
                <a:ext cx="1800000" cy="1800000"/>
              </a:xfrm>
              <a:prstGeom prst="ellipse">
                <a:avLst/>
              </a:prstGeom>
              <a:solidFill>
                <a:srgbClr val="1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4" name="Elipse 1653">
                <a:extLst>
                  <a:ext uri="{FF2B5EF4-FFF2-40B4-BE49-F238E27FC236}">
                    <a16:creationId xmlns:a16="http://schemas.microsoft.com/office/drawing/2014/main" id="{A5C4D9E8-D6A1-2016-20AE-31BB781AA454}"/>
                  </a:ext>
                </a:extLst>
              </p:cNvPr>
              <p:cNvSpPr/>
              <p:nvPr/>
            </p:nvSpPr>
            <p:spPr>
              <a:xfrm>
                <a:off x="760351" y="1576021"/>
                <a:ext cx="1562361" cy="157429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C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262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Imagem 1497" descr="Forma&#10;&#10;Descrição gerada automaticamente">
            <a:extLst>
              <a:ext uri="{FF2B5EF4-FFF2-40B4-BE49-F238E27FC236}">
                <a16:creationId xmlns:a16="http://schemas.microsoft.com/office/drawing/2014/main" id="{7325EAB2-7E4C-F2F4-5845-FEFEEE405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62" t="51019" r="34810" b="5658"/>
          <a:stretch/>
        </p:blipFill>
        <p:spPr>
          <a:xfrm>
            <a:off x="-2211471" y="6893037"/>
            <a:ext cx="1634099" cy="1741370"/>
          </a:xfrm>
          <a:prstGeom prst="rect">
            <a:avLst/>
          </a:prstGeom>
        </p:spPr>
      </p:pic>
      <p:pic>
        <p:nvPicPr>
          <p:cNvPr id="4" name="Imagem 3" descr="Calendário&#10;&#10;Descrição gerada automaticamente">
            <a:extLst>
              <a:ext uri="{FF2B5EF4-FFF2-40B4-BE49-F238E27FC236}">
                <a16:creationId xmlns:a16="http://schemas.microsoft.com/office/drawing/2014/main" id="{3F22E956-D702-6335-C7CE-21FAF98F1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6510" y="548640"/>
            <a:ext cx="7562088" cy="10662438"/>
          </a:xfrm>
          <a:prstGeom prst="rect">
            <a:avLst/>
          </a:prstGeom>
        </p:spPr>
      </p:pic>
      <p:pic>
        <p:nvPicPr>
          <p:cNvPr id="8" name="Imagem 7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BAE70B46-5634-9E4D-A0F8-A9B7A2EA8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587" y="853973"/>
            <a:ext cx="7552944" cy="10662438"/>
          </a:xfrm>
          <a:prstGeom prst="rect">
            <a:avLst/>
          </a:prstGeom>
        </p:spPr>
      </p:pic>
      <p:grpSp>
        <p:nvGrpSpPr>
          <p:cNvPr id="1345" name="Agrupar 1344">
            <a:extLst>
              <a:ext uri="{FF2B5EF4-FFF2-40B4-BE49-F238E27FC236}">
                <a16:creationId xmlns:a16="http://schemas.microsoft.com/office/drawing/2014/main" id="{6CBCF7FF-0D37-E5D9-688C-E51F4405A9EF}"/>
              </a:ext>
            </a:extLst>
          </p:cNvPr>
          <p:cNvGrpSpPr/>
          <p:nvPr/>
        </p:nvGrpSpPr>
        <p:grpSpPr>
          <a:xfrm>
            <a:off x="5234041" y="104232"/>
            <a:ext cx="4188460" cy="6161461"/>
            <a:chOff x="866140" y="1794511"/>
            <a:chExt cx="4188460" cy="6161461"/>
          </a:xfrm>
        </p:grpSpPr>
        <p:grpSp>
          <p:nvGrpSpPr>
            <p:cNvPr id="1193" name="Agrupar 1192">
              <a:extLst>
                <a:ext uri="{FF2B5EF4-FFF2-40B4-BE49-F238E27FC236}">
                  <a16:creationId xmlns:a16="http://schemas.microsoft.com/office/drawing/2014/main" id="{DFE0BE5F-0558-7D77-A384-3042C2B5B7F6}"/>
                </a:ext>
              </a:extLst>
            </p:cNvPr>
            <p:cNvGrpSpPr/>
            <p:nvPr/>
          </p:nvGrpSpPr>
          <p:grpSpPr>
            <a:xfrm>
              <a:off x="866140" y="1863292"/>
              <a:ext cx="4188460" cy="6012179"/>
              <a:chOff x="1704340" y="1969972"/>
              <a:chExt cx="4188460" cy="6012179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8AAC2F7-2BEF-BEB9-2E1D-B27626C867DE}"/>
                  </a:ext>
                </a:extLst>
              </p:cNvPr>
              <p:cNvSpPr/>
              <p:nvPr/>
            </p:nvSpPr>
            <p:spPr>
              <a:xfrm>
                <a:off x="2114550" y="1969972"/>
                <a:ext cx="3368040" cy="6012179"/>
              </a:xfrm>
              <a:custGeom>
                <a:avLst/>
                <a:gdLst>
                  <a:gd name="connsiteX0" fmla="*/ 122199 w 3368040"/>
                  <a:gd name="connsiteY0" fmla="*/ 0 h 6012179"/>
                  <a:gd name="connsiteX1" fmla="*/ 3245842 w 3368040"/>
                  <a:gd name="connsiteY1" fmla="*/ 0 h 6012179"/>
                  <a:gd name="connsiteX2" fmla="*/ 3260441 w 3368040"/>
                  <a:gd name="connsiteY2" fmla="*/ 74578 h 6012179"/>
                  <a:gd name="connsiteX3" fmla="*/ 3358080 w 3368040"/>
                  <a:gd name="connsiteY3" fmla="*/ 262602 h 6012179"/>
                  <a:gd name="connsiteX4" fmla="*/ 3368040 w 3368040"/>
                  <a:gd name="connsiteY4" fmla="*/ 271175 h 6012179"/>
                  <a:gd name="connsiteX5" fmla="*/ 3368040 w 3368040"/>
                  <a:gd name="connsiteY5" fmla="*/ 5741003 h 6012179"/>
                  <a:gd name="connsiteX6" fmla="*/ 3358080 w 3368040"/>
                  <a:gd name="connsiteY6" fmla="*/ 5749577 h 6012179"/>
                  <a:gd name="connsiteX7" fmla="*/ 3260441 w 3368040"/>
                  <a:gd name="connsiteY7" fmla="*/ 5937600 h 6012179"/>
                  <a:gd name="connsiteX8" fmla="*/ 3245841 w 3368040"/>
                  <a:gd name="connsiteY8" fmla="*/ 6012179 h 6012179"/>
                  <a:gd name="connsiteX9" fmla="*/ 122199 w 3368040"/>
                  <a:gd name="connsiteY9" fmla="*/ 6012179 h 6012179"/>
                  <a:gd name="connsiteX10" fmla="*/ 107600 w 3368040"/>
                  <a:gd name="connsiteY10" fmla="*/ 5937600 h 6012179"/>
                  <a:gd name="connsiteX11" fmla="*/ 9961 w 3368040"/>
                  <a:gd name="connsiteY11" fmla="*/ 5749577 h 6012179"/>
                  <a:gd name="connsiteX12" fmla="*/ 0 w 3368040"/>
                  <a:gd name="connsiteY12" fmla="*/ 5741003 h 6012179"/>
                  <a:gd name="connsiteX13" fmla="*/ 0 w 3368040"/>
                  <a:gd name="connsiteY13" fmla="*/ 271175 h 6012179"/>
                  <a:gd name="connsiteX14" fmla="*/ 9961 w 3368040"/>
                  <a:gd name="connsiteY14" fmla="*/ 262602 h 6012179"/>
                  <a:gd name="connsiteX15" fmla="*/ 107600 w 3368040"/>
                  <a:gd name="connsiteY15" fmla="*/ 74578 h 601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68040" h="6012179">
                    <a:moveTo>
                      <a:pt x="122199" y="0"/>
                    </a:moveTo>
                    <a:lnTo>
                      <a:pt x="3245842" y="0"/>
                    </a:lnTo>
                    <a:lnTo>
                      <a:pt x="3260441" y="74578"/>
                    </a:lnTo>
                    <a:cubicBezTo>
                      <a:pt x="3280896" y="151270"/>
                      <a:pt x="3315068" y="216523"/>
                      <a:pt x="3358080" y="262602"/>
                    </a:cubicBezTo>
                    <a:lnTo>
                      <a:pt x="3368040" y="271175"/>
                    </a:lnTo>
                    <a:lnTo>
                      <a:pt x="3368040" y="5741003"/>
                    </a:lnTo>
                    <a:lnTo>
                      <a:pt x="3358080" y="5749577"/>
                    </a:lnTo>
                    <a:cubicBezTo>
                      <a:pt x="3315068" y="5795656"/>
                      <a:pt x="3280896" y="5860908"/>
                      <a:pt x="3260441" y="5937600"/>
                    </a:cubicBezTo>
                    <a:lnTo>
                      <a:pt x="3245841" y="6012179"/>
                    </a:lnTo>
                    <a:lnTo>
                      <a:pt x="122199" y="6012179"/>
                    </a:lnTo>
                    <a:lnTo>
                      <a:pt x="107600" y="5937600"/>
                    </a:lnTo>
                    <a:cubicBezTo>
                      <a:pt x="87144" y="5860908"/>
                      <a:pt x="52972" y="5795656"/>
                      <a:pt x="9961" y="5749577"/>
                    </a:cubicBezTo>
                    <a:lnTo>
                      <a:pt x="0" y="5741003"/>
                    </a:lnTo>
                    <a:lnTo>
                      <a:pt x="0" y="271175"/>
                    </a:lnTo>
                    <a:lnTo>
                      <a:pt x="9961" y="262602"/>
                    </a:lnTo>
                    <a:cubicBezTo>
                      <a:pt x="52972" y="216523"/>
                      <a:pt x="87144" y="151270"/>
                      <a:pt x="107600" y="74578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C7F09916-47A8-61A9-DABF-270DAC659D74}"/>
                  </a:ext>
                </a:extLst>
              </p:cNvPr>
              <p:cNvCxnSpPr>
                <a:stCxn id="28" idx="15"/>
                <a:endCxn id="28" idx="2"/>
              </p:cNvCxnSpPr>
              <p:nvPr/>
            </p:nvCxnSpPr>
            <p:spPr>
              <a:xfrm>
                <a:off x="2222150" y="2044550"/>
                <a:ext cx="315284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0526FBD-5022-CF69-4D24-1CDE6638C2EE}"/>
                  </a:ext>
                </a:extLst>
              </p:cNvPr>
              <p:cNvCxnSpPr>
                <a:stCxn id="28" idx="10"/>
                <a:endCxn id="28" idx="7"/>
              </p:cNvCxnSpPr>
              <p:nvPr/>
            </p:nvCxnSpPr>
            <p:spPr>
              <a:xfrm>
                <a:off x="2222150" y="7907572"/>
                <a:ext cx="3152841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3FD6ADED-ECEA-A00B-B76F-A59546354050}"/>
                  </a:ext>
                </a:extLst>
              </p:cNvPr>
              <p:cNvSpPr/>
              <p:nvPr/>
            </p:nvSpPr>
            <p:spPr>
              <a:xfrm>
                <a:off x="2114550" y="2044548"/>
                <a:ext cx="3368040" cy="5863024"/>
              </a:xfrm>
              <a:prstGeom prst="roundRect">
                <a:avLst>
                  <a:gd name="adj" fmla="val 11106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CF654EB8-CD02-96C3-F81B-B1903D300F1E}"/>
                  </a:ext>
                </a:extLst>
              </p:cNvPr>
              <p:cNvSpPr/>
              <p:nvPr/>
            </p:nvSpPr>
            <p:spPr>
              <a:xfrm>
                <a:off x="1704340" y="2258060"/>
                <a:ext cx="4188460" cy="5436000"/>
              </a:xfrm>
              <a:custGeom>
                <a:avLst/>
                <a:gdLst>
                  <a:gd name="connsiteX0" fmla="*/ 155178 w 4188460"/>
                  <a:gd name="connsiteY0" fmla="*/ 0 h 5436000"/>
                  <a:gd name="connsiteX1" fmla="*/ 4031387 w 4188460"/>
                  <a:gd name="connsiteY1" fmla="*/ 0 h 5436000"/>
                  <a:gd name="connsiteX2" fmla="*/ 4188460 w 4188460"/>
                  <a:gd name="connsiteY2" fmla="*/ 157073 h 5436000"/>
                  <a:gd name="connsiteX3" fmla="*/ 4188460 w 4188460"/>
                  <a:gd name="connsiteY3" fmla="*/ 5278927 h 5436000"/>
                  <a:gd name="connsiteX4" fmla="*/ 4031387 w 4188460"/>
                  <a:gd name="connsiteY4" fmla="*/ 5436000 h 5436000"/>
                  <a:gd name="connsiteX5" fmla="*/ 155178 w 4188460"/>
                  <a:gd name="connsiteY5" fmla="*/ 5436000 h 5436000"/>
                  <a:gd name="connsiteX6" fmla="*/ 0 w 4188460"/>
                  <a:gd name="connsiteY6" fmla="*/ 5280822 h 5436000"/>
                  <a:gd name="connsiteX7" fmla="*/ 0 w 4188460"/>
                  <a:gd name="connsiteY7" fmla="*/ 155178 h 543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8460" h="5436000">
                    <a:moveTo>
                      <a:pt x="155178" y="0"/>
                    </a:moveTo>
                    <a:lnTo>
                      <a:pt x="4031387" y="0"/>
                    </a:lnTo>
                    <a:lnTo>
                      <a:pt x="4188460" y="157073"/>
                    </a:lnTo>
                    <a:lnTo>
                      <a:pt x="4188460" y="5278927"/>
                    </a:lnTo>
                    <a:lnTo>
                      <a:pt x="4031387" y="5436000"/>
                    </a:lnTo>
                    <a:lnTo>
                      <a:pt x="155178" y="5436000"/>
                    </a:lnTo>
                    <a:lnTo>
                      <a:pt x="0" y="5280822"/>
                    </a:lnTo>
                    <a:lnTo>
                      <a:pt x="0" y="155178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86F7237C-5D4F-CC53-01E3-40CFDE5E1145}"/>
                  </a:ext>
                </a:extLst>
              </p:cNvPr>
              <p:cNvSpPr/>
              <p:nvPr/>
            </p:nvSpPr>
            <p:spPr>
              <a:xfrm>
                <a:off x="1704340" y="2258061"/>
                <a:ext cx="4188459" cy="5436000"/>
              </a:xfrm>
              <a:prstGeom prst="roundRect">
                <a:avLst>
                  <a:gd name="adj" fmla="val 9214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C6BA404E-C7E2-4A6F-8CEE-CE9538D6C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4886" y="2457450"/>
                <a:ext cx="0" cy="50375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07B5DF9C-9935-2053-1E07-4E349DC54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9206" y="2457450"/>
                <a:ext cx="0" cy="50375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6" name="Agrupar 1205">
              <a:extLst>
                <a:ext uri="{FF2B5EF4-FFF2-40B4-BE49-F238E27FC236}">
                  <a16:creationId xmlns:a16="http://schemas.microsoft.com/office/drawing/2014/main" id="{5E05D95B-3444-CF56-50F9-45810521F3D8}"/>
                </a:ext>
              </a:extLst>
            </p:cNvPr>
            <p:cNvGrpSpPr/>
            <p:nvPr/>
          </p:nvGrpSpPr>
          <p:grpSpPr>
            <a:xfrm>
              <a:off x="2239178" y="1794511"/>
              <a:ext cx="1442385" cy="356868"/>
              <a:chOff x="2239178" y="1794511"/>
              <a:chExt cx="1442385" cy="356868"/>
            </a:xfrm>
          </p:grpSpPr>
          <p:sp>
            <p:nvSpPr>
              <p:cNvPr id="1198" name="Forma Livre: Forma 1197">
                <a:extLst>
                  <a:ext uri="{FF2B5EF4-FFF2-40B4-BE49-F238E27FC236}">
                    <a16:creationId xmlns:a16="http://schemas.microsoft.com/office/drawing/2014/main" id="{72C3A315-4CF0-62ED-43BC-912008C3E25C}"/>
                  </a:ext>
                </a:extLst>
              </p:cNvPr>
              <p:cNvSpPr/>
              <p:nvPr/>
            </p:nvSpPr>
            <p:spPr>
              <a:xfrm>
                <a:off x="2239178" y="1794511"/>
                <a:ext cx="1442385" cy="356868"/>
              </a:xfrm>
              <a:custGeom>
                <a:avLst/>
                <a:gdLst>
                  <a:gd name="connsiteX0" fmla="*/ 721192 w 1442385"/>
                  <a:gd name="connsiteY0" fmla="*/ 0 h 300356"/>
                  <a:gd name="connsiteX1" fmla="*/ 1371246 w 1442385"/>
                  <a:gd name="connsiteY1" fmla="*/ 200889 h 300356"/>
                  <a:gd name="connsiteX2" fmla="*/ 1442385 w 1442385"/>
                  <a:gd name="connsiteY2" fmla="*/ 300356 h 300356"/>
                  <a:gd name="connsiteX3" fmla="*/ 0 w 1442385"/>
                  <a:gd name="connsiteY3" fmla="*/ 300356 h 300356"/>
                  <a:gd name="connsiteX4" fmla="*/ 71139 w 1442385"/>
                  <a:gd name="connsiteY4" fmla="*/ 200889 h 300356"/>
                  <a:gd name="connsiteX5" fmla="*/ 721192 w 1442385"/>
                  <a:gd name="connsiteY5" fmla="*/ 0 h 30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2385" h="300356">
                    <a:moveTo>
                      <a:pt x="721192" y="0"/>
                    </a:moveTo>
                    <a:cubicBezTo>
                      <a:pt x="996679" y="0"/>
                      <a:pt x="1237935" y="80451"/>
                      <a:pt x="1371246" y="200889"/>
                    </a:cubicBezTo>
                    <a:lnTo>
                      <a:pt x="1442385" y="300356"/>
                    </a:lnTo>
                    <a:lnTo>
                      <a:pt x="0" y="300356"/>
                    </a:lnTo>
                    <a:lnTo>
                      <a:pt x="71139" y="200889"/>
                    </a:lnTo>
                    <a:cubicBezTo>
                      <a:pt x="204450" y="80451"/>
                      <a:pt x="445706" y="0"/>
                      <a:pt x="721192" y="0"/>
                    </a:cubicBez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1200" name="Conector reto 1199">
                <a:extLst>
                  <a:ext uri="{FF2B5EF4-FFF2-40B4-BE49-F238E27FC236}">
                    <a16:creationId xmlns:a16="http://schemas.microsoft.com/office/drawing/2014/main" id="{ED054E87-D4CB-703C-B959-2881C34D7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330" y="2103754"/>
                <a:ext cx="139446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6" name="Agrupar 1245">
              <a:extLst>
                <a:ext uri="{FF2B5EF4-FFF2-40B4-BE49-F238E27FC236}">
                  <a16:creationId xmlns:a16="http://schemas.microsoft.com/office/drawing/2014/main" id="{3FC7AF06-503F-F640-44B9-F5C628342773}"/>
                </a:ext>
              </a:extLst>
            </p:cNvPr>
            <p:cNvGrpSpPr/>
            <p:nvPr/>
          </p:nvGrpSpPr>
          <p:grpSpPr>
            <a:xfrm flipV="1">
              <a:off x="2239178" y="7599104"/>
              <a:ext cx="1442385" cy="356868"/>
              <a:chOff x="2239178" y="1794511"/>
              <a:chExt cx="1442385" cy="356868"/>
            </a:xfrm>
          </p:grpSpPr>
          <p:sp>
            <p:nvSpPr>
              <p:cNvPr id="1247" name="Forma Livre: Forma 1246">
                <a:extLst>
                  <a:ext uri="{FF2B5EF4-FFF2-40B4-BE49-F238E27FC236}">
                    <a16:creationId xmlns:a16="http://schemas.microsoft.com/office/drawing/2014/main" id="{8BF6B5A2-006C-3D1F-752C-3F9034737936}"/>
                  </a:ext>
                </a:extLst>
              </p:cNvPr>
              <p:cNvSpPr/>
              <p:nvPr/>
            </p:nvSpPr>
            <p:spPr>
              <a:xfrm>
                <a:off x="2239178" y="1794511"/>
                <a:ext cx="1442385" cy="356868"/>
              </a:xfrm>
              <a:custGeom>
                <a:avLst/>
                <a:gdLst>
                  <a:gd name="connsiteX0" fmla="*/ 721192 w 1442385"/>
                  <a:gd name="connsiteY0" fmla="*/ 0 h 300356"/>
                  <a:gd name="connsiteX1" fmla="*/ 1371246 w 1442385"/>
                  <a:gd name="connsiteY1" fmla="*/ 200889 h 300356"/>
                  <a:gd name="connsiteX2" fmla="*/ 1442385 w 1442385"/>
                  <a:gd name="connsiteY2" fmla="*/ 300356 h 300356"/>
                  <a:gd name="connsiteX3" fmla="*/ 0 w 1442385"/>
                  <a:gd name="connsiteY3" fmla="*/ 300356 h 300356"/>
                  <a:gd name="connsiteX4" fmla="*/ 71139 w 1442385"/>
                  <a:gd name="connsiteY4" fmla="*/ 200889 h 300356"/>
                  <a:gd name="connsiteX5" fmla="*/ 721192 w 1442385"/>
                  <a:gd name="connsiteY5" fmla="*/ 0 h 30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2385" h="300356">
                    <a:moveTo>
                      <a:pt x="721192" y="0"/>
                    </a:moveTo>
                    <a:cubicBezTo>
                      <a:pt x="996679" y="0"/>
                      <a:pt x="1237935" y="80451"/>
                      <a:pt x="1371246" y="200889"/>
                    </a:cubicBezTo>
                    <a:lnTo>
                      <a:pt x="1442385" y="300356"/>
                    </a:lnTo>
                    <a:lnTo>
                      <a:pt x="0" y="300356"/>
                    </a:lnTo>
                    <a:lnTo>
                      <a:pt x="71139" y="200889"/>
                    </a:lnTo>
                    <a:cubicBezTo>
                      <a:pt x="204450" y="80451"/>
                      <a:pt x="445706" y="0"/>
                      <a:pt x="721192" y="0"/>
                    </a:cubicBez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1344" name="Conector reto 1343">
                <a:extLst>
                  <a:ext uri="{FF2B5EF4-FFF2-40B4-BE49-F238E27FC236}">
                    <a16:creationId xmlns:a16="http://schemas.microsoft.com/office/drawing/2014/main" id="{CB228282-618E-707A-9041-34D694947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330" y="2103754"/>
                <a:ext cx="139446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48" name="Picture 14209">
            <a:extLst>
              <a:ext uri="{FF2B5EF4-FFF2-40B4-BE49-F238E27FC236}">
                <a16:creationId xmlns:a16="http://schemas.microsoft.com/office/drawing/2014/main" id="{5B65B1AB-60FE-4A1A-D5B4-219456B2C04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9807393" y="-969152"/>
            <a:ext cx="8957051" cy="11591478"/>
          </a:xfrm>
          <a:prstGeom prst="rect">
            <a:avLst/>
          </a:prstGeom>
          <a:solidFill>
            <a:srgbClr val="FF9393"/>
          </a:solidFill>
        </p:spPr>
      </p:pic>
      <p:grpSp>
        <p:nvGrpSpPr>
          <p:cNvPr id="1365" name="Agrupar 1364">
            <a:extLst>
              <a:ext uri="{FF2B5EF4-FFF2-40B4-BE49-F238E27FC236}">
                <a16:creationId xmlns:a16="http://schemas.microsoft.com/office/drawing/2014/main" id="{8E31AD55-7DDF-48DC-BF40-C76CF462C61C}"/>
              </a:ext>
            </a:extLst>
          </p:cNvPr>
          <p:cNvGrpSpPr/>
          <p:nvPr/>
        </p:nvGrpSpPr>
        <p:grpSpPr>
          <a:xfrm>
            <a:off x="178699" y="181842"/>
            <a:ext cx="4896000" cy="1452790"/>
            <a:chOff x="178699" y="1282245"/>
            <a:chExt cx="4896000" cy="1452790"/>
          </a:xfrm>
        </p:grpSpPr>
        <p:sp>
          <p:nvSpPr>
            <p:cNvPr id="1353" name="Forma Livre: Forma 1352">
              <a:extLst>
                <a:ext uri="{FF2B5EF4-FFF2-40B4-BE49-F238E27FC236}">
                  <a16:creationId xmlns:a16="http://schemas.microsoft.com/office/drawing/2014/main" id="{C5683BB9-FD24-344B-0EBB-370EB6E41311}"/>
                </a:ext>
              </a:extLst>
            </p:cNvPr>
            <p:cNvSpPr/>
            <p:nvPr/>
          </p:nvSpPr>
          <p:spPr>
            <a:xfrm>
              <a:off x="193937" y="1282245"/>
              <a:ext cx="4860663" cy="1435376"/>
            </a:xfrm>
            <a:custGeom>
              <a:avLst/>
              <a:gdLst>
                <a:gd name="connsiteX0" fmla="*/ 265827 w 3312997"/>
                <a:gd name="connsiteY0" fmla="*/ 0 h 1252416"/>
                <a:gd name="connsiteX1" fmla="*/ 3036293 w 3312997"/>
                <a:gd name="connsiteY1" fmla="*/ 0 h 1252416"/>
                <a:gd name="connsiteX2" fmla="*/ 3294153 w 3312997"/>
                <a:gd name="connsiteY2" fmla="*/ 170921 h 1252416"/>
                <a:gd name="connsiteX3" fmla="*/ 3312997 w 3312997"/>
                <a:gd name="connsiteY3" fmla="*/ 264260 h 1252416"/>
                <a:gd name="connsiteX4" fmla="*/ 3300283 w 3312997"/>
                <a:gd name="connsiteY4" fmla="*/ 330260 h 1252416"/>
                <a:gd name="connsiteX5" fmla="*/ 3279175 w 3312997"/>
                <a:gd name="connsiteY5" fmla="*/ 626209 h 1252416"/>
                <a:gd name="connsiteX6" fmla="*/ 3300283 w 3312997"/>
                <a:gd name="connsiteY6" fmla="*/ 922159 h 1252416"/>
                <a:gd name="connsiteX7" fmla="*/ 3312997 w 3312997"/>
                <a:gd name="connsiteY7" fmla="*/ 988157 h 1252416"/>
                <a:gd name="connsiteX8" fmla="*/ 3294153 w 3312997"/>
                <a:gd name="connsiteY8" fmla="*/ 1081495 h 1252416"/>
                <a:gd name="connsiteX9" fmla="*/ 3036293 w 3312997"/>
                <a:gd name="connsiteY9" fmla="*/ 1252416 h 1252416"/>
                <a:gd name="connsiteX10" fmla="*/ 265827 w 3312997"/>
                <a:gd name="connsiteY10" fmla="*/ 1252416 h 1252416"/>
                <a:gd name="connsiteX11" fmla="*/ 7967 w 3312997"/>
                <a:gd name="connsiteY11" fmla="*/ 1081495 h 1252416"/>
                <a:gd name="connsiteX12" fmla="*/ 0 w 3312997"/>
                <a:gd name="connsiteY12" fmla="*/ 1042033 h 1252416"/>
                <a:gd name="connsiteX13" fmla="*/ 11755 w 3312997"/>
                <a:gd name="connsiteY13" fmla="*/ 1000497 h 1252416"/>
                <a:gd name="connsiteX14" fmla="*/ 47954 w 3312997"/>
                <a:gd name="connsiteY14" fmla="*/ 626209 h 1252416"/>
                <a:gd name="connsiteX15" fmla="*/ 11755 w 3312997"/>
                <a:gd name="connsiteY15" fmla="*/ 251921 h 1252416"/>
                <a:gd name="connsiteX16" fmla="*/ 0 w 3312997"/>
                <a:gd name="connsiteY16" fmla="*/ 210384 h 1252416"/>
                <a:gd name="connsiteX17" fmla="*/ 7967 w 3312997"/>
                <a:gd name="connsiteY17" fmla="*/ 170921 h 1252416"/>
                <a:gd name="connsiteX18" fmla="*/ 265827 w 3312997"/>
                <a:gd name="connsiteY18" fmla="*/ 0 h 12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12997" h="1252416">
                  <a:moveTo>
                    <a:pt x="265827" y="0"/>
                  </a:moveTo>
                  <a:lnTo>
                    <a:pt x="3036293" y="0"/>
                  </a:lnTo>
                  <a:cubicBezTo>
                    <a:pt x="3152212" y="0"/>
                    <a:pt x="3251669" y="70478"/>
                    <a:pt x="3294153" y="170921"/>
                  </a:cubicBezTo>
                  <a:lnTo>
                    <a:pt x="3312997" y="264260"/>
                  </a:lnTo>
                  <a:lnTo>
                    <a:pt x="3300283" y="330260"/>
                  </a:lnTo>
                  <a:cubicBezTo>
                    <a:pt x="3286956" y="414740"/>
                    <a:pt x="3279175" y="516583"/>
                    <a:pt x="3279175" y="626209"/>
                  </a:cubicBezTo>
                  <a:cubicBezTo>
                    <a:pt x="3279175" y="735835"/>
                    <a:pt x="3286956" y="837678"/>
                    <a:pt x="3300283" y="922159"/>
                  </a:cubicBezTo>
                  <a:lnTo>
                    <a:pt x="3312997" y="988157"/>
                  </a:lnTo>
                  <a:lnTo>
                    <a:pt x="3294153" y="1081495"/>
                  </a:lnTo>
                  <a:cubicBezTo>
                    <a:pt x="3251669" y="1181938"/>
                    <a:pt x="3152212" y="1252416"/>
                    <a:pt x="3036293" y="1252416"/>
                  </a:cubicBezTo>
                  <a:lnTo>
                    <a:pt x="265827" y="1252416"/>
                  </a:lnTo>
                  <a:cubicBezTo>
                    <a:pt x="149909" y="1252416"/>
                    <a:pt x="50451" y="1181938"/>
                    <a:pt x="7967" y="1081495"/>
                  </a:cubicBezTo>
                  <a:lnTo>
                    <a:pt x="0" y="1042033"/>
                  </a:lnTo>
                  <a:lnTo>
                    <a:pt x="11755" y="1000497"/>
                  </a:lnTo>
                  <a:cubicBezTo>
                    <a:pt x="34121" y="904708"/>
                    <a:pt x="47954" y="772378"/>
                    <a:pt x="47954" y="626209"/>
                  </a:cubicBezTo>
                  <a:cubicBezTo>
                    <a:pt x="47954" y="480041"/>
                    <a:pt x="34121" y="347710"/>
                    <a:pt x="11755" y="251921"/>
                  </a:cubicBezTo>
                  <a:lnTo>
                    <a:pt x="0" y="210384"/>
                  </a:lnTo>
                  <a:lnTo>
                    <a:pt x="7967" y="170921"/>
                  </a:lnTo>
                  <a:cubicBezTo>
                    <a:pt x="50451" y="70478"/>
                    <a:pt x="149909" y="0"/>
                    <a:pt x="26582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64" name="Forma Livre: Forma 1363">
              <a:extLst>
                <a:ext uri="{FF2B5EF4-FFF2-40B4-BE49-F238E27FC236}">
                  <a16:creationId xmlns:a16="http://schemas.microsoft.com/office/drawing/2014/main" id="{06189A23-8A14-C7EA-2336-087C2E54DAFC}"/>
                </a:ext>
              </a:extLst>
            </p:cNvPr>
            <p:cNvSpPr/>
            <p:nvPr/>
          </p:nvSpPr>
          <p:spPr>
            <a:xfrm>
              <a:off x="178699" y="1287835"/>
              <a:ext cx="4896000" cy="1447200"/>
            </a:xfrm>
            <a:custGeom>
              <a:avLst/>
              <a:gdLst>
                <a:gd name="connsiteX0" fmla="*/ 106126 w 4896000"/>
                <a:gd name="connsiteY0" fmla="*/ 0 h 1447200"/>
                <a:gd name="connsiteX1" fmla="*/ 4783286 w 4896000"/>
                <a:gd name="connsiteY1" fmla="*/ 0 h 1447200"/>
                <a:gd name="connsiteX2" fmla="*/ 4813809 w 4896000"/>
                <a:gd name="connsiteY2" fmla="*/ 56234 h 1447200"/>
                <a:gd name="connsiteX3" fmla="*/ 4869637 w 4896000"/>
                <a:gd name="connsiteY3" fmla="*/ 123898 h 1447200"/>
                <a:gd name="connsiteX4" fmla="*/ 4896000 w 4896000"/>
                <a:gd name="connsiteY4" fmla="*/ 145650 h 1447200"/>
                <a:gd name="connsiteX5" fmla="*/ 4896000 w 4896000"/>
                <a:gd name="connsiteY5" fmla="*/ 1447200 h 1447200"/>
                <a:gd name="connsiteX6" fmla="*/ 4816436 w 4896000"/>
                <a:gd name="connsiteY6" fmla="*/ 1447200 h 1447200"/>
                <a:gd name="connsiteX7" fmla="*/ 4779532 w 4896000"/>
                <a:gd name="connsiteY7" fmla="*/ 1422543 h 1447200"/>
                <a:gd name="connsiteX8" fmla="*/ 4724589 w 4896000"/>
                <a:gd name="connsiteY8" fmla="*/ 1411550 h 1447200"/>
                <a:gd name="connsiteX9" fmla="*/ 4669646 w 4896000"/>
                <a:gd name="connsiteY9" fmla="*/ 1422543 h 1447200"/>
                <a:gd name="connsiteX10" fmla="*/ 4632742 w 4896000"/>
                <a:gd name="connsiteY10" fmla="*/ 1447200 h 1447200"/>
                <a:gd name="connsiteX11" fmla="*/ 271105 w 4896000"/>
                <a:gd name="connsiteY11" fmla="*/ 1447200 h 1447200"/>
                <a:gd name="connsiteX12" fmla="*/ 234201 w 4896000"/>
                <a:gd name="connsiteY12" fmla="*/ 1422543 h 1447200"/>
                <a:gd name="connsiteX13" fmla="*/ 179258 w 4896000"/>
                <a:gd name="connsiteY13" fmla="*/ 1411550 h 1447200"/>
                <a:gd name="connsiteX14" fmla="*/ 124315 w 4896000"/>
                <a:gd name="connsiteY14" fmla="*/ 1422543 h 1447200"/>
                <a:gd name="connsiteX15" fmla="*/ 87411 w 4896000"/>
                <a:gd name="connsiteY15" fmla="*/ 1447200 h 1447200"/>
                <a:gd name="connsiteX16" fmla="*/ 0 w 4896000"/>
                <a:gd name="connsiteY16" fmla="*/ 1447200 h 1447200"/>
                <a:gd name="connsiteX17" fmla="*/ 0 w 4896000"/>
                <a:gd name="connsiteY17" fmla="*/ 140214 h 1447200"/>
                <a:gd name="connsiteX18" fmla="*/ 19775 w 4896000"/>
                <a:gd name="connsiteY18" fmla="*/ 123898 h 1447200"/>
                <a:gd name="connsiteX19" fmla="*/ 75603 w 4896000"/>
                <a:gd name="connsiteY19" fmla="*/ 56234 h 14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96000" h="1447200">
                  <a:moveTo>
                    <a:pt x="106126" y="0"/>
                  </a:moveTo>
                  <a:lnTo>
                    <a:pt x="4783286" y="0"/>
                  </a:lnTo>
                  <a:lnTo>
                    <a:pt x="4813809" y="56234"/>
                  </a:lnTo>
                  <a:cubicBezTo>
                    <a:pt x="4830241" y="80557"/>
                    <a:pt x="4848953" y="103214"/>
                    <a:pt x="4869637" y="123898"/>
                  </a:cubicBezTo>
                  <a:lnTo>
                    <a:pt x="4896000" y="145650"/>
                  </a:lnTo>
                  <a:lnTo>
                    <a:pt x="4896000" y="1447200"/>
                  </a:lnTo>
                  <a:lnTo>
                    <a:pt x="4816436" y="1447200"/>
                  </a:lnTo>
                  <a:lnTo>
                    <a:pt x="4779532" y="1422543"/>
                  </a:lnTo>
                  <a:cubicBezTo>
                    <a:pt x="4762645" y="1415464"/>
                    <a:pt x="4744079" y="1411550"/>
                    <a:pt x="4724589" y="1411550"/>
                  </a:cubicBezTo>
                  <a:cubicBezTo>
                    <a:pt x="4705100" y="1411550"/>
                    <a:pt x="4686533" y="1415464"/>
                    <a:pt x="4669646" y="1422543"/>
                  </a:cubicBezTo>
                  <a:lnTo>
                    <a:pt x="4632742" y="1447200"/>
                  </a:lnTo>
                  <a:lnTo>
                    <a:pt x="271105" y="1447200"/>
                  </a:lnTo>
                  <a:lnTo>
                    <a:pt x="234201" y="1422543"/>
                  </a:lnTo>
                  <a:cubicBezTo>
                    <a:pt x="217314" y="1415464"/>
                    <a:pt x="198747" y="1411550"/>
                    <a:pt x="179258" y="1411550"/>
                  </a:cubicBezTo>
                  <a:cubicBezTo>
                    <a:pt x="159769" y="1411550"/>
                    <a:pt x="141202" y="1415464"/>
                    <a:pt x="124315" y="1422543"/>
                  </a:cubicBezTo>
                  <a:lnTo>
                    <a:pt x="87411" y="1447200"/>
                  </a:lnTo>
                  <a:lnTo>
                    <a:pt x="0" y="1447200"/>
                  </a:lnTo>
                  <a:lnTo>
                    <a:pt x="0" y="140214"/>
                  </a:lnTo>
                  <a:lnTo>
                    <a:pt x="19775" y="123898"/>
                  </a:lnTo>
                  <a:cubicBezTo>
                    <a:pt x="40459" y="103214"/>
                    <a:pt x="59170" y="80557"/>
                    <a:pt x="75603" y="56234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366" name="Agrupar 1365">
            <a:extLst>
              <a:ext uri="{FF2B5EF4-FFF2-40B4-BE49-F238E27FC236}">
                <a16:creationId xmlns:a16="http://schemas.microsoft.com/office/drawing/2014/main" id="{ECD93ABC-A738-177C-BE6B-2875D749E6E3}"/>
              </a:ext>
            </a:extLst>
          </p:cNvPr>
          <p:cNvGrpSpPr/>
          <p:nvPr/>
        </p:nvGrpSpPr>
        <p:grpSpPr>
          <a:xfrm rot="10800000">
            <a:off x="198663" y="3438831"/>
            <a:ext cx="4896000" cy="1452790"/>
            <a:chOff x="178699" y="1282245"/>
            <a:chExt cx="4896000" cy="1452790"/>
          </a:xfrm>
        </p:grpSpPr>
        <p:sp>
          <p:nvSpPr>
            <p:cNvPr id="1367" name="Forma Livre: Forma 1366">
              <a:extLst>
                <a:ext uri="{FF2B5EF4-FFF2-40B4-BE49-F238E27FC236}">
                  <a16:creationId xmlns:a16="http://schemas.microsoft.com/office/drawing/2014/main" id="{7FD06C7F-C553-A85F-D330-034559D6519A}"/>
                </a:ext>
              </a:extLst>
            </p:cNvPr>
            <p:cNvSpPr/>
            <p:nvPr/>
          </p:nvSpPr>
          <p:spPr>
            <a:xfrm>
              <a:off x="193937" y="1282245"/>
              <a:ext cx="4860663" cy="1435376"/>
            </a:xfrm>
            <a:custGeom>
              <a:avLst/>
              <a:gdLst>
                <a:gd name="connsiteX0" fmla="*/ 265827 w 3312997"/>
                <a:gd name="connsiteY0" fmla="*/ 0 h 1252416"/>
                <a:gd name="connsiteX1" fmla="*/ 3036293 w 3312997"/>
                <a:gd name="connsiteY1" fmla="*/ 0 h 1252416"/>
                <a:gd name="connsiteX2" fmla="*/ 3294153 w 3312997"/>
                <a:gd name="connsiteY2" fmla="*/ 170921 h 1252416"/>
                <a:gd name="connsiteX3" fmla="*/ 3312997 w 3312997"/>
                <a:gd name="connsiteY3" fmla="*/ 264260 h 1252416"/>
                <a:gd name="connsiteX4" fmla="*/ 3300283 w 3312997"/>
                <a:gd name="connsiteY4" fmla="*/ 330260 h 1252416"/>
                <a:gd name="connsiteX5" fmla="*/ 3279175 w 3312997"/>
                <a:gd name="connsiteY5" fmla="*/ 626209 h 1252416"/>
                <a:gd name="connsiteX6" fmla="*/ 3300283 w 3312997"/>
                <a:gd name="connsiteY6" fmla="*/ 922159 h 1252416"/>
                <a:gd name="connsiteX7" fmla="*/ 3312997 w 3312997"/>
                <a:gd name="connsiteY7" fmla="*/ 988157 h 1252416"/>
                <a:gd name="connsiteX8" fmla="*/ 3294153 w 3312997"/>
                <a:gd name="connsiteY8" fmla="*/ 1081495 h 1252416"/>
                <a:gd name="connsiteX9" fmla="*/ 3036293 w 3312997"/>
                <a:gd name="connsiteY9" fmla="*/ 1252416 h 1252416"/>
                <a:gd name="connsiteX10" fmla="*/ 265827 w 3312997"/>
                <a:gd name="connsiteY10" fmla="*/ 1252416 h 1252416"/>
                <a:gd name="connsiteX11" fmla="*/ 7967 w 3312997"/>
                <a:gd name="connsiteY11" fmla="*/ 1081495 h 1252416"/>
                <a:gd name="connsiteX12" fmla="*/ 0 w 3312997"/>
                <a:gd name="connsiteY12" fmla="*/ 1042033 h 1252416"/>
                <a:gd name="connsiteX13" fmla="*/ 11755 w 3312997"/>
                <a:gd name="connsiteY13" fmla="*/ 1000497 h 1252416"/>
                <a:gd name="connsiteX14" fmla="*/ 47954 w 3312997"/>
                <a:gd name="connsiteY14" fmla="*/ 626209 h 1252416"/>
                <a:gd name="connsiteX15" fmla="*/ 11755 w 3312997"/>
                <a:gd name="connsiteY15" fmla="*/ 251921 h 1252416"/>
                <a:gd name="connsiteX16" fmla="*/ 0 w 3312997"/>
                <a:gd name="connsiteY16" fmla="*/ 210384 h 1252416"/>
                <a:gd name="connsiteX17" fmla="*/ 7967 w 3312997"/>
                <a:gd name="connsiteY17" fmla="*/ 170921 h 1252416"/>
                <a:gd name="connsiteX18" fmla="*/ 265827 w 3312997"/>
                <a:gd name="connsiteY18" fmla="*/ 0 h 12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12997" h="1252416">
                  <a:moveTo>
                    <a:pt x="265827" y="0"/>
                  </a:moveTo>
                  <a:lnTo>
                    <a:pt x="3036293" y="0"/>
                  </a:lnTo>
                  <a:cubicBezTo>
                    <a:pt x="3152212" y="0"/>
                    <a:pt x="3251669" y="70478"/>
                    <a:pt x="3294153" y="170921"/>
                  </a:cubicBezTo>
                  <a:lnTo>
                    <a:pt x="3312997" y="264260"/>
                  </a:lnTo>
                  <a:lnTo>
                    <a:pt x="3300283" y="330260"/>
                  </a:lnTo>
                  <a:cubicBezTo>
                    <a:pt x="3286956" y="414740"/>
                    <a:pt x="3279175" y="516583"/>
                    <a:pt x="3279175" y="626209"/>
                  </a:cubicBezTo>
                  <a:cubicBezTo>
                    <a:pt x="3279175" y="735835"/>
                    <a:pt x="3286956" y="837678"/>
                    <a:pt x="3300283" y="922159"/>
                  </a:cubicBezTo>
                  <a:lnTo>
                    <a:pt x="3312997" y="988157"/>
                  </a:lnTo>
                  <a:lnTo>
                    <a:pt x="3294153" y="1081495"/>
                  </a:lnTo>
                  <a:cubicBezTo>
                    <a:pt x="3251669" y="1181938"/>
                    <a:pt x="3152212" y="1252416"/>
                    <a:pt x="3036293" y="1252416"/>
                  </a:cubicBezTo>
                  <a:lnTo>
                    <a:pt x="265827" y="1252416"/>
                  </a:lnTo>
                  <a:cubicBezTo>
                    <a:pt x="149909" y="1252416"/>
                    <a:pt x="50451" y="1181938"/>
                    <a:pt x="7967" y="1081495"/>
                  </a:cubicBezTo>
                  <a:lnTo>
                    <a:pt x="0" y="1042033"/>
                  </a:lnTo>
                  <a:lnTo>
                    <a:pt x="11755" y="1000497"/>
                  </a:lnTo>
                  <a:cubicBezTo>
                    <a:pt x="34121" y="904708"/>
                    <a:pt x="47954" y="772378"/>
                    <a:pt x="47954" y="626209"/>
                  </a:cubicBezTo>
                  <a:cubicBezTo>
                    <a:pt x="47954" y="480041"/>
                    <a:pt x="34121" y="347710"/>
                    <a:pt x="11755" y="251921"/>
                  </a:cubicBezTo>
                  <a:lnTo>
                    <a:pt x="0" y="210384"/>
                  </a:lnTo>
                  <a:lnTo>
                    <a:pt x="7967" y="170921"/>
                  </a:lnTo>
                  <a:cubicBezTo>
                    <a:pt x="50451" y="70478"/>
                    <a:pt x="149909" y="0"/>
                    <a:pt x="26582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68" name="Forma Livre: Forma 1367">
              <a:extLst>
                <a:ext uri="{FF2B5EF4-FFF2-40B4-BE49-F238E27FC236}">
                  <a16:creationId xmlns:a16="http://schemas.microsoft.com/office/drawing/2014/main" id="{D5E4D3C7-8550-D82C-1298-969E3A89947F}"/>
                </a:ext>
              </a:extLst>
            </p:cNvPr>
            <p:cNvSpPr/>
            <p:nvPr/>
          </p:nvSpPr>
          <p:spPr>
            <a:xfrm>
              <a:off x="178699" y="1287835"/>
              <a:ext cx="4896000" cy="1447200"/>
            </a:xfrm>
            <a:custGeom>
              <a:avLst/>
              <a:gdLst>
                <a:gd name="connsiteX0" fmla="*/ 106126 w 4896000"/>
                <a:gd name="connsiteY0" fmla="*/ 0 h 1447200"/>
                <a:gd name="connsiteX1" fmla="*/ 4783286 w 4896000"/>
                <a:gd name="connsiteY1" fmla="*/ 0 h 1447200"/>
                <a:gd name="connsiteX2" fmla="*/ 4813809 w 4896000"/>
                <a:gd name="connsiteY2" fmla="*/ 56234 h 1447200"/>
                <a:gd name="connsiteX3" fmla="*/ 4869637 w 4896000"/>
                <a:gd name="connsiteY3" fmla="*/ 123898 h 1447200"/>
                <a:gd name="connsiteX4" fmla="*/ 4896000 w 4896000"/>
                <a:gd name="connsiteY4" fmla="*/ 145650 h 1447200"/>
                <a:gd name="connsiteX5" fmla="*/ 4896000 w 4896000"/>
                <a:gd name="connsiteY5" fmla="*/ 1447200 h 1447200"/>
                <a:gd name="connsiteX6" fmla="*/ 4816436 w 4896000"/>
                <a:gd name="connsiteY6" fmla="*/ 1447200 h 1447200"/>
                <a:gd name="connsiteX7" fmla="*/ 4779532 w 4896000"/>
                <a:gd name="connsiteY7" fmla="*/ 1422543 h 1447200"/>
                <a:gd name="connsiteX8" fmla="*/ 4724589 w 4896000"/>
                <a:gd name="connsiteY8" fmla="*/ 1411550 h 1447200"/>
                <a:gd name="connsiteX9" fmla="*/ 4669646 w 4896000"/>
                <a:gd name="connsiteY9" fmla="*/ 1422543 h 1447200"/>
                <a:gd name="connsiteX10" fmla="*/ 4632742 w 4896000"/>
                <a:gd name="connsiteY10" fmla="*/ 1447200 h 1447200"/>
                <a:gd name="connsiteX11" fmla="*/ 271105 w 4896000"/>
                <a:gd name="connsiteY11" fmla="*/ 1447200 h 1447200"/>
                <a:gd name="connsiteX12" fmla="*/ 234201 w 4896000"/>
                <a:gd name="connsiteY12" fmla="*/ 1422543 h 1447200"/>
                <a:gd name="connsiteX13" fmla="*/ 179258 w 4896000"/>
                <a:gd name="connsiteY13" fmla="*/ 1411550 h 1447200"/>
                <a:gd name="connsiteX14" fmla="*/ 124315 w 4896000"/>
                <a:gd name="connsiteY14" fmla="*/ 1422543 h 1447200"/>
                <a:gd name="connsiteX15" fmla="*/ 87411 w 4896000"/>
                <a:gd name="connsiteY15" fmla="*/ 1447200 h 1447200"/>
                <a:gd name="connsiteX16" fmla="*/ 0 w 4896000"/>
                <a:gd name="connsiteY16" fmla="*/ 1447200 h 1447200"/>
                <a:gd name="connsiteX17" fmla="*/ 0 w 4896000"/>
                <a:gd name="connsiteY17" fmla="*/ 140214 h 1447200"/>
                <a:gd name="connsiteX18" fmla="*/ 19775 w 4896000"/>
                <a:gd name="connsiteY18" fmla="*/ 123898 h 1447200"/>
                <a:gd name="connsiteX19" fmla="*/ 75603 w 4896000"/>
                <a:gd name="connsiteY19" fmla="*/ 56234 h 14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96000" h="1447200">
                  <a:moveTo>
                    <a:pt x="106126" y="0"/>
                  </a:moveTo>
                  <a:lnTo>
                    <a:pt x="4783286" y="0"/>
                  </a:lnTo>
                  <a:lnTo>
                    <a:pt x="4813809" y="56234"/>
                  </a:lnTo>
                  <a:cubicBezTo>
                    <a:pt x="4830241" y="80557"/>
                    <a:pt x="4848953" y="103214"/>
                    <a:pt x="4869637" y="123898"/>
                  </a:cubicBezTo>
                  <a:lnTo>
                    <a:pt x="4896000" y="145650"/>
                  </a:lnTo>
                  <a:lnTo>
                    <a:pt x="4896000" y="1447200"/>
                  </a:lnTo>
                  <a:lnTo>
                    <a:pt x="4816436" y="1447200"/>
                  </a:lnTo>
                  <a:lnTo>
                    <a:pt x="4779532" y="1422543"/>
                  </a:lnTo>
                  <a:cubicBezTo>
                    <a:pt x="4762645" y="1415464"/>
                    <a:pt x="4744079" y="1411550"/>
                    <a:pt x="4724589" y="1411550"/>
                  </a:cubicBezTo>
                  <a:cubicBezTo>
                    <a:pt x="4705100" y="1411550"/>
                    <a:pt x="4686533" y="1415464"/>
                    <a:pt x="4669646" y="1422543"/>
                  </a:cubicBezTo>
                  <a:lnTo>
                    <a:pt x="4632742" y="1447200"/>
                  </a:lnTo>
                  <a:lnTo>
                    <a:pt x="271105" y="1447200"/>
                  </a:lnTo>
                  <a:lnTo>
                    <a:pt x="234201" y="1422543"/>
                  </a:lnTo>
                  <a:cubicBezTo>
                    <a:pt x="217314" y="1415464"/>
                    <a:pt x="198747" y="1411550"/>
                    <a:pt x="179258" y="1411550"/>
                  </a:cubicBezTo>
                  <a:cubicBezTo>
                    <a:pt x="159769" y="1411550"/>
                    <a:pt x="141202" y="1415464"/>
                    <a:pt x="124315" y="1422543"/>
                  </a:cubicBezTo>
                  <a:lnTo>
                    <a:pt x="87411" y="1447200"/>
                  </a:lnTo>
                  <a:lnTo>
                    <a:pt x="0" y="1447200"/>
                  </a:lnTo>
                  <a:lnTo>
                    <a:pt x="0" y="140214"/>
                  </a:lnTo>
                  <a:lnTo>
                    <a:pt x="19775" y="123898"/>
                  </a:lnTo>
                  <a:cubicBezTo>
                    <a:pt x="40459" y="103214"/>
                    <a:pt x="59170" y="80557"/>
                    <a:pt x="75603" y="56234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412" name="Agrupar 1411">
            <a:extLst>
              <a:ext uri="{FF2B5EF4-FFF2-40B4-BE49-F238E27FC236}">
                <a16:creationId xmlns:a16="http://schemas.microsoft.com/office/drawing/2014/main" id="{B3B07882-F5C9-D316-A6C1-B2A048558909}"/>
              </a:ext>
            </a:extLst>
          </p:cNvPr>
          <p:cNvGrpSpPr/>
          <p:nvPr/>
        </p:nvGrpSpPr>
        <p:grpSpPr>
          <a:xfrm>
            <a:off x="198663" y="1874648"/>
            <a:ext cx="4896000" cy="1224001"/>
            <a:chOff x="198663" y="2975051"/>
            <a:chExt cx="4896000" cy="1224001"/>
          </a:xfrm>
        </p:grpSpPr>
        <p:sp>
          <p:nvSpPr>
            <p:cNvPr id="1369" name="Forma Livre: Forma 1368">
              <a:extLst>
                <a:ext uri="{FF2B5EF4-FFF2-40B4-BE49-F238E27FC236}">
                  <a16:creationId xmlns:a16="http://schemas.microsoft.com/office/drawing/2014/main" id="{B496E787-EB7B-C16D-A395-2FE162D6F81A}"/>
                </a:ext>
              </a:extLst>
            </p:cNvPr>
            <p:cNvSpPr/>
            <p:nvPr/>
          </p:nvSpPr>
          <p:spPr>
            <a:xfrm>
              <a:off x="205367" y="2975052"/>
              <a:ext cx="4880762" cy="1224000"/>
            </a:xfrm>
            <a:custGeom>
              <a:avLst/>
              <a:gdLst>
                <a:gd name="connsiteX0" fmla="*/ 265827 w 3312997"/>
                <a:gd name="connsiteY0" fmla="*/ 0 h 1252416"/>
                <a:gd name="connsiteX1" fmla="*/ 3036293 w 3312997"/>
                <a:gd name="connsiteY1" fmla="*/ 0 h 1252416"/>
                <a:gd name="connsiteX2" fmla="*/ 3294153 w 3312997"/>
                <a:gd name="connsiteY2" fmla="*/ 170921 h 1252416"/>
                <a:gd name="connsiteX3" fmla="*/ 3312997 w 3312997"/>
                <a:gd name="connsiteY3" fmla="*/ 264260 h 1252416"/>
                <a:gd name="connsiteX4" fmla="*/ 3300283 w 3312997"/>
                <a:gd name="connsiteY4" fmla="*/ 330260 h 1252416"/>
                <a:gd name="connsiteX5" fmla="*/ 3279175 w 3312997"/>
                <a:gd name="connsiteY5" fmla="*/ 626209 h 1252416"/>
                <a:gd name="connsiteX6" fmla="*/ 3300283 w 3312997"/>
                <a:gd name="connsiteY6" fmla="*/ 922159 h 1252416"/>
                <a:gd name="connsiteX7" fmla="*/ 3312997 w 3312997"/>
                <a:gd name="connsiteY7" fmla="*/ 988157 h 1252416"/>
                <a:gd name="connsiteX8" fmla="*/ 3294153 w 3312997"/>
                <a:gd name="connsiteY8" fmla="*/ 1081495 h 1252416"/>
                <a:gd name="connsiteX9" fmla="*/ 3036293 w 3312997"/>
                <a:gd name="connsiteY9" fmla="*/ 1252416 h 1252416"/>
                <a:gd name="connsiteX10" fmla="*/ 265827 w 3312997"/>
                <a:gd name="connsiteY10" fmla="*/ 1252416 h 1252416"/>
                <a:gd name="connsiteX11" fmla="*/ 7967 w 3312997"/>
                <a:gd name="connsiteY11" fmla="*/ 1081495 h 1252416"/>
                <a:gd name="connsiteX12" fmla="*/ 0 w 3312997"/>
                <a:gd name="connsiteY12" fmla="*/ 1042033 h 1252416"/>
                <a:gd name="connsiteX13" fmla="*/ 11755 w 3312997"/>
                <a:gd name="connsiteY13" fmla="*/ 1000497 h 1252416"/>
                <a:gd name="connsiteX14" fmla="*/ 47954 w 3312997"/>
                <a:gd name="connsiteY14" fmla="*/ 626209 h 1252416"/>
                <a:gd name="connsiteX15" fmla="*/ 11755 w 3312997"/>
                <a:gd name="connsiteY15" fmla="*/ 251921 h 1252416"/>
                <a:gd name="connsiteX16" fmla="*/ 0 w 3312997"/>
                <a:gd name="connsiteY16" fmla="*/ 210384 h 1252416"/>
                <a:gd name="connsiteX17" fmla="*/ 7967 w 3312997"/>
                <a:gd name="connsiteY17" fmla="*/ 170921 h 1252416"/>
                <a:gd name="connsiteX18" fmla="*/ 265827 w 3312997"/>
                <a:gd name="connsiteY18" fmla="*/ 0 h 12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12997" h="1252416">
                  <a:moveTo>
                    <a:pt x="265827" y="0"/>
                  </a:moveTo>
                  <a:lnTo>
                    <a:pt x="3036293" y="0"/>
                  </a:lnTo>
                  <a:cubicBezTo>
                    <a:pt x="3152212" y="0"/>
                    <a:pt x="3251669" y="70478"/>
                    <a:pt x="3294153" y="170921"/>
                  </a:cubicBezTo>
                  <a:lnTo>
                    <a:pt x="3312997" y="264260"/>
                  </a:lnTo>
                  <a:lnTo>
                    <a:pt x="3300283" y="330260"/>
                  </a:lnTo>
                  <a:cubicBezTo>
                    <a:pt x="3286956" y="414740"/>
                    <a:pt x="3279175" y="516583"/>
                    <a:pt x="3279175" y="626209"/>
                  </a:cubicBezTo>
                  <a:cubicBezTo>
                    <a:pt x="3279175" y="735835"/>
                    <a:pt x="3286956" y="837678"/>
                    <a:pt x="3300283" y="922159"/>
                  </a:cubicBezTo>
                  <a:lnTo>
                    <a:pt x="3312997" y="988157"/>
                  </a:lnTo>
                  <a:lnTo>
                    <a:pt x="3294153" y="1081495"/>
                  </a:lnTo>
                  <a:cubicBezTo>
                    <a:pt x="3251669" y="1181938"/>
                    <a:pt x="3152212" y="1252416"/>
                    <a:pt x="3036293" y="1252416"/>
                  </a:cubicBezTo>
                  <a:lnTo>
                    <a:pt x="265827" y="1252416"/>
                  </a:lnTo>
                  <a:cubicBezTo>
                    <a:pt x="149909" y="1252416"/>
                    <a:pt x="50451" y="1181938"/>
                    <a:pt x="7967" y="1081495"/>
                  </a:cubicBezTo>
                  <a:lnTo>
                    <a:pt x="0" y="1042033"/>
                  </a:lnTo>
                  <a:lnTo>
                    <a:pt x="11755" y="1000497"/>
                  </a:lnTo>
                  <a:cubicBezTo>
                    <a:pt x="34121" y="904708"/>
                    <a:pt x="47954" y="772378"/>
                    <a:pt x="47954" y="626209"/>
                  </a:cubicBezTo>
                  <a:cubicBezTo>
                    <a:pt x="47954" y="480041"/>
                    <a:pt x="34121" y="347710"/>
                    <a:pt x="11755" y="251921"/>
                  </a:cubicBezTo>
                  <a:lnTo>
                    <a:pt x="0" y="210384"/>
                  </a:lnTo>
                  <a:lnTo>
                    <a:pt x="7967" y="170921"/>
                  </a:lnTo>
                  <a:cubicBezTo>
                    <a:pt x="50451" y="70478"/>
                    <a:pt x="149909" y="0"/>
                    <a:pt x="26582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411" name="Forma Livre: Forma 1410">
              <a:extLst>
                <a:ext uri="{FF2B5EF4-FFF2-40B4-BE49-F238E27FC236}">
                  <a16:creationId xmlns:a16="http://schemas.microsoft.com/office/drawing/2014/main" id="{1CEC273F-2841-494C-5E06-198EF76F5F54}"/>
                </a:ext>
              </a:extLst>
            </p:cNvPr>
            <p:cNvSpPr/>
            <p:nvPr/>
          </p:nvSpPr>
          <p:spPr>
            <a:xfrm>
              <a:off x="198663" y="2975051"/>
              <a:ext cx="4896000" cy="1224000"/>
            </a:xfrm>
            <a:custGeom>
              <a:avLst/>
              <a:gdLst>
                <a:gd name="connsiteX0" fmla="*/ 0 w 4896000"/>
                <a:gd name="connsiteY0" fmla="*/ 0 h 1224000"/>
                <a:gd name="connsiteX1" fmla="*/ 107345 w 4896000"/>
                <a:gd name="connsiteY1" fmla="*/ 0 h 1224000"/>
                <a:gd name="connsiteX2" fmla="*/ 152386 w 4896000"/>
                <a:gd name="connsiteY2" fmla="*/ 31098 h 1224000"/>
                <a:gd name="connsiteX3" fmla="*/ 213085 w 4896000"/>
                <a:gd name="connsiteY3" fmla="*/ 43648 h 1224000"/>
                <a:gd name="connsiteX4" fmla="*/ 273785 w 4896000"/>
                <a:gd name="connsiteY4" fmla="*/ 31098 h 1224000"/>
                <a:gd name="connsiteX5" fmla="*/ 318825 w 4896000"/>
                <a:gd name="connsiteY5" fmla="*/ 0 h 1224000"/>
                <a:gd name="connsiteX6" fmla="*/ 4609494 w 4896000"/>
                <a:gd name="connsiteY6" fmla="*/ 0 h 1224000"/>
                <a:gd name="connsiteX7" fmla="*/ 4654535 w 4896000"/>
                <a:gd name="connsiteY7" fmla="*/ 31098 h 1224000"/>
                <a:gd name="connsiteX8" fmla="*/ 4715234 w 4896000"/>
                <a:gd name="connsiteY8" fmla="*/ 43648 h 1224000"/>
                <a:gd name="connsiteX9" fmla="*/ 4775934 w 4896000"/>
                <a:gd name="connsiteY9" fmla="*/ 31098 h 1224000"/>
                <a:gd name="connsiteX10" fmla="*/ 4820974 w 4896000"/>
                <a:gd name="connsiteY10" fmla="*/ 0 h 1224000"/>
                <a:gd name="connsiteX11" fmla="*/ 4896000 w 4896000"/>
                <a:gd name="connsiteY11" fmla="*/ 0 h 1224000"/>
                <a:gd name="connsiteX12" fmla="*/ 4896000 w 4896000"/>
                <a:gd name="connsiteY12" fmla="*/ 1224000 h 1224000"/>
                <a:gd name="connsiteX13" fmla="*/ 4795567 w 4896000"/>
                <a:gd name="connsiteY13" fmla="*/ 1224000 h 1224000"/>
                <a:gd name="connsiteX14" fmla="*/ 4760696 w 4896000"/>
                <a:gd name="connsiteY14" fmla="*/ 1199923 h 1224000"/>
                <a:gd name="connsiteX15" fmla="*/ 4699996 w 4896000"/>
                <a:gd name="connsiteY15" fmla="*/ 1187373 h 1224000"/>
                <a:gd name="connsiteX16" fmla="*/ 4639297 w 4896000"/>
                <a:gd name="connsiteY16" fmla="*/ 1199923 h 1224000"/>
                <a:gd name="connsiteX17" fmla="*/ 4604425 w 4896000"/>
                <a:gd name="connsiteY17" fmla="*/ 1224000 h 1224000"/>
                <a:gd name="connsiteX18" fmla="*/ 293418 w 4896000"/>
                <a:gd name="connsiteY18" fmla="*/ 1224000 h 1224000"/>
                <a:gd name="connsiteX19" fmla="*/ 258546 w 4896000"/>
                <a:gd name="connsiteY19" fmla="*/ 1199923 h 1224000"/>
                <a:gd name="connsiteX20" fmla="*/ 197847 w 4896000"/>
                <a:gd name="connsiteY20" fmla="*/ 1187373 h 1224000"/>
                <a:gd name="connsiteX21" fmla="*/ 137148 w 4896000"/>
                <a:gd name="connsiteY21" fmla="*/ 1199923 h 1224000"/>
                <a:gd name="connsiteX22" fmla="*/ 102276 w 4896000"/>
                <a:gd name="connsiteY22" fmla="*/ 1224000 h 1224000"/>
                <a:gd name="connsiteX23" fmla="*/ 0 w 4896000"/>
                <a:gd name="connsiteY23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96000" h="1224000">
                  <a:moveTo>
                    <a:pt x="0" y="0"/>
                  </a:moveTo>
                  <a:lnTo>
                    <a:pt x="107345" y="0"/>
                  </a:lnTo>
                  <a:lnTo>
                    <a:pt x="152386" y="31098"/>
                  </a:lnTo>
                  <a:cubicBezTo>
                    <a:pt x="171042" y="39180"/>
                    <a:pt x="191554" y="43648"/>
                    <a:pt x="213085" y="43648"/>
                  </a:cubicBezTo>
                  <a:cubicBezTo>
                    <a:pt x="234616" y="43648"/>
                    <a:pt x="255128" y="39180"/>
                    <a:pt x="273785" y="31098"/>
                  </a:cubicBezTo>
                  <a:lnTo>
                    <a:pt x="318825" y="0"/>
                  </a:lnTo>
                  <a:lnTo>
                    <a:pt x="4609494" y="0"/>
                  </a:lnTo>
                  <a:lnTo>
                    <a:pt x="4654535" y="31098"/>
                  </a:lnTo>
                  <a:cubicBezTo>
                    <a:pt x="4673191" y="39180"/>
                    <a:pt x="4693703" y="43648"/>
                    <a:pt x="4715234" y="43648"/>
                  </a:cubicBezTo>
                  <a:cubicBezTo>
                    <a:pt x="4736765" y="43648"/>
                    <a:pt x="4757277" y="39180"/>
                    <a:pt x="4775934" y="31098"/>
                  </a:cubicBezTo>
                  <a:lnTo>
                    <a:pt x="4820974" y="0"/>
                  </a:lnTo>
                  <a:lnTo>
                    <a:pt x="4896000" y="0"/>
                  </a:lnTo>
                  <a:lnTo>
                    <a:pt x="4896000" y="1224000"/>
                  </a:lnTo>
                  <a:lnTo>
                    <a:pt x="4795567" y="1224000"/>
                  </a:lnTo>
                  <a:lnTo>
                    <a:pt x="4760696" y="1199923"/>
                  </a:lnTo>
                  <a:cubicBezTo>
                    <a:pt x="4742039" y="1191842"/>
                    <a:pt x="4721527" y="1187373"/>
                    <a:pt x="4699996" y="1187373"/>
                  </a:cubicBezTo>
                  <a:cubicBezTo>
                    <a:pt x="4678465" y="1187373"/>
                    <a:pt x="4657953" y="1191842"/>
                    <a:pt x="4639297" y="1199923"/>
                  </a:cubicBezTo>
                  <a:lnTo>
                    <a:pt x="4604425" y="1224000"/>
                  </a:lnTo>
                  <a:lnTo>
                    <a:pt x="293418" y="1224000"/>
                  </a:lnTo>
                  <a:lnTo>
                    <a:pt x="258546" y="1199923"/>
                  </a:lnTo>
                  <a:cubicBezTo>
                    <a:pt x="239890" y="1191842"/>
                    <a:pt x="219378" y="1187373"/>
                    <a:pt x="197847" y="1187373"/>
                  </a:cubicBezTo>
                  <a:cubicBezTo>
                    <a:pt x="176316" y="1187373"/>
                    <a:pt x="155804" y="1191842"/>
                    <a:pt x="137148" y="1199923"/>
                  </a:cubicBezTo>
                  <a:lnTo>
                    <a:pt x="102276" y="1224000"/>
                  </a:lnTo>
                  <a:lnTo>
                    <a:pt x="0" y="12240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432" name="Agrupar 1431">
            <a:extLst>
              <a:ext uri="{FF2B5EF4-FFF2-40B4-BE49-F238E27FC236}">
                <a16:creationId xmlns:a16="http://schemas.microsoft.com/office/drawing/2014/main" id="{98658026-BE48-B420-DFB6-00320462D2A1}"/>
              </a:ext>
            </a:extLst>
          </p:cNvPr>
          <p:cNvGrpSpPr/>
          <p:nvPr/>
        </p:nvGrpSpPr>
        <p:grpSpPr>
          <a:xfrm>
            <a:off x="84600" y="6363774"/>
            <a:ext cx="9431999" cy="2700000"/>
            <a:chOff x="198381" y="6222521"/>
            <a:chExt cx="9431999" cy="2700000"/>
          </a:xfrm>
        </p:grpSpPr>
        <p:sp>
          <p:nvSpPr>
            <p:cNvPr id="1426" name="Forma Livre: Forma 1425">
              <a:extLst>
                <a:ext uri="{FF2B5EF4-FFF2-40B4-BE49-F238E27FC236}">
                  <a16:creationId xmlns:a16="http://schemas.microsoft.com/office/drawing/2014/main" id="{E95163C9-D06C-3CC9-F205-DBC8F8886E05}"/>
                </a:ext>
              </a:extLst>
            </p:cNvPr>
            <p:cNvSpPr/>
            <p:nvPr/>
          </p:nvSpPr>
          <p:spPr>
            <a:xfrm>
              <a:off x="198381" y="6222521"/>
              <a:ext cx="9431999" cy="2700000"/>
            </a:xfrm>
            <a:custGeom>
              <a:avLst/>
              <a:gdLst>
                <a:gd name="connsiteX0" fmla="*/ 97617 w 9431999"/>
                <a:gd name="connsiteY0" fmla="*/ 0 h 2700000"/>
                <a:gd name="connsiteX1" fmla="*/ 9334381 w 9431999"/>
                <a:gd name="connsiteY1" fmla="*/ 0 h 2700000"/>
                <a:gd name="connsiteX2" fmla="*/ 9431999 w 9431999"/>
                <a:gd name="connsiteY2" fmla="*/ 97619 h 2700000"/>
                <a:gd name="connsiteX3" fmla="*/ 9431999 w 9431999"/>
                <a:gd name="connsiteY3" fmla="*/ 2607969 h 2700000"/>
                <a:gd name="connsiteX4" fmla="*/ 9339968 w 9431999"/>
                <a:gd name="connsiteY4" fmla="*/ 2700000 h 2700000"/>
                <a:gd name="connsiteX5" fmla="*/ 92027 w 9431999"/>
                <a:gd name="connsiteY5" fmla="*/ 2700000 h 2700000"/>
                <a:gd name="connsiteX6" fmla="*/ 0 w 9431999"/>
                <a:gd name="connsiteY6" fmla="*/ 2607973 h 2700000"/>
                <a:gd name="connsiteX7" fmla="*/ 0 w 9431999"/>
                <a:gd name="connsiteY7" fmla="*/ 97617 h 27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31999" h="2700000">
                  <a:moveTo>
                    <a:pt x="97617" y="0"/>
                  </a:moveTo>
                  <a:lnTo>
                    <a:pt x="9334381" y="0"/>
                  </a:lnTo>
                  <a:lnTo>
                    <a:pt x="9431999" y="97619"/>
                  </a:lnTo>
                  <a:lnTo>
                    <a:pt x="9431999" y="2607969"/>
                  </a:lnTo>
                  <a:lnTo>
                    <a:pt x="9339968" y="2700000"/>
                  </a:lnTo>
                  <a:lnTo>
                    <a:pt x="92027" y="2700000"/>
                  </a:lnTo>
                  <a:lnTo>
                    <a:pt x="0" y="2607973"/>
                  </a:lnTo>
                  <a:lnTo>
                    <a:pt x="0" y="9761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27" name="Retângulo: Cantos Arredondados 1426">
              <a:extLst>
                <a:ext uri="{FF2B5EF4-FFF2-40B4-BE49-F238E27FC236}">
                  <a16:creationId xmlns:a16="http://schemas.microsoft.com/office/drawing/2014/main" id="{FC48BFD9-8C73-33C5-A48D-D25CC74A2C2D}"/>
                </a:ext>
              </a:extLst>
            </p:cNvPr>
            <p:cNvSpPr/>
            <p:nvPr/>
          </p:nvSpPr>
          <p:spPr>
            <a:xfrm>
              <a:off x="205367" y="6222521"/>
              <a:ext cx="9425013" cy="2700000"/>
            </a:xfrm>
            <a:prstGeom prst="roundRect">
              <a:avLst>
                <a:gd name="adj" fmla="val 10458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29" name="Conector reto 1428">
              <a:extLst>
                <a:ext uri="{FF2B5EF4-FFF2-40B4-BE49-F238E27FC236}">
                  <a16:creationId xmlns:a16="http://schemas.microsoft.com/office/drawing/2014/main" id="{8E4566AC-68DD-606A-CA55-205A4F5FF474}"/>
                </a:ext>
              </a:extLst>
            </p:cNvPr>
            <p:cNvCxnSpPr>
              <a:cxnSpLocks/>
            </p:cNvCxnSpPr>
            <p:nvPr/>
          </p:nvCxnSpPr>
          <p:spPr>
            <a:xfrm>
              <a:off x="248296" y="6358890"/>
              <a:ext cx="0" cy="24345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1" name="Conector reto 1430">
              <a:extLst>
                <a:ext uri="{FF2B5EF4-FFF2-40B4-BE49-F238E27FC236}">
                  <a16:creationId xmlns:a16="http://schemas.microsoft.com/office/drawing/2014/main" id="{E0B3AECA-2E27-74C7-6273-D70159EC541F}"/>
                </a:ext>
              </a:extLst>
            </p:cNvPr>
            <p:cNvCxnSpPr>
              <a:cxnSpLocks/>
            </p:cNvCxnSpPr>
            <p:nvPr/>
          </p:nvCxnSpPr>
          <p:spPr>
            <a:xfrm>
              <a:off x="9587865" y="6358890"/>
              <a:ext cx="0" cy="24345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1B2BD54-34CB-A407-D2D5-51C25B521D42}"/>
              </a:ext>
            </a:extLst>
          </p:cNvPr>
          <p:cNvSpPr/>
          <p:nvPr/>
        </p:nvSpPr>
        <p:spPr>
          <a:xfrm>
            <a:off x="518041" y="9530446"/>
            <a:ext cx="9432000" cy="4680000"/>
          </a:xfrm>
          <a:custGeom>
            <a:avLst/>
            <a:gdLst>
              <a:gd name="connsiteX0" fmla="*/ 87125 w 9432000"/>
              <a:gd name="connsiteY0" fmla="*/ 0 h 4680000"/>
              <a:gd name="connsiteX1" fmla="*/ 9347695 w 9432000"/>
              <a:gd name="connsiteY1" fmla="*/ 0 h 4680000"/>
              <a:gd name="connsiteX2" fmla="*/ 9432000 w 9432000"/>
              <a:gd name="connsiteY2" fmla="*/ 84305 h 4680000"/>
              <a:gd name="connsiteX3" fmla="*/ 9432000 w 9432000"/>
              <a:gd name="connsiteY3" fmla="*/ 4620738 h 4680000"/>
              <a:gd name="connsiteX4" fmla="*/ 9372738 w 9432000"/>
              <a:gd name="connsiteY4" fmla="*/ 4680000 h 4680000"/>
              <a:gd name="connsiteX5" fmla="*/ 62729 w 9432000"/>
              <a:gd name="connsiteY5" fmla="*/ 4680000 h 4680000"/>
              <a:gd name="connsiteX6" fmla="*/ 0 w 9432000"/>
              <a:gd name="connsiteY6" fmla="*/ 4617272 h 4680000"/>
              <a:gd name="connsiteX7" fmla="*/ 0 w 9432000"/>
              <a:gd name="connsiteY7" fmla="*/ 87125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32000" h="4680000">
                <a:moveTo>
                  <a:pt x="87125" y="0"/>
                </a:moveTo>
                <a:lnTo>
                  <a:pt x="9347695" y="0"/>
                </a:lnTo>
                <a:lnTo>
                  <a:pt x="9432000" y="84305"/>
                </a:lnTo>
                <a:lnTo>
                  <a:pt x="9432000" y="4620738"/>
                </a:lnTo>
                <a:lnTo>
                  <a:pt x="9372738" y="4680000"/>
                </a:lnTo>
                <a:lnTo>
                  <a:pt x="62729" y="4680000"/>
                </a:lnTo>
                <a:lnTo>
                  <a:pt x="0" y="4617272"/>
                </a:lnTo>
                <a:lnTo>
                  <a:pt x="0" y="8712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6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Imagem 1497" descr="Forma&#10;&#10;Descrição gerada automaticamente">
            <a:extLst>
              <a:ext uri="{FF2B5EF4-FFF2-40B4-BE49-F238E27FC236}">
                <a16:creationId xmlns:a16="http://schemas.microsoft.com/office/drawing/2014/main" id="{7325EAB2-7E4C-F2F4-5845-FEFEEE405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62" t="51019" r="34810" b="5658"/>
          <a:stretch/>
        </p:blipFill>
        <p:spPr>
          <a:xfrm>
            <a:off x="-2211471" y="6893037"/>
            <a:ext cx="1634099" cy="1741370"/>
          </a:xfrm>
          <a:prstGeom prst="rect">
            <a:avLst/>
          </a:prstGeom>
        </p:spPr>
      </p:pic>
      <p:pic>
        <p:nvPicPr>
          <p:cNvPr id="4" name="Imagem 3" descr="Calendário&#10;&#10;Descrição gerada automaticamente">
            <a:extLst>
              <a:ext uri="{FF2B5EF4-FFF2-40B4-BE49-F238E27FC236}">
                <a16:creationId xmlns:a16="http://schemas.microsoft.com/office/drawing/2014/main" id="{3F22E956-D702-6335-C7CE-21FAF98F1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6510" y="548640"/>
            <a:ext cx="7562088" cy="10662438"/>
          </a:xfrm>
          <a:prstGeom prst="rect">
            <a:avLst/>
          </a:prstGeom>
        </p:spPr>
      </p:pic>
      <p:pic>
        <p:nvPicPr>
          <p:cNvPr id="8" name="Imagem 7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BAE70B46-5634-9E4D-A0F8-A9B7A2EA8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360" y="-289937"/>
            <a:ext cx="7552944" cy="10662438"/>
          </a:xfrm>
          <a:prstGeom prst="rect">
            <a:avLst/>
          </a:prstGeom>
        </p:spPr>
      </p:pic>
      <p:pic>
        <p:nvPicPr>
          <p:cNvPr id="1348" name="Picture 14209">
            <a:extLst>
              <a:ext uri="{FF2B5EF4-FFF2-40B4-BE49-F238E27FC236}">
                <a16:creationId xmlns:a16="http://schemas.microsoft.com/office/drawing/2014/main" id="{5B65B1AB-60FE-4A1A-D5B4-219456B2C04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18265496" y="-1822592"/>
            <a:ext cx="8957051" cy="11591478"/>
          </a:xfrm>
          <a:prstGeom prst="rect">
            <a:avLst/>
          </a:prstGeom>
          <a:solidFill>
            <a:srgbClr val="FF9393"/>
          </a:solidFill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836742-1658-4AE2-E724-5D433749E1AE}"/>
              </a:ext>
            </a:extLst>
          </p:cNvPr>
          <p:cNvGrpSpPr/>
          <p:nvPr/>
        </p:nvGrpSpPr>
        <p:grpSpPr>
          <a:xfrm>
            <a:off x="84600" y="712615"/>
            <a:ext cx="9432000" cy="4680000"/>
            <a:chOff x="84600" y="712615"/>
            <a:chExt cx="9432000" cy="4680000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34065F47-CEE3-02CB-AE1F-8A414B497347}"/>
                </a:ext>
              </a:extLst>
            </p:cNvPr>
            <p:cNvSpPr/>
            <p:nvPr/>
          </p:nvSpPr>
          <p:spPr>
            <a:xfrm flipH="1">
              <a:off x="84600" y="712615"/>
              <a:ext cx="9432000" cy="4680000"/>
            </a:xfrm>
            <a:prstGeom prst="roundRect">
              <a:avLst>
                <a:gd name="adj" fmla="val 6409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71B2BD54-34CB-A407-D2D5-51C25B521D42}"/>
                </a:ext>
              </a:extLst>
            </p:cNvPr>
            <p:cNvSpPr/>
            <p:nvPr/>
          </p:nvSpPr>
          <p:spPr>
            <a:xfrm>
              <a:off x="84600" y="712615"/>
              <a:ext cx="9432000" cy="4680000"/>
            </a:xfrm>
            <a:custGeom>
              <a:avLst/>
              <a:gdLst>
                <a:gd name="connsiteX0" fmla="*/ 87125 w 9432000"/>
                <a:gd name="connsiteY0" fmla="*/ 0 h 4680000"/>
                <a:gd name="connsiteX1" fmla="*/ 9347695 w 9432000"/>
                <a:gd name="connsiteY1" fmla="*/ 0 h 4680000"/>
                <a:gd name="connsiteX2" fmla="*/ 9432000 w 9432000"/>
                <a:gd name="connsiteY2" fmla="*/ 84305 h 4680000"/>
                <a:gd name="connsiteX3" fmla="*/ 9432000 w 9432000"/>
                <a:gd name="connsiteY3" fmla="*/ 4620738 h 4680000"/>
                <a:gd name="connsiteX4" fmla="*/ 9372738 w 9432000"/>
                <a:gd name="connsiteY4" fmla="*/ 4680000 h 4680000"/>
                <a:gd name="connsiteX5" fmla="*/ 62729 w 9432000"/>
                <a:gd name="connsiteY5" fmla="*/ 4680000 h 4680000"/>
                <a:gd name="connsiteX6" fmla="*/ 0 w 9432000"/>
                <a:gd name="connsiteY6" fmla="*/ 4617272 h 4680000"/>
                <a:gd name="connsiteX7" fmla="*/ 0 w 9432000"/>
                <a:gd name="connsiteY7" fmla="*/ 87125 h 46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32000" h="4680000">
                  <a:moveTo>
                    <a:pt x="87125" y="0"/>
                  </a:moveTo>
                  <a:lnTo>
                    <a:pt x="9347695" y="0"/>
                  </a:lnTo>
                  <a:lnTo>
                    <a:pt x="9432000" y="84305"/>
                  </a:lnTo>
                  <a:lnTo>
                    <a:pt x="9432000" y="4620738"/>
                  </a:lnTo>
                  <a:lnTo>
                    <a:pt x="9372738" y="4680000"/>
                  </a:lnTo>
                  <a:lnTo>
                    <a:pt x="62729" y="4680000"/>
                  </a:lnTo>
                  <a:lnTo>
                    <a:pt x="0" y="4617272"/>
                  </a:lnTo>
                  <a:lnTo>
                    <a:pt x="0" y="87125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D5C68C35-5C21-A00A-2543-4CB38E695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329" y="830580"/>
              <a:ext cx="0" cy="4446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ABC26BA-C687-78A5-673C-E03823703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6316" y="830580"/>
              <a:ext cx="0" cy="44462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Agrupar 1186">
            <a:extLst>
              <a:ext uri="{FF2B5EF4-FFF2-40B4-BE49-F238E27FC236}">
                <a16:creationId xmlns:a16="http://schemas.microsoft.com/office/drawing/2014/main" id="{0087DE08-08DE-E17F-7359-3990233278BC}"/>
              </a:ext>
            </a:extLst>
          </p:cNvPr>
          <p:cNvGrpSpPr/>
          <p:nvPr/>
        </p:nvGrpSpPr>
        <p:grpSpPr>
          <a:xfrm>
            <a:off x="181009" y="5696979"/>
            <a:ext cx="4860001" cy="4608000"/>
            <a:chOff x="181009" y="5696979"/>
            <a:chExt cx="4860001" cy="4608000"/>
          </a:xfrm>
        </p:grpSpPr>
        <p:sp>
          <p:nvSpPr>
            <p:cNvPr id="1362" name="Retângulo: Cantos Arredondados 1361">
              <a:extLst>
                <a:ext uri="{FF2B5EF4-FFF2-40B4-BE49-F238E27FC236}">
                  <a16:creationId xmlns:a16="http://schemas.microsoft.com/office/drawing/2014/main" id="{09ABEDD8-6492-0745-D6C8-D59D738AD608}"/>
                </a:ext>
              </a:extLst>
            </p:cNvPr>
            <p:cNvSpPr/>
            <p:nvPr/>
          </p:nvSpPr>
          <p:spPr>
            <a:xfrm>
              <a:off x="181009" y="5696979"/>
              <a:ext cx="4860000" cy="4608000"/>
            </a:xfrm>
            <a:prstGeom prst="roundRect">
              <a:avLst>
                <a:gd name="adj" fmla="val 6249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3" name="Forma Livre: Forma 1362">
              <a:extLst>
                <a:ext uri="{FF2B5EF4-FFF2-40B4-BE49-F238E27FC236}">
                  <a16:creationId xmlns:a16="http://schemas.microsoft.com/office/drawing/2014/main" id="{DE1944C5-4197-227B-A85C-81A4C6BD909D}"/>
                </a:ext>
              </a:extLst>
            </p:cNvPr>
            <p:cNvSpPr/>
            <p:nvPr/>
          </p:nvSpPr>
          <p:spPr>
            <a:xfrm flipV="1">
              <a:off x="181010" y="5696979"/>
              <a:ext cx="4860000" cy="4608000"/>
            </a:xfrm>
            <a:custGeom>
              <a:avLst/>
              <a:gdLst>
                <a:gd name="connsiteX0" fmla="*/ 86592 w 4860000"/>
                <a:gd name="connsiteY0" fmla="*/ 4608000 h 4608000"/>
                <a:gd name="connsiteX1" fmla="*/ 4775591 w 4860000"/>
                <a:gd name="connsiteY1" fmla="*/ 4608000 h 4608000"/>
                <a:gd name="connsiteX2" fmla="*/ 4860000 w 4860000"/>
                <a:gd name="connsiteY2" fmla="*/ 4523592 h 4608000"/>
                <a:gd name="connsiteX3" fmla="*/ 4860000 w 4860000"/>
                <a:gd name="connsiteY3" fmla="*/ 84410 h 4608000"/>
                <a:gd name="connsiteX4" fmla="*/ 4775591 w 4860000"/>
                <a:gd name="connsiteY4" fmla="*/ 0 h 4608000"/>
                <a:gd name="connsiteX5" fmla="*/ 86592 w 4860000"/>
                <a:gd name="connsiteY5" fmla="*/ 0 h 4608000"/>
                <a:gd name="connsiteX6" fmla="*/ 0 w 4860000"/>
                <a:gd name="connsiteY6" fmla="*/ 86592 h 4608000"/>
                <a:gd name="connsiteX7" fmla="*/ 0 w 4860000"/>
                <a:gd name="connsiteY7" fmla="*/ 4521409 h 46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0000" h="4608000">
                  <a:moveTo>
                    <a:pt x="86592" y="4608000"/>
                  </a:moveTo>
                  <a:lnTo>
                    <a:pt x="4775591" y="4608000"/>
                  </a:lnTo>
                  <a:lnTo>
                    <a:pt x="4860000" y="4523592"/>
                  </a:lnTo>
                  <a:lnTo>
                    <a:pt x="4860000" y="84410"/>
                  </a:lnTo>
                  <a:lnTo>
                    <a:pt x="4775591" y="0"/>
                  </a:lnTo>
                  <a:lnTo>
                    <a:pt x="86592" y="0"/>
                  </a:lnTo>
                  <a:lnTo>
                    <a:pt x="0" y="86592"/>
                  </a:lnTo>
                  <a:lnTo>
                    <a:pt x="0" y="4521409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373" name="Conector reto 1372">
              <a:extLst>
                <a:ext uri="{FF2B5EF4-FFF2-40B4-BE49-F238E27FC236}">
                  <a16:creationId xmlns:a16="http://schemas.microsoft.com/office/drawing/2014/main" id="{58832A37-EFF9-A344-0E6A-8FFF65DA4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" y="5795010"/>
              <a:ext cx="0" cy="44119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4" name="Conector reto 1183">
              <a:extLst>
                <a:ext uri="{FF2B5EF4-FFF2-40B4-BE49-F238E27FC236}">
                  <a16:creationId xmlns:a16="http://schemas.microsoft.com/office/drawing/2014/main" id="{E2A320F3-BD0D-38CD-527A-6FFD619E3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430" y="5795010"/>
              <a:ext cx="0" cy="44119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8" name="Agrupar 1187">
            <a:extLst>
              <a:ext uri="{FF2B5EF4-FFF2-40B4-BE49-F238E27FC236}">
                <a16:creationId xmlns:a16="http://schemas.microsoft.com/office/drawing/2014/main" id="{BB3357D7-C84C-7370-827B-B8F7A143B4C8}"/>
              </a:ext>
            </a:extLst>
          </p:cNvPr>
          <p:cNvGrpSpPr/>
          <p:nvPr/>
        </p:nvGrpSpPr>
        <p:grpSpPr>
          <a:xfrm>
            <a:off x="5136190" y="5692501"/>
            <a:ext cx="4284001" cy="4612478"/>
            <a:chOff x="5136190" y="5692501"/>
            <a:chExt cx="4284001" cy="4612478"/>
          </a:xfrm>
        </p:grpSpPr>
        <p:sp>
          <p:nvSpPr>
            <p:cNvPr id="1370" name="Retângulo: Cantos Arredondados 1369">
              <a:extLst>
                <a:ext uri="{FF2B5EF4-FFF2-40B4-BE49-F238E27FC236}">
                  <a16:creationId xmlns:a16="http://schemas.microsoft.com/office/drawing/2014/main" id="{DC5B728B-B7D7-65CA-DA62-234E9D27BBE2}"/>
                </a:ext>
              </a:extLst>
            </p:cNvPr>
            <p:cNvSpPr/>
            <p:nvPr/>
          </p:nvSpPr>
          <p:spPr>
            <a:xfrm>
              <a:off x="5136190" y="5692501"/>
              <a:ext cx="4284000" cy="4608000"/>
            </a:xfrm>
            <a:prstGeom prst="roundRect">
              <a:avLst>
                <a:gd name="adj" fmla="val 738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1" name="Forma Livre: Forma 1370">
              <a:extLst>
                <a:ext uri="{FF2B5EF4-FFF2-40B4-BE49-F238E27FC236}">
                  <a16:creationId xmlns:a16="http://schemas.microsoft.com/office/drawing/2014/main" id="{32F25188-94F1-A8F8-74E5-862F24650BDE}"/>
                </a:ext>
              </a:extLst>
            </p:cNvPr>
            <p:cNvSpPr/>
            <p:nvPr/>
          </p:nvSpPr>
          <p:spPr>
            <a:xfrm flipV="1">
              <a:off x="5136191" y="5696979"/>
              <a:ext cx="4284000" cy="4608000"/>
            </a:xfrm>
            <a:custGeom>
              <a:avLst/>
              <a:gdLst>
                <a:gd name="connsiteX0" fmla="*/ 83053 w 4284000"/>
                <a:gd name="connsiteY0" fmla="*/ 4608000 h 4608000"/>
                <a:gd name="connsiteX1" fmla="*/ 4200949 w 4284000"/>
                <a:gd name="connsiteY1" fmla="*/ 4608000 h 4608000"/>
                <a:gd name="connsiteX2" fmla="*/ 4284000 w 4284000"/>
                <a:gd name="connsiteY2" fmla="*/ 4524949 h 4608000"/>
                <a:gd name="connsiteX3" fmla="*/ 4284000 w 4284000"/>
                <a:gd name="connsiteY3" fmla="*/ 83047 h 4608000"/>
                <a:gd name="connsiteX4" fmla="*/ 4200953 w 4284000"/>
                <a:gd name="connsiteY4" fmla="*/ 0 h 4608000"/>
                <a:gd name="connsiteX5" fmla="*/ 83041 w 4284000"/>
                <a:gd name="connsiteY5" fmla="*/ 0 h 4608000"/>
                <a:gd name="connsiteX6" fmla="*/ 0 w 4284000"/>
                <a:gd name="connsiteY6" fmla="*/ 83041 h 4608000"/>
                <a:gd name="connsiteX7" fmla="*/ 0 w 4284000"/>
                <a:gd name="connsiteY7" fmla="*/ 4524947 h 46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4000" h="4608000">
                  <a:moveTo>
                    <a:pt x="83053" y="4608000"/>
                  </a:moveTo>
                  <a:lnTo>
                    <a:pt x="4200949" y="4608000"/>
                  </a:lnTo>
                  <a:lnTo>
                    <a:pt x="4284000" y="4524949"/>
                  </a:lnTo>
                  <a:lnTo>
                    <a:pt x="4284000" y="83047"/>
                  </a:lnTo>
                  <a:lnTo>
                    <a:pt x="4200953" y="0"/>
                  </a:lnTo>
                  <a:lnTo>
                    <a:pt x="83041" y="0"/>
                  </a:lnTo>
                  <a:lnTo>
                    <a:pt x="0" y="83041"/>
                  </a:lnTo>
                  <a:lnTo>
                    <a:pt x="0" y="4524947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185" name="Conector reto 1184">
              <a:extLst>
                <a:ext uri="{FF2B5EF4-FFF2-40B4-BE49-F238E27FC236}">
                  <a16:creationId xmlns:a16="http://schemas.microsoft.com/office/drawing/2014/main" id="{4B28D742-A192-7061-F40C-C44591928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2113" y="5795010"/>
              <a:ext cx="0" cy="44119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6" name="Conector reto 1185">
              <a:extLst>
                <a:ext uri="{FF2B5EF4-FFF2-40B4-BE49-F238E27FC236}">
                  <a16:creationId xmlns:a16="http://schemas.microsoft.com/office/drawing/2014/main" id="{6530F8FC-62B6-7D8D-2FEE-2C70A2F56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3865" y="5795010"/>
              <a:ext cx="0" cy="44119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428A6B-2125-BE49-56BD-DD05927D2054}"/>
              </a:ext>
            </a:extLst>
          </p:cNvPr>
          <p:cNvSpPr txBox="1"/>
          <p:nvPr/>
        </p:nvSpPr>
        <p:spPr>
          <a:xfrm>
            <a:off x="643812" y="1413436"/>
            <a:ext cx="183813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Abjuraçãocantrip</a:t>
            </a:r>
            <a:endParaRPr lang="pt-BR" b="0" i="1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pt-B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Tempo de Conjuração:</a:t>
            </a:r>
            <a:endParaRPr lang="pt-B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pt-B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Alcance:</a:t>
            </a:r>
            <a:endParaRPr lang="pt-B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pt-B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Alvo:</a:t>
            </a:r>
            <a:endParaRPr lang="pt-B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pt-B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Componentes:</a:t>
            </a:r>
            <a:r>
              <a:rPr lang="pt-B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V S M</a:t>
            </a:r>
          </a:p>
          <a:p>
            <a:pPr algn="l"/>
            <a:r>
              <a:rPr lang="pt-B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Duração:</a:t>
            </a:r>
            <a:endParaRPr lang="pt-B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pt-B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Descrição:</a:t>
            </a:r>
            <a:endParaRPr lang="pt-B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A610B7-C22E-0A36-80C4-E19BAB382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223549" y="830580"/>
            <a:ext cx="3029373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7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69D6D5D6-2E2D-87F4-B681-365B5FA77588}"/>
              </a:ext>
            </a:extLst>
          </p:cNvPr>
          <p:cNvSpPr/>
          <p:nvPr/>
        </p:nvSpPr>
        <p:spPr>
          <a:xfrm>
            <a:off x="4453646" y="4358434"/>
            <a:ext cx="3130635" cy="38813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98" name="Imagem 1497" descr="Forma&#10;&#10;Descrição gerada automaticamente">
            <a:extLst>
              <a:ext uri="{FF2B5EF4-FFF2-40B4-BE49-F238E27FC236}">
                <a16:creationId xmlns:a16="http://schemas.microsoft.com/office/drawing/2014/main" id="{7325EAB2-7E4C-F2F4-5845-FEFEEE4051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62" t="51019" r="34810" b="5658"/>
          <a:stretch/>
        </p:blipFill>
        <p:spPr>
          <a:xfrm>
            <a:off x="-2211471" y="6893037"/>
            <a:ext cx="1634099" cy="1741370"/>
          </a:xfrm>
          <a:prstGeom prst="rect">
            <a:avLst/>
          </a:prstGeom>
        </p:spPr>
      </p:pic>
      <p:pic>
        <p:nvPicPr>
          <p:cNvPr id="4" name="Imagem 3" descr="Calendário&#10;&#10;Descrição gerada automaticamente">
            <a:extLst>
              <a:ext uri="{FF2B5EF4-FFF2-40B4-BE49-F238E27FC236}">
                <a16:creationId xmlns:a16="http://schemas.microsoft.com/office/drawing/2014/main" id="{3F22E956-D702-6335-C7CE-21FAF98F1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342" y="4910471"/>
            <a:ext cx="7562088" cy="106624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A610B7-C22E-0A36-80C4-E19BAB382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82585" y="4593414"/>
            <a:ext cx="3029373" cy="731622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29B7056-62B7-A863-F614-A9233ED17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37658" y="6716247"/>
            <a:ext cx="2953162" cy="3429479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00BEC2-9707-7F29-89D2-63E0AA8AAD78}"/>
              </a:ext>
            </a:extLst>
          </p:cNvPr>
          <p:cNvSpPr txBox="1"/>
          <p:nvPr/>
        </p:nvSpPr>
        <p:spPr>
          <a:xfrm>
            <a:off x="279308" y="4339700"/>
            <a:ext cx="361104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FF0000"/>
                </a:solidFill>
                <a:latin typeface="Calisto MT" panose="02040603050505030304" pitchFamily="18" charset="0"/>
                <a:ea typeface="BatangChe" panose="020B0503020000020004" pitchFamily="49" charset="-127"/>
              </a:rPr>
              <a:t>NOME </a:t>
            </a:r>
          </a:p>
          <a:p>
            <a:r>
              <a:rPr lang="pt-BR" sz="1500" dirty="0" err="1">
                <a:latin typeface="Calisto MT" panose="02040603050505030304" pitchFamily="18" charset="0"/>
                <a:ea typeface="BatangChe" panose="020B0503020000020004" pitchFamily="49" charset="-127"/>
              </a:rPr>
              <a:t>Nivel</a:t>
            </a:r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 º Escola (Ritual)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Tempo de Conjuração: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Alcance: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Alvo: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Componentes: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Concentração: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Duração: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Atributo: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Classe: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Tipo: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Inato: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Descrição 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Em </a:t>
            </a:r>
            <a:r>
              <a:rPr lang="pt-BR" sz="1500" dirty="0" err="1">
                <a:latin typeface="Calisto MT" panose="02040603050505030304" pitchFamily="18" charset="0"/>
                <a:ea typeface="BatangChe" panose="020B0503020000020004" pitchFamily="49" charset="-127"/>
              </a:rPr>
              <a:t>Niveis</a:t>
            </a:r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 Superiores:</a:t>
            </a:r>
          </a:p>
          <a:p>
            <a:endParaRPr lang="pt-BR" sz="1500" b="1" dirty="0">
              <a:solidFill>
                <a:srgbClr val="FF0000"/>
              </a:solidFill>
              <a:latin typeface="Calisto MT" panose="02040603050505030304" pitchFamily="18" charset="0"/>
              <a:ea typeface="BatangChe" panose="020B0503020000020004" pitchFamily="49" charset="-127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5ECD4C6-D53A-56D9-9147-AD550DE489DA}"/>
              </a:ext>
            </a:extLst>
          </p:cNvPr>
          <p:cNvSpPr txBox="1"/>
          <p:nvPr/>
        </p:nvSpPr>
        <p:spPr>
          <a:xfrm>
            <a:off x="2086665" y="2872802"/>
            <a:ext cx="3611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Ataque Magico: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Dano:            Tipo 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Cura:       </a:t>
            </a:r>
            <a:r>
              <a:rPr lang="pt-BR" sz="1500" dirty="0" err="1">
                <a:latin typeface="Calisto MT" panose="02040603050505030304" pitchFamily="18" charset="0"/>
                <a:ea typeface="BatangChe" panose="020B0503020000020004" pitchFamily="49" charset="-127"/>
              </a:rPr>
              <a:t>Mod</a:t>
            </a:r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</a:rPr>
              <a:t> de atributo de cura</a:t>
            </a:r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  <a:t>:</a:t>
            </a:r>
            <a:b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</a:br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  <a:t>Progressão do Truque:</a:t>
            </a:r>
            <a:b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</a:br>
            <a:r>
              <a:rPr lang="pt-BR" sz="1500" dirty="0" err="1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  <a:t>SalvaGuarda</a:t>
            </a:r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  <a:t>:</a:t>
            </a:r>
            <a:b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</a:br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  <a:t>Efeito:</a:t>
            </a:r>
          </a:p>
          <a:p>
            <a:r>
              <a:rPr lang="pt-BR" sz="1500" dirty="0">
                <a:latin typeface="Calisto MT" panose="02040603050505030304" pitchFamily="18" charset="0"/>
                <a:ea typeface="BatangChe" panose="020B0503020000020004" pitchFamily="49" charset="-127"/>
                <a:sym typeface="Wingdings" panose="05000000000000000000" pitchFamily="2" charset="2"/>
              </a:rPr>
              <a:t>Dano em níveis superiores:  + dado: + outros: </a:t>
            </a:r>
            <a:endParaRPr lang="pt-BR" sz="1500" dirty="0">
              <a:latin typeface="Calisto MT" panose="02040603050505030304" pitchFamily="18" charset="0"/>
              <a:ea typeface="BatangChe" panose="020B0503020000020004" pitchFamily="49" charset="-127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F6D49B-7F76-7E97-48DE-9E586D50AA4F}"/>
              </a:ext>
            </a:extLst>
          </p:cNvPr>
          <p:cNvSpPr txBox="1"/>
          <p:nvPr/>
        </p:nvSpPr>
        <p:spPr>
          <a:xfrm>
            <a:off x="4574915" y="4500647"/>
            <a:ext cx="257311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Calisto MT" panose="02040603050505030304" pitchFamily="18" charset="0"/>
              </a:rPr>
              <a:t>ARMA ELEMENTA</a:t>
            </a:r>
            <a:r>
              <a:rPr lang="pt-BR" sz="1400" i="1" dirty="0">
                <a:latin typeface="Calisto MT" panose="02040603050505030304" pitchFamily="18" charset="0"/>
              </a:rPr>
              <a:t>(Carisma)           </a:t>
            </a:r>
          </a:p>
          <a:p>
            <a:r>
              <a:rPr lang="pt-BR" sz="1400" i="1" dirty="0">
                <a:latin typeface="Calisto MT" panose="02040603050505030304" pitchFamily="18" charset="0"/>
              </a:rPr>
              <a:t>Abjuração(Ritual)</a:t>
            </a:r>
          </a:p>
          <a:p>
            <a:r>
              <a:rPr lang="pt-BR" sz="1200" b="1" dirty="0">
                <a:latin typeface="Calisto MT" panose="02040603050505030304" pitchFamily="18" charset="0"/>
              </a:rPr>
              <a:t>Tempo de Conjuração:</a:t>
            </a:r>
            <a:r>
              <a:rPr lang="pt-BR" sz="1200" dirty="0">
                <a:latin typeface="Calisto MT" panose="02040603050505030304" pitchFamily="18" charset="0"/>
              </a:rPr>
              <a:t>              </a:t>
            </a:r>
          </a:p>
          <a:p>
            <a:r>
              <a:rPr lang="pt-BR" sz="1200" b="1" dirty="0">
                <a:latin typeface="Calisto MT" panose="02040603050505030304" pitchFamily="18" charset="0"/>
              </a:rPr>
              <a:t>Duração:</a:t>
            </a:r>
            <a:r>
              <a:rPr lang="pt-BR" sz="1200" dirty="0">
                <a:latin typeface="Calisto MT" panose="02040603050505030304" pitchFamily="18" charset="0"/>
              </a:rPr>
              <a:t>                       </a:t>
            </a:r>
          </a:p>
          <a:p>
            <a:r>
              <a:rPr lang="pt-BR" sz="1200" b="1" dirty="0">
                <a:latin typeface="Calisto MT" panose="02040603050505030304" pitchFamily="18" charset="0"/>
              </a:rPr>
              <a:t>Alcance:</a:t>
            </a:r>
            <a:r>
              <a:rPr lang="pt-BR" sz="1200" dirty="0">
                <a:latin typeface="Calisto MT" panose="02040603050505030304" pitchFamily="18" charset="0"/>
              </a:rPr>
              <a:t>                     </a:t>
            </a:r>
          </a:p>
          <a:p>
            <a:r>
              <a:rPr lang="pt-BR" sz="1200" b="1" dirty="0">
                <a:latin typeface="Calisto MT" panose="02040603050505030304" pitchFamily="18" charset="0"/>
              </a:rPr>
              <a:t>Alvo:</a:t>
            </a:r>
            <a:r>
              <a:rPr lang="pt-BR" sz="1200" dirty="0">
                <a:latin typeface="Calisto MT" panose="02040603050505030304" pitchFamily="18" charset="0"/>
              </a:rPr>
              <a:t> </a:t>
            </a:r>
          </a:p>
          <a:p>
            <a:r>
              <a:rPr lang="pt-BR" sz="1200" b="1" dirty="0">
                <a:latin typeface="Calisto MT" panose="02040603050505030304" pitchFamily="18" charset="0"/>
              </a:rPr>
              <a:t>Componentes:</a:t>
            </a:r>
          </a:p>
          <a:p>
            <a:r>
              <a:rPr lang="pt-BR" sz="1200" b="1" dirty="0">
                <a:latin typeface="Calisto MT" panose="02040603050505030304" pitchFamily="18" charset="0"/>
              </a:rPr>
              <a:t>Concentração:</a:t>
            </a:r>
            <a:r>
              <a:rPr lang="pt-BR" sz="1200" dirty="0">
                <a:latin typeface="Calisto MT" panose="02040603050505030304" pitchFamily="18" charset="0"/>
              </a:rPr>
              <a:t>                  </a:t>
            </a:r>
          </a:p>
          <a:p>
            <a:r>
              <a:rPr lang="pt-BR" sz="1200" b="1" dirty="0">
                <a:latin typeface="Calisto MT" panose="02040603050505030304" pitchFamily="18" charset="0"/>
              </a:rPr>
              <a:t>Inato:</a:t>
            </a:r>
            <a:endParaRPr lang="pt-BR" sz="1200" dirty="0">
              <a:latin typeface="Calisto MT" panose="02040603050505030304" pitchFamily="18" charset="0"/>
            </a:endParaRPr>
          </a:p>
          <a:p>
            <a:r>
              <a:rPr lang="pt-BR" sz="1200" b="1" dirty="0">
                <a:latin typeface="Calisto MT" panose="02040603050505030304" pitchFamily="18" charset="0"/>
              </a:rPr>
              <a:t>Classe:                   </a:t>
            </a:r>
          </a:p>
          <a:p>
            <a:r>
              <a:rPr lang="pt-BR" sz="1200" b="1" dirty="0">
                <a:latin typeface="Calisto MT" panose="02040603050505030304" pitchFamily="18" charset="0"/>
              </a:rPr>
              <a:t>Tipo:</a:t>
            </a:r>
          </a:p>
        </p:txBody>
      </p:sp>
      <p:sp>
        <p:nvSpPr>
          <p:cNvPr id="1346" name="CaixaDeTexto 1345">
            <a:extLst>
              <a:ext uri="{FF2B5EF4-FFF2-40B4-BE49-F238E27FC236}">
                <a16:creationId xmlns:a16="http://schemas.microsoft.com/office/drawing/2014/main" id="{F4486E21-A4EB-53ED-C878-22D026973DEF}"/>
              </a:ext>
            </a:extLst>
          </p:cNvPr>
          <p:cNvSpPr txBox="1"/>
          <p:nvPr/>
        </p:nvSpPr>
        <p:spPr>
          <a:xfrm>
            <a:off x="78980" y="8654179"/>
            <a:ext cx="12468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Tempo de Conjuração</a:t>
            </a:r>
            <a:r>
              <a:rPr lang="pt-BR" sz="1500" dirty="0">
                <a:latin typeface="Calisto MT" panose="02040603050505030304" pitchFamily="18" charset="0"/>
              </a:rPr>
              <a:t>              </a:t>
            </a:r>
          </a:p>
        </p:txBody>
      </p:sp>
      <p:sp>
        <p:nvSpPr>
          <p:cNvPr id="1347" name="CaixaDeTexto 1346">
            <a:extLst>
              <a:ext uri="{FF2B5EF4-FFF2-40B4-BE49-F238E27FC236}">
                <a16:creationId xmlns:a16="http://schemas.microsoft.com/office/drawing/2014/main" id="{A5EC4DF7-313E-F457-393B-B03C10FEF561}"/>
              </a:ext>
            </a:extLst>
          </p:cNvPr>
          <p:cNvSpPr txBox="1"/>
          <p:nvPr/>
        </p:nvSpPr>
        <p:spPr>
          <a:xfrm>
            <a:off x="1330681" y="8773963"/>
            <a:ext cx="9777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Duração</a:t>
            </a:r>
            <a:endParaRPr lang="pt-BR" sz="1500" dirty="0">
              <a:latin typeface="Calisto MT" panose="02040603050505030304" pitchFamily="18" charset="0"/>
            </a:endParaRPr>
          </a:p>
        </p:txBody>
      </p:sp>
      <p:sp>
        <p:nvSpPr>
          <p:cNvPr id="1349" name="CaixaDeTexto 1348">
            <a:extLst>
              <a:ext uri="{FF2B5EF4-FFF2-40B4-BE49-F238E27FC236}">
                <a16:creationId xmlns:a16="http://schemas.microsoft.com/office/drawing/2014/main" id="{706C9906-0D41-34A9-791B-F6424C550689}"/>
              </a:ext>
            </a:extLst>
          </p:cNvPr>
          <p:cNvSpPr txBox="1"/>
          <p:nvPr/>
        </p:nvSpPr>
        <p:spPr>
          <a:xfrm>
            <a:off x="2313249" y="8773963"/>
            <a:ext cx="9777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Alcance</a:t>
            </a:r>
            <a:endParaRPr lang="pt-BR" sz="1500" dirty="0">
              <a:latin typeface="Calisto MT" panose="02040603050505030304" pitchFamily="18" charset="0"/>
            </a:endParaRPr>
          </a:p>
        </p:txBody>
      </p:sp>
      <p:sp>
        <p:nvSpPr>
          <p:cNvPr id="1350" name="CaixaDeTexto 1349">
            <a:extLst>
              <a:ext uri="{FF2B5EF4-FFF2-40B4-BE49-F238E27FC236}">
                <a16:creationId xmlns:a16="http://schemas.microsoft.com/office/drawing/2014/main" id="{8187F7EE-77DF-5E11-7EA8-C4F04F002222}"/>
              </a:ext>
            </a:extLst>
          </p:cNvPr>
          <p:cNvSpPr txBox="1"/>
          <p:nvPr/>
        </p:nvSpPr>
        <p:spPr>
          <a:xfrm>
            <a:off x="3295817" y="8773963"/>
            <a:ext cx="69443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Alvo</a:t>
            </a:r>
            <a:endParaRPr lang="pt-BR" sz="1500" dirty="0">
              <a:latin typeface="Calisto MT" panose="02040603050505030304" pitchFamily="18" charset="0"/>
            </a:endParaRPr>
          </a:p>
        </p:txBody>
      </p:sp>
      <p:sp>
        <p:nvSpPr>
          <p:cNvPr id="1351" name="CaixaDeTexto 1350">
            <a:extLst>
              <a:ext uri="{FF2B5EF4-FFF2-40B4-BE49-F238E27FC236}">
                <a16:creationId xmlns:a16="http://schemas.microsoft.com/office/drawing/2014/main" id="{538B0B8C-67B7-F016-7425-01910CFC438B}"/>
              </a:ext>
            </a:extLst>
          </p:cNvPr>
          <p:cNvSpPr txBox="1"/>
          <p:nvPr/>
        </p:nvSpPr>
        <p:spPr>
          <a:xfrm>
            <a:off x="3995054" y="8773963"/>
            <a:ext cx="13643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Componentes</a:t>
            </a:r>
            <a:endParaRPr lang="pt-BR" sz="1500" dirty="0">
              <a:latin typeface="Calisto MT" panose="02040603050505030304" pitchFamily="18" charset="0"/>
            </a:endParaRPr>
          </a:p>
        </p:txBody>
      </p:sp>
      <p:sp>
        <p:nvSpPr>
          <p:cNvPr id="1352" name="CaixaDeTexto 1351">
            <a:extLst>
              <a:ext uri="{FF2B5EF4-FFF2-40B4-BE49-F238E27FC236}">
                <a16:creationId xmlns:a16="http://schemas.microsoft.com/office/drawing/2014/main" id="{B757D305-DFE1-F1A7-BD84-E0050BE1D86E}"/>
              </a:ext>
            </a:extLst>
          </p:cNvPr>
          <p:cNvSpPr txBox="1"/>
          <p:nvPr/>
        </p:nvSpPr>
        <p:spPr>
          <a:xfrm>
            <a:off x="5364170" y="8773963"/>
            <a:ext cx="135812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Concentração</a:t>
            </a:r>
            <a:endParaRPr lang="pt-BR" sz="1500" dirty="0">
              <a:latin typeface="Calisto MT" panose="02040603050505030304" pitchFamily="18" charset="0"/>
            </a:endParaRPr>
          </a:p>
        </p:txBody>
      </p:sp>
      <p:sp>
        <p:nvSpPr>
          <p:cNvPr id="1353" name="CaixaDeTexto 1352">
            <a:extLst>
              <a:ext uri="{FF2B5EF4-FFF2-40B4-BE49-F238E27FC236}">
                <a16:creationId xmlns:a16="http://schemas.microsoft.com/office/drawing/2014/main" id="{08D5B384-EDBD-3B24-DD54-548B39A99B3A}"/>
              </a:ext>
            </a:extLst>
          </p:cNvPr>
          <p:cNvSpPr txBox="1"/>
          <p:nvPr/>
        </p:nvSpPr>
        <p:spPr>
          <a:xfrm>
            <a:off x="6727094" y="8773963"/>
            <a:ext cx="6651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Inato</a:t>
            </a:r>
            <a:endParaRPr lang="pt-BR" sz="1500" dirty="0">
              <a:latin typeface="Calisto MT" panose="02040603050505030304" pitchFamily="18" charset="0"/>
            </a:endParaRPr>
          </a:p>
        </p:txBody>
      </p:sp>
      <p:sp>
        <p:nvSpPr>
          <p:cNvPr id="1354" name="CaixaDeTexto 1353">
            <a:extLst>
              <a:ext uri="{FF2B5EF4-FFF2-40B4-BE49-F238E27FC236}">
                <a16:creationId xmlns:a16="http://schemas.microsoft.com/office/drawing/2014/main" id="{2BCDC963-805F-72F8-B438-047F691748E0}"/>
              </a:ext>
            </a:extLst>
          </p:cNvPr>
          <p:cNvSpPr txBox="1"/>
          <p:nvPr/>
        </p:nvSpPr>
        <p:spPr>
          <a:xfrm>
            <a:off x="7397088" y="8773963"/>
            <a:ext cx="79226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Classe</a:t>
            </a:r>
            <a:endParaRPr lang="pt-BR" sz="1500" dirty="0">
              <a:latin typeface="Calisto MT" panose="02040603050505030304" pitchFamily="18" charset="0"/>
            </a:endParaRPr>
          </a:p>
        </p:txBody>
      </p:sp>
      <p:sp>
        <p:nvSpPr>
          <p:cNvPr id="1355" name="CaixaDeTexto 1354">
            <a:extLst>
              <a:ext uri="{FF2B5EF4-FFF2-40B4-BE49-F238E27FC236}">
                <a16:creationId xmlns:a16="http://schemas.microsoft.com/office/drawing/2014/main" id="{63D9FEE2-5978-3936-0AD2-83D76D65565B}"/>
              </a:ext>
            </a:extLst>
          </p:cNvPr>
          <p:cNvSpPr txBox="1"/>
          <p:nvPr/>
        </p:nvSpPr>
        <p:spPr>
          <a:xfrm>
            <a:off x="8194159" y="8773963"/>
            <a:ext cx="6647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b="1" dirty="0">
                <a:latin typeface="Calisto MT" panose="02040603050505030304" pitchFamily="18" charset="0"/>
              </a:rPr>
              <a:t>Tipo</a:t>
            </a:r>
            <a:endParaRPr lang="pt-BR" sz="1500" dirty="0">
              <a:latin typeface="Calisto MT" panose="02040603050505030304" pitchFamily="18" charset="0"/>
            </a:endParaRPr>
          </a:p>
        </p:txBody>
      </p:sp>
      <p:cxnSp>
        <p:nvCxnSpPr>
          <p:cNvPr id="1357" name="Conector reto 1356">
            <a:extLst>
              <a:ext uri="{FF2B5EF4-FFF2-40B4-BE49-F238E27FC236}">
                <a16:creationId xmlns:a16="http://schemas.microsoft.com/office/drawing/2014/main" id="{0F9600C3-3559-CE41-ABE4-6D663BE5C72D}"/>
              </a:ext>
            </a:extLst>
          </p:cNvPr>
          <p:cNvCxnSpPr/>
          <p:nvPr/>
        </p:nvCxnSpPr>
        <p:spPr>
          <a:xfrm>
            <a:off x="78980" y="9208177"/>
            <a:ext cx="89837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0" name="Agrupar 1199">
            <a:extLst>
              <a:ext uri="{FF2B5EF4-FFF2-40B4-BE49-F238E27FC236}">
                <a16:creationId xmlns:a16="http://schemas.microsoft.com/office/drawing/2014/main" id="{26098E38-AB5F-7E13-C2AD-821A72729AB6}"/>
              </a:ext>
            </a:extLst>
          </p:cNvPr>
          <p:cNvGrpSpPr/>
          <p:nvPr/>
        </p:nvGrpSpPr>
        <p:grpSpPr>
          <a:xfrm>
            <a:off x="1325879" y="8654180"/>
            <a:ext cx="7533062" cy="977500"/>
            <a:chOff x="1325879" y="8654179"/>
            <a:chExt cx="7533062" cy="1251821"/>
          </a:xfrm>
        </p:grpSpPr>
        <p:cxnSp>
          <p:nvCxnSpPr>
            <p:cNvPr id="1359" name="Conector reto 1358">
              <a:extLst>
                <a:ext uri="{FF2B5EF4-FFF2-40B4-BE49-F238E27FC236}">
                  <a16:creationId xmlns:a16="http://schemas.microsoft.com/office/drawing/2014/main" id="{0B868782-57B4-A8E3-C55D-1715B6441EB8}"/>
                </a:ext>
              </a:extLst>
            </p:cNvPr>
            <p:cNvCxnSpPr>
              <a:cxnSpLocks/>
            </p:cNvCxnSpPr>
            <p:nvPr/>
          </p:nvCxnSpPr>
          <p:spPr>
            <a:xfrm>
              <a:off x="1325879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Conector reto 1363">
              <a:extLst>
                <a:ext uri="{FF2B5EF4-FFF2-40B4-BE49-F238E27FC236}">
                  <a16:creationId xmlns:a16="http://schemas.microsoft.com/office/drawing/2014/main" id="{9002158F-892A-BC4D-DC82-219D6596119A}"/>
                </a:ext>
              </a:extLst>
            </p:cNvPr>
            <p:cNvCxnSpPr>
              <a:cxnSpLocks/>
            </p:cNvCxnSpPr>
            <p:nvPr/>
          </p:nvCxnSpPr>
          <p:spPr>
            <a:xfrm>
              <a:off x="2313526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Conector reto 1364">
              <a:extLst>
                <a:ext uri="{FF2B5EF4-FFF2-40B4-BE49-F238E27FC236}">
                  <a16:creationId xmlns:a16="http://schemas.microsoft.com/office/drawing/2014/main" id="{D07475A5-8664-F81C-FC17-7D92A4AE1D19}"/>
                </a:ext>
              </a:extLst>
            </p:cNvPr>
            <p:cNvCxnSpPr>
              <a:cxnSpLocks/>
            </p:cNvCxnSpPr>
            <p:nvPr/>
          </p:nvCxnSpPr>
          <p:spPr>
            <a:xfrm>
              <a:off x="3288061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Conector reto 1365">
              <a:extLst>
                <a:ext uri="{FF2B5EF4-FFF2-40B4-BE49-F238E27FC236}">
                  <a16:creationId xmlns:a16="http://schemas.microsoft.com/office/drawing/2014/main" id="{61215327-4F8E-ADE1-FFB0-804C7924F2E8}"/>
                </a:ext>
              </a:extLst>
            </p:cNvPr>
            <p:cNvCxnSpPr>
              <a:cxnSpLocks/>
            </p:cNvCxnSpPr>
            <p:nvPr/>
          </p:nvCxnSpPr>
          <p:spPr>
            <a:xfrm>
              <a:off x="3990252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Conector reto 1366">
              <a:extLst>
                <a:ext uri="{FF2B5EF4-FFF2-40B4-BE49-F238E27FC236}">
                  <a16:creationId xmlns:a16="http://schemas.microsoft.com/office/drawing/2014/main" id="{50F4AEE0-6950-CD59-4CFA-94B0F00E439D}"/>
                </a:ext>
              </a:extLst>
            </p:cNvPr>
            <p:cNvCxnSpPr>
              <a:cxnSpLocks/>
            </p:cNvCxnSpPr>
            <p:nvPr/>
          </p:nvCxnSpPr>
          <p:spPr>
            <a:xfrm>
              <a:off x="5359368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Conector reto 1367">
              <a:extLst>
                <a:ext uri="{FF2B5EF4-FFF2-40B4-BE49-F238E27FC236}">
                  <a16:creationId xmlns:a16="http://schemas.microsoft.com/office/drawing/2014/main" id="{8C113494-F153-C7A3-5075-3C6A0A66C102}"/>
                </a:ext>
              </a:extLst>
            </p:cNvPr>
            <p:cNvCxnSpPr>
              <a:cxnSpLocks/>
            </p:cNvCxnSpPr>
            <p:nvPr/>
          </p:nvCxnSpPr>
          <p:spPr>
            <a:xfrm>
              <a:off x="6722292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Conector reto 1368">
              <a:extLst>
                <a:ext uri="{FF2B5EF4-FFF2-40B4-BE49-F238E27FC236}">
                  <a16:creationId xmlns:a16="http://schemas.microsoft.com/office/drawing/2014/main" id="{35595048-AF69-F75D-93EC-A2AE76ED1695}"/>
                </a:ext>
              </a:extLst>
            </p:cNvPr>
            <p:cNvCxnSpPr>
              <a:cxnSpLocks/>
            </p:cNvCxnSpPr>
            <p:nvPr/>
          </p:nvCxnSpPr>
          <p:spPr>
            <a:xfrm>
              <a:off x="7392286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Conector reto 1371">
              <a:extLst>
                <a:ext uri="{FF2B5EF4-FFF2-40B4-BE49-F238E27FC236}">
                  <a16:creationId xmlns:a16="http://schemas.microsoft.com/office/drawing/2014/main" id="{18768360-C754-36BA-BE94-9039BFAEECBF}"/>
                </a:ext>
              </a:extLst>
            </p:cNvPr>
            <p:cNvCxnSpPr>
              <a:cxnSpLocks/>
            </p:cNvCxnSpPr>
            <p:nvPr/>
          </p:nvCxnSpPr>
          <p:spPr>
            <a:xfrm>
              <a:off x="8189355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Conector reto 1373">
              <a:extLst>
                <a:ext uri="{FF2B5EF4-FFF2-40B4-BE49-F238E27FC236}">
                  <a16:creationId xmlns:a16="http://schemas.microsoft.com/office/drawing/2014/main" id="{A7210125-489C-4354-97D3-1BD453A6517D}"/>
                </a:ext>
              </a:extLst>
            </p:cNvPr>
            <p:cNvCxnSpPr>
              <a:cxnSpLocks/>
            </p:cNvCxnSpPr>
            <p:nvPr/>
          </p:nvCxnSpPr>
          <p:spPr>
            <a:xfrm>
              <a:off x="8858941" y="8654179"/>
              <a:ext cx="0" cy="12518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ixaDeTexto 1189">
            <a:extLst>
              <a:ext uri="{FF2B5EF4-FFF2-40B4-BE49-F238E27FC236}">
                <a16:creationId xmlns:a16="http://schemas.microsoft.com/office/drawing/2014/main" id="{E653575F-3D2C-C633-3AEA-4CFA12C9B030}"/>
              </a:ext>
            </a:extLst>
          </p:cNvPr>
          <p:cNvSpPr txBox="1"/>
          <p:nvPr/>
        </p:nvSpPr>
        <p:spPr>
          <a:xfrm>
            <a:off x="92774" y="7928360"/>
            <a:ext cx="3453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ARMA ELEMENTA</a:t>
            </a:r>
            <a:r>
              <a:rPr lang="pt-BR" sz="1800" i="1" dirty="0">
                <a:latin typeface="Calisto MT" panose="02040603050505030304" pitchFamily="18" charset="0"/>
              </a:rPr>
              <a:t>(Carisma)           </a:t>
            </a:r>
          </a:p>
          <a:p>
            <a:r>
              <a:rPr lang="pt-BR" sz="1800" i="1" dirty="0">
                <a:latin typeface="Calisto MT" panose="02040603050505030304" pitchFamily="18" charset="0"/>
              </a:rPr>
              <a:t>Abjuração(Ritual)</a:t>
            </a:r>
          </a:p>
        </p:txBody>
      </p:sp>
      <p:cxnSp>
        <p:nvCxnSpPr>
          <p:cNvPr id="1201" name="Conector reto 1200">
            <a:extLst>
              <a:ext uri="{FF2B5EF4-FFF2-40B4-BE49-F238E27FC236}">
                <a16:creationId xmlns:a16="http://schemas.microsoft.com/office/drawing/2014/main" id="{290ED1E9-053B-470E-043A-C1642A472658}"/>
              </a:ext>
            </a:extLst>
          </p:cNvPr>
          <p:cNvCxnSpPr/>
          <p:nvPr/>
        </p:nvCxnSpPr>
        <p:spPr>
          <a:xfrm>
            <a:off x="78980" y="10145726"/>
            <a:ext cx="89837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2" name="CaixaDeTexto 1201">
            <a:extLst>
              <a:ext uri="{FF2B5EF4-FFF2-40B4-BE49-F238E27FC236}">
                <a16:creationId xmlns:a16="http://schemas.microsoft.com/office/drawing/2014/main" id="{B5BAC179-66E4-7D7B-1A2D-F774319A1581}"/>
              </a:ext>
            </a:extLst>
          </p:cNvPr>
          <p:cNvSpPr txBox="1"/>
          <p:nvPr/>
        </p:nvSpPr>
        <p:spPr>
          <a:xfrm>
            <a:off x="92774" y="9757053"/>
            <a:ext cx="134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C00000"/>
                </a:solidFill>
                <a:latin typeface="Calisto MT" panose="02040603050505030304" pitchFamily="18" charset="0"/>
              </a:rPr>
              <a:t>Descrição:</a:t>
            </a:r>
            <a:endParaRPr lang="pt-BR" sz="1800" i="1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203" name="Conector reto 1202">
            <a:extLst>
              <a:ext uri="{FF2B5EF4-FFF2-40B4-BE49-F238E27FC236}">
                <a16:creationId xmlns:a16="http://schemas.microsoft.com/office/drawing/2014/main" id="{B3DD7E64-11C9-DA0E-777A-F5F07277F4D3}"/>
              </a:ext>
            </a:extLst>
          </p:cNvPr>
          <p:cNvCxnSpPr/>
          <p:nvPr/>
        </p:nvCxnSpPr>
        <p:spPr>
          <a:xfrm>
            <a:off x="78980" y="11730686"/>
            <a:ext cx="89837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4" name="CaixaDeTexto 1203">
            <a:extLst>
              <a:ext uri="{FF2B5EF4-FFF2-40B4-BE49-F238E27FC236}">
                <a16:creationId xmlns:a16="http://schemas.microsoft.com/office/drawing/2014/main" id="{9B2CF950-FA5E-89B7-11F2-989AE4056323}"/>
              </a:ext>
            </a:extLst>
          </p:cNvPr>
          <p:cNvSpPr txBox="1"/>
          <p:nvPr/>
        </p:nvSpPr>
        <p:spPr>
          <a:xfrm>
            <a:off x="92773" y="11342013"/>
            <a:ext cx="2215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alisto MT" panose="02040603050505030304" pitchFamily="18" charset="0"/>
              </a:rPr>
              <a:t>Em Nível Superior</a:t>
            </a:r>
            <a:r>
              <a:rPr lang="pt-BR" sz="1800" b="1" dirty="0">
                <a:solidFill>
                  <a:srgbClr val="C00000"/>
                </a:solidFill>
                <a:latin typeface="Calisto MT" panose="02040603050505030304" pitchFamily="18" charset="0"/>
              </a:rPr>
              <a:t>:</a:t>
            </a:r>
            <a:endParaRPr lang="pt-BR" sz="1800" i="1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D504995-7AB7-9A37-0955-BD4EED145DB2}"/>
              </a:ext>
            </a:extLst>
          </p:cNvPr>
          <p:cNvGrpSpPr/>
          <p:nvPr/>
        </p:nvGrpSpPr>
        <p:grpSpPr>
          <a:xfrm>
            <a:off x="9553965" y="135491"/>
            <a:ext cx="9431999" cy="4204209"/>
            <a:chOff x="84602" y="673018"/>
            <a:chExt cx="9431999" cy="4204209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210FBFD1-75A5-484E-25A0-4294A90DF36C}"/>
                </a:ext>
              </a:extLst>
            </p:cNvPr>
            <p:cNvSpPr/>
            <p:nvPr/>
          </p:nvSpPr>
          <p:spPr>
            <a:xfrm>
              <a:off x="558480" y="980330"/>
              <a:ext cx="8577897" cy="647797"/>
            </a:xfrm>
            <a:custGeom>
              <a:avLst/>
              <a:gdLst>
                <a:gd name="connsiteX0" fmla="*/ 177125 w 8577897"/>
                <a:gd name="connsiteY0" fmla="*/ 0 h 647797"/>
                <a:gd name="connsiteX1" fmla="*/ 8400773 w 8577897"/>
                <a:gd name="connsiteY1" fmla="*/ 0 h 647797"/>
                <a:gd name="connsiteX2" fmla="*/ 8400796 w 8577897"/>
                <a:gd name="connsiteY2" fmla="*/ 229 h 647797"/>
                <a:gd name="connsiteX3" fmla="*/ 8561698 w 8577897"/>
                <a:gd name="connsiteY3" fmla="*/ 212338 h 647797"/>
                <a:gd name="connsiteX4" fmla="*/ 8577897 w 8577897"/>
                <a:gd name="connsiteY4" fmla="*/ 209090 h 647797"/>
                <a:gd name="connsiteX5" fmla="*/ 8577897 w 8577897"/>
                <a:gd name="connsiteY5" fmla="*/ 647797 h 647797"/>
                <a:gd name="connsiteX6" fmla="*/ 0 w 8577897"/>
                <a:gd name="connsiteY6" fmla="*/ 647797 h 647797"/>
                <a:gd name="connsiteX7" fmla="*/ 0 w 8577897"/>
                <a:gd name="connsiteY7" fmla="*/ 209090 h 647797"/>
                <a:gd name="connsiteX8" fmla="*/ 16199 w 8577897"/>
                <a:gd name="connsiteY8" fmla="*/ 212338 h 647797"/>
                <a:gd name="connsiteX9" fmla="*/ 177101 w 8577897"/>
                <a:gd name="connsiteY9" fmla="*/ 229 h 64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7897" h="647797">
                  <a:moveTo>
                    <a:pt x="177125" y="0"/>
                  </a:moveTo>
                  <a:lnTo>
                    <a:pt x="8400773" y="0"/>
                  </a:lnTo>
                  <a:lnTo>
                    <a:pt x="8400796" y="229"/>
                  </a:lnTo>
                  <a:cubicBezTo>
                    <a:pt x="8427305" y="124877"/>
                    <a:pt x="8489366" y="212338"/>
                    <a:pt x="8561698" y="212338"/>
                  </a:cubicBezTo>
                  <a:lnTo>
                    <a:pt x="8577897" y="209090"/>
                  </a:lnTo>
                  <a:lnTo>
                    <a:pt x="8577897" y="647797"/>
                  </a:lnTo>
                  <a:lnTo>
                    <a:pt x="0" y="647797"/>
                  </a:lnTo>
                  <a:lnTo>
                    <a:pt x="0" y="209090"/>
                  </a:lnTo>
                  <a:lnTo>
                    <a:pt x="16199" y="212338"/>
                  </a:lnTo>
                  <a:cubicBezTo>
                    <a:pt x="88532" y="212338"/>
                    <a:pt x="150592" y="124877"/>
                    <a:pt x="177101" y="22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FFC9C9">
                  <a:alpha val="85098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EED7CBA-F968-0E73-5938-434AC6F17E53}"/>
                </a:ext>
              </a:extLst>
            </p:cNvPr>
            <p:cNvSpPr/>
            <p:nvPr/>
          </p:nvSpPr>
          <p:spPr>
            <a:xfrm>
              <a:off x="662940" y="1030355"/>
              <a:ext cx="8379780" cy="826177"/>
            </a:xfrm>
            <a:prstGeom prst="roundRect">
              <a:avLst>
                <a:gd name="adj" fmla="val 29579"/>
              </a:avLst>
            </a:prstGeom>
            <a:solidFill>
              <a:schemeClr val="bg1"/>
            </a:solidFill>
            <a:ln w="19050">
              <a:solidFill>
                <a:srgbClr val="FFC9C9">
                  <a:alpha val="85098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E9A9D3C-ED65-6786-8FB9-9E2AA1AE3D04}"/>
                </a:ext>
              </a:extLst>
            </p:cNvPr>
            <p:cNvCxnSpPr>
              <a:cxnSpLocks/>
            </p:cNvCxnSpPr>
            <p:nvPr/>
          </p:nvCxnSpPr>
          <p:spPr>
            <a:xfrm>
              <a:off x="714375" y="1030355"/>
              <a:ext cx="8251825" cy="0"/>
            </a:xfrm>
            <a:prstGeom prst="line">
              <a:avLst/>
            </a:prstGeom>
            <a:ln>
              <a:solidFill>
                <a:srgbClr val="FFC9C9">
                  <a:alpha val="85098"/>
                </a:srgb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39BE263D-3F89-2F50-4D8D-CA5EF883F120}"/>
                </a:ext>
              </a:extLst>
            </p:cNvPr>
            <p:cNvSpPr/>
            <p:nvPr/>
          </p:nvSpPr>
          <p:spPr>
            <a:xfrm>
              <a:off x="3743983" y="673018"/>
              <a:ext cx="1866455" cy="1020540"/>
            </a:xfrm>
            <a:custGeom>
              <a:avLst/>
              <a:gdLst>
                <a:gd name="connsiteX0" fmla="*/ 896491 w 1866455"/>
                <a:gd name="connsiteY0" fmla="*/ 1865045 h 1866900"/>
                <a:gd name="connsiteX1" fmla="*/ 969963 w 1866455"/>
                <a:gd name="connsiteY1" fmla="*/ 1865045 h 1866900"/>
                <a:gd name="connsiteX2" fmla="*/ 933227 w 1866455"/>
                <a:gd name="connsiteY2" fmla="*/ 1866900 h 1866900"/>
                <a:gd name="connsiteX3" fmla="*/ 933227 w 1866455"/>
                <a:gd name="connsiteY3" fmla="*/ 0 h 1866900"/>
                <a:gd name="connsiteX4" fmla="*/ 1861858 w 1866455"/>
                <a:gd name="connsiteY4" fmla="*/ 838010 h 1866900"/>
                <a:gd name="connsiteX5" fmla="*/ 1866455 w 1866455"/>
                <a:gd name="connsiteY5" fmla="*/ 929045 h 1866900"/>
                <a:gd name="connsiteX6" fmla="*/ 0 w 1866455"/>
                <a:gd name="connsiteY6" fmla="*/ 929045 h 1866900"/>
                <a:gd name="connsiteX7" fmla="*/ 4596 w 1866455"/>
                <a:gd name="connsiteY7" fmla="*/ 838010 h 1866900"/>
                <a:gd name="connsiteX8" fmla="*/ 933227 w 1866455"/>
                <a:gd name="connsiteY8" fmla="*/ 0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6455" h="1866900">
                  <a:moveTo>
                    <a:pt x="896491" y="1865045"/>
                  </a:moveTo>
                  <a:lnTo>
                    <a:pt x="969963" y="1865045"/>
                  </a:lnTo>
                  <a:lnTo>
                    <a:pt x="933227" y="1866900"/>
                  </a:lnTo>
                  <a:close/>
                  <a:moveTo>
                    <a:pt x="933227" y="0"/>
                  </a:moveTo>
                  <a:cubicBezTo>
                    <a:pt x="1416537" y="0"/>
                    <a:pt x="1814056" y="367313"/>
                    <a:pt x="1861858" y="838010"/>
                  </a:cubicBezTo>
                  <a:lnTo>
                    <a:pt x="1866455" y="929045"/>
                  </a:lnTo>
                  <a:lnTo>
                    <a:pt x="0" y="929045"/>
                  </a:lnTo>
                  <a:lnTo>
                    <a:pt x="4596" y="838010"/>
                  </a:lnTo>
                  <a:cubicBezTo>
                    <a:pt x="52398" y="367313"/>
                    <a:pt x="449918" y="0"/>
                    <a:pt x="9332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C9C9">
                  <a:alpha val="85098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5FD65E5-5C6A-3410-FEDE-CA76E644D7A4}"/>
                </a:ext>
              </a:extLst>
            </p:cNvPr>
            <p:cNvCxnSpPr>
              <a:cxnSpLocks/>
              <a:stCxn id="18" idx="7"/>
              <a:endCxn id="18" idx="4"/>
            </p:cNvCxnSpPr>
            <p:nvPr/>
          </p:nvCxnSpPr>
          <p:spPr>
            <a:xfrm>
              <a:off x="3748579" y="1131116"/>
              <a:ext cx="1857262" cy="0"/>
            </a:xfrm>
            <a:prstGeom prst="line">
              <a:avLst/>
            </a:prstGeom>
            <a:ln>
              <a:solidFill>
                <a:srgbClr val="FFC9C9">
                  <a:alpha val="85098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92F42C7-024B-7981-C144-0DFBC9A9A8A4}"/>
                </a:ext>
              </a:extLst>
            </p:cNvPr>
            <p:cNvSpPr/>
            <p:nvPr/>
          </p:nvSpPr>
          <p:spPr>
            <a:xfrm>
              <a:off x="84602" y="1183288"/>
              <a:ext cx="9431999" cy="3693939"/>
            </a:xfrm>
            <a:custGeom>
              <a:avLst/>
              <a:gdLst>
                <a:gd name="connsiteX0" fmla="*/ 134388 w 9431999"/>
                <a:gd name="connsiteY0" fmla="*/ 0 h 2880000"/>
                <a:gd name="connsiteX1" fmla="*/ 9312026 w 9431999"/>
                <a:gd name="connsiteY1" fmla="*/ 0 h 2880000"/>
                <a:gd name="connsiteX2" fmla="*/ 9431999 w 9431999"/>
                <a:gd name="connsiteY2" fmla="*/ 119973 h 2880000"/>
                <a:gd name="connsiteX3" fmla="*/ 9431999 w 9431999"/>
                <a:gd name="connsiteY3" fmla="*/ 2756876 h 2880000"/>
                <a:gd name="connsiteX4" fmla="*/ 9308875 w 9431999"/>
                <a:gd name="connsiteY4" fmla="*/ 2880000 h 2880000"/>
                <a:gd name="connsiteX5" fmla="*/ 137540 w 9431999"/>
                <a:gd name="connsiteY5" fmla="*/ 2880000 h 2880000"/>
                <a:gd name="connsiteX6" fmla="*/ 0 w 9431999"/>
                <a:gd name="connsiteY6" fmla="*/ 2742459 h 2880000"/>
                <a:gd name="connsiteX7" fmla="*/ 0 w 9431999"/>
                <a:gd name="connsiteY7" fmla="*/ 134388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31999" h="2880000">
                  <a:moveTo>
                    <a:pt x="134388" y="0"/>
                  </a:moveTo>
                  <a:lnTo>
                    <a:pt x="9312026" y="0"/>
                  </a:lnTo>
                  <a:lnTo>
                    <a:pt x="9431999" y="119973"/>
                  </a:lnTo>
                  <a:lnTo>
                    <a:pt x="9431999" y="2756876"/>
                  </a:lnTo>
                  <a:lnTo>
                    <a:pt x="9308875" y="2880000"/>
                  </a:lnTo>
                  <a:lnTo>
                    <a:pt x="137540" y="2880000"/>
                  </a:lnTo>
                  <a:lnTo>
                    <a:pt x="0" y="2742459"/>
                  </a:lnTo>
                  <a:lnTo>
                    <a:pt x="0" y="1343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C9C9">
                  <a:alpha val="85098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475" name="Agrupar 1474">
            <a:extLst>
              <a:ext uri="{FF2B5EF4-FFF2-40B4-BE49-F238E27FC236}">
                <a16:creationId xmlns:a16="http://schemas.microsoft.com/office/drawing/2014/main" id="{1E1DC00C-5891-BCAF-D0CB-6629793C090C}"/>
              </a:ext>
            </a:extLst>
          </p:cNvPr>
          <p:cNvGrpSpPr/>
          <p:nvPr/>
        </p:nvGrpSpPr>
        <p:grpSpPr>
          <a:xfrm>
            <a:off x="244598" y="1478799"/>
            <a:ext cx="905143" cy="493700"/>
            <a:chOff x="216041" y="1367234"/>
            <a:chExt cx="905143" cy="493700"/>
          </a:xfrm>
        </p:grpSpPr>
        <p:sp>
          <p:nvSpPr>
            <p:cNvPr id="1476" name="Forma Livre: Forma 1475">
              <a:extLst>
                <a:ext uri="{FF2B5EF4-FFF2-40B4-BE49-F238E27FC236}">
                  <a16:creationId xmlns:a16="http://schemas.microsoft.com/office/drawing/2014/main" id="{0413FD74-911D-7669-0B02-8862F662982C}"/>
                </a:ext>
              </a:extLst>
            </p:cNvPr>
            <p:cNvSpPr/>
            <p:nvPr/>
          </p:nvSpPr>
          <p:spPr>
            <a:xfrm>
              <a:off x="344629" y="1441718"/>
              <a:ext cx="762000" cy="340700"/>
            </a:xfrm>
            <a:custGeom>
              <a:avLst/>
              <a:gdLst>
                <a:gd name="connsiteX0" fmla="*/ 0 w 762000"/>
                <a:gd name="connsiteY0" fmla="*/ 0 h 340700"/>
                <a:gd name="connsiteX1" fmla="*/ 662551 w 762000"/>
                <a:gd name="connsiteY1" fmla="*/ 0 h 340700"/>
                <a:gd name="connsiteX2" fmla="*/ 762000 w 762000"/>
                <a:gd name="connsiteY2" fmla="*/ 133713 h 340700"/>
                <a:gd name="connsiteX3" fmla="*/ 762000 w 762000"/>
                <a:gd name="connsiteY3" fmla="*/ 209639 h 340700"/>
                <a:gd name="connsiteX4" fmla="*/ 664524 w 762000"/>
                <a:gd name="connsiteY4" fmla="*/ 340700 h 340700"/>
                <a:gd name="connsiteX5" fmla="*/ 0 w 762000"/>
                <a:gd name="connsiteY5" fmla="*/ 340700 h 34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340700">
                  <a:moveTo>
                    <a:pt x="0" y="0"/>
                  </a:moveTo>
                  <a:lnTo>
                    <a:pt x="662551" y="0"/>
                  </a:lnTo>
                  <a:lnTo>
                    <a:pt x="762000" y="133713"/>
                  </a:lnTo>
                  <a:lnTo>
                    <a:pt x="762000" y="209639"/>
                  </a:lnTo>
                  <a:lnTo>
                    <a:pt x="664524" y="340700"/>
                  </a:lnTo>
                  <a:lnTo>
                    <a:pt x="0" y="34070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477" name="Conector reto 1476">
              <a:extLst>
                <a:ext uri="{FF2B5EF4-FFF2-40B4-BE49-F238E27FC236}">
                  <a16:creationId xmlns:a16="http://schemas.microsoft.com/office/drawing/2014/main" id="{49C69624-DCC2-F2A6-3D52-F8B7BA7C06B9}"/>
                </a:ext>
              </a:extLst>
            </p:cNvPr>
            <p:cNvCxnSpPr>
              <a:cxnSpLocks/>
            </p:cNvCxnSpPr>
            <p:nvPr/>
          </p:nvCxnSpPr>
          <p:spPr>
            <a:xfrm>
              <a:off x="967861" y="1439178"/>
              <a:ext cx="138768" cy="183309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Conector reto 1477">
              <a:extLst>
                <a:ext uri="{FF2B5EF4-FFF2-40B4-BE49-F238E27FC236}">
                  <a16:creationId xmlns:a16="http://schemas.microsoft.com/office/drawing/2014/main" id="{DD1B7157-EF26-A314-9186-69D5C381F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61" y="1590675"/>
              <a:ext cx="148541" cy="196219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9" name="Forma Livre: Forma 1478">
              <a:extLst>
                <a:ext uri="{FF2B5EF4-FFF2-40B4-BE49-F238E27FC236}">
                  <a16:creationId xmlns:a16="http://schemas.microsoft.com/office/drawing/2014/main" id="{7116773C-6188-6516-E07E-5AA72AE9FA04}"/>
                </a:ext>
              </a:extLst>
            </p:cNvPr>
            <p:cNvSpPr/>
            <p:nvPr/>
          </p:nvSpPr>
          <p:spPr>
            <a:xfrm>
              <a:off x="216041" y="1367234"/>
              <a:ext cx="221457" cy="493700"/>
            </a:xfrm>
            <a:custGeom>
              <a:avLst/>
              <a:gdLst>
                <a:gd name="connsiteX0" fmla="*/ 63122 w 221457"/>
                <a:gd name="connsiteY0" fmla="*/ 0 h 493700"/>
                <a:gd name="connsiteX1" fmla="*/ 221457 w 221457"/>
                <a:gd name="connsiteY1" fmla="*/ 158334 h 493700"/>
                <a:gd name="connsiteX2" fmla="*/ 221457 w 221457"/>
                <a:gd name="connsiteY2" fmla="*/ 335070 h 493700"/>
                <a:gd name="connsiteX3" fmla="*/ 62827 w 221457"/>
                <a:gd name="connsiteY3" fmla="*/ 493700 h 493700"/>
                <a:gd name="connsiteX4" fmla="*/ 0 w 221457"/>
                <a:gd name="connsiteY4" fmla="*/ 430873 h 493700"/>
                <a:gd name="connsiteX5" fmla="*/ 0 w 221457"/>
                <a:gd name="connsiteY5" fmla="*/ 63122 h 4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457" h="493700">
                  <a:moveTo>
                    <a:pt x="63122" y="0"/>
                  </a:moveTo>
                  <a:lnTo>
                    <a:pt x="221457" y="158334"/>
                  </a:lnTo>
                  <a:lnTo>
                    <a:pt x="221457" y="335070"/>
                  </a:lnTo>
                  <a:lnTo>
                    <a:pt x="62827" y="493700"/>
                  </a:lnTo>
                  <a:lnTo>
                    <a:pt x="0" y="430873"/>
                  </a:lnTo>
                  <a:lnTo>
                    <a:pt x="0" y="6312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innerShdw blurRad="508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80" name="Elipse 1479">
              <a:extLst>
                <a:ext uri="{FF2B5EF4-FFF2-40B4-BE49-F238E27FC236}">
                  <a16:creationId xmlns:a16="http://schemas.microsoft.com/office/drawing/2014/main" id="{1253BD06-7B15-DD42-70DC-4527D1D1E36A}"/>
                </a:ext>
              </a:extLst>
            </p:cNvPr>
            <p:cNvSpPr/>
            <p:nvPr/>
          </p:nvSpPr>
          <p:spPr>
            <a:xfrm flipV="1">
              <a:off x="1075465" y="1589209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41" name="Agrupar 1540">
            <a:extLst>
              <a:ext uri="{FF2B5EF4-FFF2-40B4-BE49-F238E27FC236}">
                <a16:creationId xmlns:a16="http://schemas.microsoft.com/office/drawing/2014/main" id="{6D10FB4B-CF84-C7BB-8A43-1BB0F856F873}"/>
              </a:ext>
            </a:extLst>
          </p:cNvPr>
          <p:cNvGrpSpPr/>
          <p:nvPr/>
        </p:nvGrpSpPr>
        <p:grpSpPr>
          <a:xfrm>
            <a:off x="2372708" y="1402076"/>
            <a:ext cx="682436" cy="871611"/>
            <a:chOff x="1063183" y="1036260"/>
            <a:chExt cx="2345679" cy="2995913"/>
          </a:xfrm>
        </p:grpSpPr>
        <p:grpSp>
          <p:nvGrpSpPr>
            <p:cNvPr id="1540" name="Agrupar 1539">
              <a:extLst>
                <a:ext uri="{FF2B5EF4-FFF2-40B4-BE49-F238E27FC236}">
                  <a16:creationId xmlns:a16="http://schemas.microsoft.com/office/drawing/2014/main" id="{9F023159-F441-256B-9432-7B2B476F3B40}"/>
                </a:ext>
              </a:extLst>
            </p:cNvPr>
            <p:cNvGrpSpPr/>
            <p:nvPr/>
          </p:nvGrpSpPr>
          <p:grpSpPr>
            <a:xfrm>
              <a:off x="1063183" y="1036260"/>
              <a:ext cx="2345679" cy="2995913"/>
              <a:chOff x="1063183" y="1036260"/>
              <a:chExt cx="2345679" cy="2995913"/>
            </a:xfrm>
          </p:grpSpPr>
          <p:sp>
            <p:nvSpPr>
              <p:cNvPr id="1525" name="Forma Livre: Forma 1524">
                <a:extLst>
                  <a:ext uri="{FF2B5EF4-FFF2-40B4-BE49-F238E27FC236}">
                    <a16:creationId xmlns:a16="http://schemas.microsoft.com/office/drawing/2014/main" id="{37D6364C-2874-890B-5440-EC537FA6920F}"/>
                  </a:ext>
                </a:extLst>
              </p:cNvPr>
              <p:cNvSpPr/>
              <p:nvPr/>
            </p:nvSpPr>
            <p:spPr>
              <a:xfrm rot="10800000">
                <a:off x="1412738" y="1363968"/>
                <a:ext cx="1646569" cy="2425861"/>
              </a:xfrm>
              <a:custGeom>
                <a:avLst/>
                <a:gdLst>
                  <a:gd name="connsiteX0" fmla="*/ 1861858 w 1861858"/>
                  <a:gd name="connsiteY0" fmla="*/ 2425861 h 2425861"/>
                  <a:gd name="connsiteX1" fmla="*/ 0 w 1861858"/>
                  <a:gd name="connsiteY1" fmla="*/ 2425861 h 2425861"/>
                  <a:gd name="connsiteX2" fmla="*/ 4483 w 1861858"/>
                  <a:gd name="connsiteY2" fmla="*/ 2292574 h 2425861"/>
                  <a:gd name="connsiteX3" fmla="*/ 438478 w 1861858"/>
                  <a:gd name="connsiteY3" fmla="*/ 1248604 h 2425861"/>
                  <a:gd name="connsiteX4" fmla="*/ 480687 w 1861858"/>
                  <a:gd name="connsiteY4" fmla="*/ 1212931 h 2425861"/>
                  <a:gd name="connsiteX5" fmla="*/ 438478 w 1861858"/>
                  <a:gd name="connsiteY5" fmla="*/ 1177257 h 2425861"/>
                  <a:gd name="connsiteX6" fmla="*/ 4483 w 1861858"/>
                  <a:gd name="connsiteY6" fmla="*/ 133287 h 2425861"/>
                  <a:gd name="connsiteX7" fmla="*/ 0 w 1861858"/>
                  <a:gd name="connsiteY7" fmla="*/ 0 h 2425861"/>
                  <a:gd name="connsiteX8" fmla="*/ 1861858 w 1861858"/>
                  <a:gd name="connsiteY8" fmla="*/ 0 h 2425861"/>
                  <a:gd name="connsiteX9" fmla="*/ 1857375 w 1861858"/>
                  <a:gd name="connsiteY9" fmla="*/ 133287 h 2425861"/>
                  <a:gd name="connsiteX10" fmla="*/ 1423381 w 1861858"/>
                  <a:gd name="connsiteY10" fmla="*/ 1177257 h 2425861"/>
                  <a:gd name="connsiteX11" fmla="*/ 1381171 w 1861858"/>
                  <a:gd name="connsiteY11" fmla="*/ 1212931 h 2425861"/>
                  <a:gd name="connsiteX12" fmla="*/ 1423380 w 1861858"/>
                  <a:gd name="connsiteY12" fmla="*/ 1248604 h 2425861"/>
                  <a:gd name="connsiteX13" fmla="*/ 1857375 w 1861858"/>
                  <a:gd name="connsiteY13" fmla="*/ 2292574 h 242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1858" h="2425861">
                    <a:moveTo>
                      <a:pt x="1861858" y="2425861"/>
                    </a:moveTo>
                    <a:lnTo>
                      <a:pt x="0" y="2425861"/>
                    </a:lnTo>
                    <a:lnTo>
                      <a:pt x="4483" y="2292574"/>
                    </a:lnTo>
                    <a:cubicBezTo>
                      <a:pt x="34289" y="1851921"/>
                      <a:pt x="200382" y="1471759"/>
                      <a:pt x="438478" y="1248604"/>
                    </a:cubicBezTo>
                    <a:lnTo>
                      <a:pt x="480687" y="1212931"/>
                    </a:lnTo>
                    <a:lnTo>
                      <a:pt x="438478" y="1177257"/>
                    </a:lnTo>
                    <a:cubicBezTo>
                      <a:pt x="200382" y="954102"/>
                      <a:pt x="34289" y="573940"/>
                      <a:pt x="4483" y="133287"/>
                    </a:cubicBezTo>
                    <a:lnTo>
                      <a:pt x="0" y="0"/>
                    </a:lnTo>
                    <a:lnTo>
                      <a:pt x="1861858" y="0"/>
                    </a:lnTo>
                    <a:lnTo>
                      <a:pt x="1857375" y="133287"/>
                    </a:lnTo>
                    <a:cubicBezTo>
                      <a:pt x="1827569" y="573940"/>
                      <a:pt x="1661477" y="954102"/>
                      <a:pt x="1423381" y="1177257"/>
                    </a:cubicBezTo>
                    <a:lnTo>
                      <a:pt x="1381171" y="1212931"/>
                    </a:lnTo>
                    <a:lnTo>
                      <a:pt x="1423380" y="1248604"/>
                    </a:lnTo>
                    <a:cubicBezTo>
                      <a:pt x="1661477" y="1471759"/>
                      <a:pt x="1827569" y="1851921"/>
                      <a:pt x="1857375" y="2292574"/>
                    </a:cubicBez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533" name="Forma Livre: Forma 1532">
                <a:extLst>
                  <a:ext uri="{FF2B5EF4-FFF2-40B4-BE49-F238E27FC236}">
                    <a16:creationId xmlns:a16="http://schemas.microsoft.com/office/drawing/2014/main" id="{63DEA510-93F3-8B6C-B786-2E6A8DEBB00C}"/>
                  </a:ext>
                </a:extLst>
              </p:cNvPr>
              <p:cNvSpPr/>
              <p:nvPr/>
            </p:nvSpPr>
            <p:spPr>
              <a:xfrm>
                <a:off x="1670913" y="2661231"/>
                <a:ext cx="1130219" cy="845833"/>
              </a:xfrm>
              <a:custGeom>
                <a:avLst/>
                <a:gdLst>
                  <a:gd name="connsiteX0" fmla="*/ 870710 w 1741421"/>
                  <a:gd name="connsiteY0" fmla="*/ 0 h 1281485"/>
                  <a:gd name="connsiteX1" fmla="*/ 1740592 w 1741421"/>
                  <a:gd name="connsiteY1" fmla="*/ 1255233 h 1281485"/>
                  <a:gd name="connsiteX2" fmla="*/ 1741421 w 1741421"/>
                  <a:gd name="connsiteY2" fmla="*/ 1281485 h 1281485"/>
                  <a:gd name="connsiteX3" fmla="*/ 0 w 1741421"/>
                  <a:gd name="connsiteY3" fmla="*/ 1281485 h 1281485"/>
                  <a:gd name="connsiteX4" fmla="*/ 829 w 1741421"/>
                  <a:gd name="connsiteY4" fmla="*/ 1255233 h 1281485"/>
                  <a:gd name="connsiteX5" fmla="*/ 870710 w 1741421"/>
                  <a:gd name="connsiteY5" fmla="*/ 0 h 128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1421" h="1281485">
                    <a:moveTo>
                      <a:pt x="870710" y="0"/>
                    </a:moveTo>
                    <a:cubicBezTo>
                      <a:pt x="1323444" y="0"/>
                      <a:pt x="1695814" y="550188"/>
                      <a:pt x="1740592" y="1255233"/>
                    </a:cubicBezTo>
                    <a:lnTo>
                      <a:pt x="1741421" y="1281485"/>
                    </a:lnTo>
                    <a:lnTo>
                      <a:pt x="0" y="1281485"/>
                    </a:lnTo>
                    <a:lnTo>
                      <a:pt x="829" y="1255233"/>
                    </a:lnTo>
                    <a:cubicBezTo>
                      <a:pt x="45606" y="550188"/>
                      <a:pt x="417977" y="0"/>
                      <a:pt x="87071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29" name="Forma Livre: Forma 1528">
                <a:extLst>
                  <a:ext uri="{FF2B5EF4-FFF2-40B4-BE49-F238E27FC236}">
                    <a16:creationId xmlns:a16="http://schemas.microsoft.com/office/drawing/2014/main" id="{B5405112-E544-197E-953E-C7BDE6BD040A}"/>
                  </a:ext>
                </a:extLst>
              </p:cNvPr>
              <p:cNvSpPr/>
              <p:nvPr/>
            </p:nvSpPr>
            <p:spPr>
              <a:xfrm rot="10800000">
                <a:off x="1905649" y="2087304"/>
                <a:ext cx="660747" cy="428039"/>
              </a:xfrm>
              <a:custGeom>
                <a:avLst/>
                <a:gdLst>
                  <a:gd name="connsiteX0" fmla="*/ 627847 w 1255694"/>
                  <a:gd name="connsiteY0" fmla="*/ 0 h 428039"/>
                  <a:gd name="connsiteX1" fmla="*/ 1246139 w 1255694"/>
                  <a:gd name="connsiteY1" fmla="*/ 409520 h 428039"/>
                  <a:gd name="connsiteX2" fmla="*/ 1255694 w 1255694"/>
                  <a:gd name="connsiteY2" fmla="*/ 428039 h 428039"/>
                  <a:gd name="connsiteX3" fmla="*/ 0 w 1255694"/>
                  <a:gd name="connsiteY3" fmla="*/ 428039 h 428039"/>
                  <a:gd name="connsiteX4" fmla="*/ 9556 w 1255694"/>
                  <a:gd name="connsiteY4" fmla="*/ 409520 h 428039"/>
                  <a:gd name="connsiteX5" fmla="*/ 627847 w 1255694"/>
                  <a:gd name="connsiteY5" fmla="*/ 0 h 42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5694" h="428039">
                    <a:moveTo>
                      <a:pt x="627847" y="0"/>
                    </a:moveTo>
                    <a:cubicBezTo>
                      <a:pt x="869305" y="0"/>
                      <a:pt x="1087904" y="156498"/>
                      <a:pt x="1246139" y="409520"/>
                    </a:cubicBezTo>
                    <a:lnTo>
                      <a:pt x="1255694" y="428039"/>
                    </a:lnTo>
                    <a:lnTo>
                      <a:pt x="0" y="428039"/>
                    </a:lnTo>
                    <a:lnTo>
                      <a:pt x="9556" y="409520"/>
                    </a:lnTo>
                    <a:cubicBezTo>
                      <a:pt x="167790" y="156498"/>
                      <a:pt x="386389" y="0"/>
                      <a:pt x="62784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30" name="Retângulo: Cantos Arredondados 1529">
                <a:extLst>
                  <a:ext uri="{FF2B5EF4-FFF2-40B4-BE49-F238E27FC236}">
                    <a16:creationId xmlns:a16="http://schemas.microsoft.com/office/drawing/2014/main" id="{32AE7CAF-8B1B-0F2E-9F7A-717B1A1E7530}"/>
                  </a:ext>
                </a:extLst>
              </p:cNvPr>
              <p:cNvSpPr/>
              <p:nvPr/>
            </p:nvSpPr>
            <p:spPr>
              <a:xfrm>
                <a:off x="1063183" y="1036260"/>
                <a:ext cx="2345679" cy="394179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1" name="Retângulo: Cantos Arredondados 1530">
                <a:extLst>
                  <a:ext uri="{FF2B5EF4-FFF2-40B4-BE49-F238E27FC236}">
                    <a16:creationId xmlns:a16="http://schemas.microsoft.com/office/drawing/2014/main" id="{88A27430-F04D-D707-0CAC-BCAAB7D84B47}"/>
                  </a:ext>
                </a:extLst>
              </p:cNvPr>
              <p:cNvSpPr/>
              <p:nvPr/>
            </p:nvSpPr>
            <p:spPr>
              <a:xfrm>
                <a:off x="1063183" y="3637994"/>
                <a:ext cx="2345679" cy="394179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36" name="Forma Livre: Forma 1535">
              <a:extLst>
                <a:ext uri="{FF2B5EF4-FFF2-40B4-BE49-F238E27FC236}">
                  <a16:creationId xmlns:a16="http://schemas.microsoft.com/office/drawing/2014/main" id="{7FF0C679-138C-B6AA-4A1D-A30CF927783A}"/>
                </a:ext>
              </a:extLst>
            </p:cNvPr>
            <p:cNvSpPr/>
            <p:nvPr/>
          </p:nvSpPr>
          <p:spPr>
            <a:xfrm>
              <a:off x="1670371" y="2663389"/>
              <a:ext cx="565651" cy="843676"/>
            </a:xfrm>
            <a:custGeom>
              <a:avLst/>
              <a:gdLst>
                <a:gd name="connsiteX0" fmla="*/ 565109 w 565651"/>
                <a:gd name="connsiteY0" fmla="*/ 0 h 845833"/>
                <a:gd name="connsiteX1" fmla="*/ 565651 w 565651"/>
                <a:gd name="connsiteY1" fmla="*/ 42 h 845833"/>
                <a:gd name="connsiteX2" fmla="*/ 565651 w 565651"/>
                <a:gd name="connsiteY2" fmla="*/ 845833 h 845833"/>
                <a:gd name="connsiteX3" fmla="*/ 0 w 565651"/>
                <a:gd name="connsiteY3" fmla="*/ 845833 h 845833"/>
                <a:gd name="connsiteX4" fmla="*/ 538 w 565651"/>
                <a:gd name="connsiteY4" fmla="*/ 828506 h 845833"/>
                <a:gd name="connsiteX5" fmla="*/ 565109 w 565651"/>
                <a:gd name="connsiteY5" fmla="*/ 0 h 84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651" h="845833">
                  <a:moveTo>
                    <a:pt x="565109" y="0"/>
                  </a:moveTo>
                  <a:lnTo>
                    <a:pt x="565651" y="42"/>
                  </a:lnTo>
                  <a:lnTo>
                    <a:pt x="565651" y="845833"/>
                  </a:lnTo>
                  <a:lnTo>
                    <a:pt x="0" y="845833"/>
                  </a:lnTo>
                  <a:lnTo>
                    <a:pt x="538" y="828506"/>
                  </a:lnTo>
                  <a:cubicBezTo>
                    <a:pt x="29599" y="363147"/>
                    <a:pt x="271276" y="0"/>
                    <a:pt x="56510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39" name="Forma Livre: Forma 1538">
              <a:extLst>
                <a:ext uri="{FF2B5EF4-FFF2-40B4-BE49-F238E27FC236}">
                  <a16:creationId xmlns:a16="http://schemas.microsoft.com/office/drawing/2014/main" id="{C42A71C4-EB8B-DA32-76F4-F2F4A4D83C9B}"/>
                </a:ext>
              </a:extLst>
            </p:cNvPr>
            <p:cNvSpPr/>
            <p:nvPr/>
          </p:nvSpPr>
          <p:spPr>
            <a:xfrm rot="10800000">
              <a:off x="1905647" y="2087302"/>
              <a:ext cx="330373" cy="428040"/>
            </a:xfrm>
            <a:custGeom>
              <a:avLst/>
              <a:gdLst>
                <a:gd name="connsiteX0" fmla="*/ 330373 w 330373"/>
                <a:gd name="connsiteY0" fmla="*/ 428039 h 428039"/>
                <a:gd name="connsiteX1" fmla="*/ 0 w 330373"/>
                <a:gd name="connsiteY1" fmla="*/ 428039 h 428039"/>
                <a:gd name="connsiteX2" fmla="*/ 0 w 330373"/>
                <a:gd name="connsiteY2" fmla="*/ 0 h 428039"/>
                <a:gd name="connsiteX3" fmla="*/ 47043 w 330373"/>
                <a:gd name="connsiteY3" fmla="*/ 7219 h 428039"/>
                <a:gd name="connsiteX4" fmla="*/ 325345 w 330373"/>
                <a:gd name="connsiteY4" fmla="*/ 409520 h 42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73" h="428039">
                  <a:moveTo>
                    <a:pt x="330373" y="428039"/>
                  </a:moveTo>
                  <a:lnTo>
                    <a:pt x="0" y="428039"/>
                  </a:lnTo>
                  <a:lnTo>
                    <a:pt x="0" y="0"/>
                  </a:lnTo>
                  <a:lnTo>
                    <a:pt x="47043" y="7219"/>
                  </a:lnTo>
                  <a:cubicBezTo>
                    <a:pt x="155315" y="40633"/>
                    <a:pt x="252490" y="188126"/>
                    <a:pt x="325345" y="40952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812" name="Agrupar 1811">
            <a:extLst>
              <a:ext uri="{FF2B5EF4-FFF2-40B4-BE49-F238E27FC236}">
                <a16:creationId xmlns:a16="http://schemas.microsoft.com/office/drawing/2014/main" id="{30B9F6DB-1D9A-05D3-8D19-C4CC361DBB6B}"/>
              </a:ext>
            </a:extLst>
          </p:cNvPr>
          <p:cNvGrpSpPr/>
          <p:nvPr/>
        </p:nvGrpSpPr>
        <p:grpSpPr>
          <a:xfrm>
            <a:off x="5176291" y="1550743"/>
            <a:ext cx="225813" cy="882793"/>
            <a:chOff x="5309129" y="1439743"/>
            <a:chExt cx="269201" cy="1052413"/>
          </a:xfrm>
        </p:grpSpPr>
        <p:sp>
          <p:nvSpPr>
            <p:cNvPr id="1542" name="Retângulo: Cantos Arredondados 1541">
              <a:extLst>
                <a:ext uri="{FF2B5EF4-FFF2-40B4-BE49-F238E27FC236}">
                  <a16:creationId xmlns:a16="http://schemas.microsoft.com/office/drawing/2014/main" id="{6DD5218D-D581-9F10-3C11-735C28FF5098}"/>
                </a:ext>
              </a:extLst>
            </p:cNvPr>
            <p:cNvSpPr/>
            <p:nvPr/>
          </p:nvSpPr>
          <p:spPr>
            <a:xfrm>
              <a:off x="5309129" y="1439743"/>
              <a:ext cx="269201" cy="105241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7" name="Forma Livre: Forma 1546">
              <a:extLst>
                <a:ext uri="{FF2B5EF4-FFF2-40B4-BE49-F238E27FC236}">
                  <a16:creationId xmlns:a16="http://schemas.microsoft.com/office/drawing/2014/main" id="{D92AB133-5C25-C8D4-EFA4-2E2DCAEB6EA9}"/>
                </a:ext>
              </a:extLst>
            </p:cNvPr>
            <p:cNvSpPr/>
            <p:nvPr/>
          </p:nvSpPr>
          <p:spPr>
            <a:xfrm>
              <a:off x="5309129" y="1439743"/>
              <a:ext cx="269201" cy="1052413"/>
            </a:xfrm>
            <a:custGeom>
              <a:avLst/>
              <a:gdLst>
                <a:gd name="connsiteX0" fmla="*/ 944888 w 944888"/>
                <a:gd name="connsiteY0" fmla="*/ 2990205 h 3693939"/>
                <a:gd name="connsiteX1" fmla="*/ 944888 w 944888"/>
                <a:gd name="connsiteY1" fmla="*/ 3536455 h 3693939"/>
                <a:gd name="connsiteX2" fmla="*/ 787404 w 944888"/>
                <a:gd name="connsiteY2" fmla="*/ 3693939 h 3693939"/>
                <a:gd name="connsiteX3" fmla="*/ 756323 w 944888"/>
                <a:gd name="connsiteY3" fmla="*/ 3693939 h 3693939"/>
                <a:gd name="connsiteX4" fmla="*/ 157484 w 944888"/>
                <a:gd name="connsiteY4" fmla="*/ 0 h 3693939"/>
                <a:gd name="connsiteX5" fmla="*/ 767891 w 944888"/>
                <a:gd name="connsiteY5" fmla="*/ 0 h 3693939"/>
                <a:gd name="connsiteX6" fmla="*/ 0 w 944888"/>
                <a:gd name="connsiteY6" fmla="*/ 2865808 h 3693939"/>
                <a:gd name="connsiteX7" fmla="*/ 0 w 944888"/>
                <a:gd name="connsiteY7" fmla="*/ 157484 h 3693939"/>
                <a:gd name="connsiteX8" fmla="*/ 157484 w 944888"/>
                <a:gd name="connsiteY8" fmla="*/ 0 h 369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888" h="3693939">
                  <a:moveTo>
                    <a:pt x="944888" y="2990205"/>
                  </a:moveTo>
                  <a:lnTo>
                    <a:pt x="944888" y="3536455"/>
                  </a:lnTo>
                  <a:cubicBezTo>
                    <a:pt x="944888" y="3623431"/>
                    <a:pt x="874380" y="3693939"/>
                    <a:pt x="787404" y="3693939"/>
                  </a:cubicBezTo>
                  <a:lnTo>
                    <a:pt x="756323" y="3693939"/>
                  </a:lnTo>
                  <a:close/>
                  <a:moveTo>
                    <a:pt x="157484" y="0"/>
                  </a:moveTo>
                  <a:lnTo>
                    <a:pt x="767891" y="0"/>
                  </a:lnTo>
                  <a:lnTo>
                    <a:pt x="0" y="2865808"/>
                  </a:lnTo>
                  <a:lnTo>
                    <a:pt x="0" y="157484"/>
                  </a:lnTo>
                  <a:cubicBezTo>
                    <a:pt x="0" y="70508"/>
                    <a:pt x="70508" y="0"/>
                    <a:pt x="15748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575" name="Agrupar 1574">
              <a:extLst>
                <a:ext uri="{FF2B5EF4-FFF2-40B4-BE49-F238E27FC236}">
                  <a16:creationId xmlns:a16="http://schemas.microsoft.com/office/drawing/2014/main" id="{FFB9A460-EBE8-811A-E685-5881811D19FD}"/>
                </a:ext>
              </a:extLst>
            </p:cNvPr>
            <p:cNvGrpSpPr/>
            <p:nvPr/>
          </p:nvGrpSpPr>
          <p:grpSpPr>
            <a:xfrm>
              <a:off x="5468128" y="1526233"/>
              <a:ext cx="110202" cy="911936"/>
              <a:chOff x="2498718" y="825986"/>
              <a:chExt cx="386806" cy="3200871"/>
            </a:xfrm>
          </p:grpSpPr>
          <p:cxnSp>
            <p:nvCxnSpPr>
              <p:cNvPr id="1549" name="Conector reto 1548">
                <a:extLst>
                  <a:ext uri="{FF2B5EF4-FFF2-40B4-BE49-F238E27FC236}">
                    <a16:creationId xmlns:a16="http://schemas.microsoft.com/office/drawing/2014/main" id="{D46C2243-6C69-3BB4-4B4C-E283F20FEC04}"/>
                  </a:ext>
                </a:extLst>
              </p:cNvPr>
              <p:cNvCxnSpPr/>
              <p:nvPr/>
            </p:nvCxnSpPr>
            <p:spPr>
              <a:xfrm>
                <a:off x="2498718" y="825986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1" name="Conector reto 1550">
                <a:extLst>
                  <a:ext uri="{FF2B5EF4-FFF2-40B4-BE49-F238E27FC236}">
                    <a16:creationId xmlns:a16="http://schemas.microsoft.com/office/drawing/2014/main" id="{B26C5597-6D6E-4C98-8F7B-6D6EC22C09F9}"/>
                  </a:ext>
                </a:extLst>
              </p:cNvPr>
              <p:cNvCxnSpPr/>
              <p:nvPr/>
            </p:nvCxnSpPr>
            <p:spPr>
              <a:xfrm>
                <a:off x="2498718" y="1146073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2" name="Conector reto 1551">
                <a:extLst>
                  <a:ext uri="{FF2B5EF4-FFF2-40B4-BE49-F238E27FC236}">
                    <a16:creationId xmlns:a16="http://schemas.microsoft.com/office/drawing/2014/main" id="{864BEC8A-C493-FE5B-6CBB-B74AF95DBDF2}"/>
                  </a:ext>
                </a:extLst>
              </p:cNvPr>
              <p:cNvCxnSpPr/>
              <p:nvPr/>
            </p:nvCxnSpPr>
            <p:spPr>
              <a:xfrm>
                <a:off x="2498718" y="1466160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6" name="Conector reto 1555">
                <a:extLst>
                  <a:ext uri="{FF2B5EF4-FFF2-40B4-BE49-F238E27FC236}">
                    <a16:creationId xmlns:a16="http://schemas.microsoft.com/office/drawing/2014/main" id="{A057A3D3-85D7-7589-4094-09AD3BDBFF42}"/>
                  </a:ext>
                </a:extLst>
              </p:cNvPr>
              <p:cNvCxnSpPr/>
              <p:nvPr/>
            </p:nvCxnSpPr>
            <p:spPr>
              <a:xfrm>
                <a:off x="2498718" y="1786247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7" name="Conector reto 1556">
                <a:extLst>
                  <a:ext uri="{FF2B5EF4-FFF2-40B4-BE49-F238E27FC236}">
                    <a16:creationId xmlns:a16="http://schemas.microsoft.com/office/drawing/2014/main" id="{171F69F6-19B8-C260-E28E-0BBCDD1C414E}"/>
                  </a:ext>
                </a:extLst>
              </p:cNvPr>
              <p:cNvCxnSpPr/>
              <p:nvPr/>
            </p:nvCxnSpPr>
            <p:spPr>
              <a:xfrm>
                <a:off x="2498718" y="2106334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8" name="Conector reto 1557">
                <a:extLst>
                  <a:ext uri="{FF2B5EF4-FFF2-40B4-BE49-F238E27FC236}">
                    <a16:creationId xmlns:a16="http://schemas.microsoft.com/office/drawing/2014/main" id="{3E80C2E5-B049-2065-5E21-06082D1FD41C}"/>
                  </a:ext>
                </a:extLst>
              </p:cNvPr>
              <p:cNvCxnSpPr/>
              <p:nvPr/>
            </p:nvCxnSpPr>
            <p:spPr>
              <a:xfrm>
                <a:off x="2498718" y="2426421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9" name="Conector reto 1558">
                <a:extLst>
                  <a:ext uri="{FF2B5EF4-FFF2-40B4-BE49-F238E27FC236}">
                    <a16:creationId xmlns:a16="http://schemas.microsoft.com/office/drawing/2014/main" id="{7A094B91-F5E4-AE5C-FB10-A387F612B8C1}"/>
                  </a:ext>
                </a:extLst>
              </p:cNvPr>
              <p:cNvCxnSpPr/>
              <p:nvPr/>
            </p:nvCxnSpPr>
            <p:spPr>
              <a:xfrm>
                <a:off x="2498718" y="2746508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0" name="Conector reto 1559">
                <a:extLst>
                  <a:ext uri="{FF2B5EF4-FFF2-40B4-BE49-F238E27FC236}">
                    <a16:creationId xmlns:a16="http://schemas.microsoft.com/office/drawing/2014/main" id="{BB3599B8-0975-7A3B-6F82-33A834028680}"/>
                  </a:ext>
                </a:extLst>
              </p:cNvPr>
              <p:cNvCxnSpPr/>
              <p:nvPr/>
            </p:nvCxnSpPr>
            <p:spPr>
              <a:xfrm>
                <a:off x="2498718" y="3066595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1" name="Conector reto 1560">
                <a:extLst>
                  <a:ext uri="{FF2B5EF4-FFF2-40B4-BE49-F238E27FC236}">
                    <a16:creationId xmlns:a16="http://schemas.microsoft.com/office/drawing/2014/main" id="{4E702CF5-C6F6-5A74-1E7A-EF90BCF65F4E}"/>
                  </a:ext>
                </a:extLst>
              </p:cNvPr>
              <p:cNvCxnSpPr/>
              <p:nvPr/>
            </p:nvCxnSpPr>
            <p:spPr>
              <a:xfrm>
                <a:off x="2498718" y="3386682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2" name="Conector reto 1561">
                <a:extLst>
                  <a:ext uri="{FF2B5EF4-FFF2-40B4-BE49-F238E27FC236}">
                    <a16:creationId xmlns:a16="http://schemas.microsoft.com/office/drawing/2014/main" id="{F5E3FDF4-0EB0-12C8-7A6C-602EEE28B0E6}"/>
                  </a:ext>
                </a:extLst>
              </p:cNvPr>
              <p:cNvCxnSpPr/>
              <p:nvPr/>
            </p:nvCxnSpPr>
            <p:spPr>
              <a:xfrm>
                <a:off x="2498718" y="3706769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3" name="Conector reto 1562">
                <a:extLst>
                  <a:ext uri="{FF2B5EF4-FFF2-40B4-BE49-F238E27FC236}">
                    <a16:creationId xmlns:a16="http://schemas.microsoft.com/office/drawing/2014/main" id="{979FB65C-B4CC-BFF4-D173-409516B91C4F}"/>
                  </a:ext>
                </a:extLst>
              </p:cNvPr>
              <p:cNvCxnSpPr/>
              <p:nvPr/>
            </p:nvCxnSpPr>
            <p:spPr>
              <a:xfrm>
                <a:off x="2498718" y="4026857"/>
                <a:ext cx="386806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4" name="Conector reto 1563">
                <a:extLst>
                  <a:ext uri="{FF2B5EF4-FFF2-40B4-BE49-F238E27FC236}">
                    <a16:creationId xmlns:a16="http://schemas.microsoft.com/office/drawing/2014/main" id="{0D51299A-D32C-F716-9A09-199F018B5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980908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6" name="Conector reto 1565">
                <a:extLst>
                  <a:ext uri="{FF2B5EF4-FFF2-40B4-BE49-F238E27FC236}">
                    <a16:creationId xmlns:a16="http://schemas.microsoft.com/office/drawing/2014/main" id="{C6E03C20-6195-3F23-BF40-1C01AC87C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1304286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7" name="Conector reto 1566">
                <a:extLst>
                  <a:ext uri="{FF2B5EF4-FFF2-40B4-BE49-F238E27FC236}">
                    <a16:creationId xmlns:a16="http://schemas.microsoft.com/office/drawing/2014/main" id="{BEFEC045-D6D0-2D42-E002-90C145F53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1627664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8" name="Conector reto 1567">
                <a:extLst>
                  <a:ext uri="{FF2B5EF4-FFF2-40B4-BE49-F238E27FC236}">
                    <a16:creationId xmlns:a16="http://schemas.microsoft.com/office/drawing/2014/main" id="{46A7E0E7-221F-879D-8D57-D343D5CDD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1946108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9" name="Conector reto 1568">
                <a:extLst>
                  <a:ext uri="{FF2B5EF4-FFF2-40B4-BE49-F238E27FC236}">
                    <a16:creationId xmlns:a16="http://schemas.microsoft.com/office/drawing/2014/main" id="{AD780F28-8F76-E855-DC68-4047A786C6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2269486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0" name="Conector reto 1569">
                <a:extLst>
                  <a:ext uri="{FF2B5EF4-FFF2-40B4-BE49-F238E27FC236}">
                    <a16:creationId xmlns:a16="http://schemas.microsoft.com/office/drawing/2014/main" id="{8AF5A136-E3EC-F961-1C21-E062B3E24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2592864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1" name="Conector reto 1570">
                <a:extLst>
                  <a:ext uri="{FF2B5EF4-FFF2-40B4-BE49-F238E27FC236}">
                    <a16:creationId xmlns:a16="http://schemas.microsoft.com/office/drawing/2014/main" id="{883FCADD-2346-0986-3CDE-01823E805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2911308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2" name="Conector reto 1571">
                <a:extLst>
                  <a:ext uri="{FF2B5EF4-FFF2-40B4-BE49-F238E27FC236}">
                    <a16:creationId xmlns:a16="http://schemas.microsoft.com/office/drawing/2014/main" id="{86447A2F-2716-6AB7-A82F-46B00D866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3234686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3" name="Conector reto 1572">
                <a:extLst>
                  <a:ext uri="{FF2B5EF4-FFF2-40B4-BE49-F238E27FC236}">
                    <a16:creationId xmlns:a16="http://schemas.microsoft.com/office/drawing/2014/main" id="{D9E680CE-5197-0A0C-F46F-BED360E4A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3558064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4" name="Conector reto 1573">
                <a:extLst>
                  <a:ext uri="{FF2B5EF4-FFF2-40B4-BE49-F238E27FC236}">
                    <a16:creationId xmlns:a16="http://schemas.microsoft.com/office/drawing/2014/main" id="{9A585C56-E344-1978-8AE9-54E20965C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825" y="3875564"/>
                <a:ext cx="221699" cy="0"/>
              </a:xfrm>
              <a:prstGeom prst="line">
                <a:avLst/>
              </a:prstGeom>
              <a:ln w="19050"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8" name="Agrupar 1637">
            <a:extLst>
              <a:ext uri="{FF2B5EF4-FFF2-40B4-BE49-F238E27FC236}">
                <a16:creationId xmlns:a16="http://schemas.microsoft.com/office/drawing/2014/main" id="{B2281539-DC98-2693-B656-F075757C2297}"/>
              </a:ext>
            </a:extLst>
          </p:cNvPr>
          <p:cNvGrpSpPr/>
          <p:nvPr/>
        </p:nvGrpSpPr>
        <p:grpSpPr>
          <a:xfrm>
            <a:off x="5612943" y="1680272"/>
            <a:ext cx="845641" cy="358524"/>
            <a:chOff x="-6954582" y="-12376342"/>
            <a:chExt cx="5414609" cy="2295616"/>
          </a:xfrm>
        </p:grpSpPr>
        <p:sp>
          <p:nvSpPr>
            <p:cNvPr id="1637" name="Forma Livre: Forma 1636">
              <a:extLst>
                <a:ext uri="{FF2B5EF4-FFF2-40B4-BE49-F238E27FC236}">
                  <a16:creationId xmlns:a16="http://schemas.microsoft.com/office/drawing/2014/main" id="{502A9B30-ACF4-B3E5-62CA-7F2266C26957}"/>
                </a:ext>
              </a:extLst>
            </p:cNvPr>
            <p:cNvSpPr/>
            <p:nvPr/>
          </p:nvSpPr>
          <p:spPr>
            <a:xfrm>
              <a:off x="-6381362" y="-12376342"/>
              <a:ext cx="3708391" cy="1028203"/>
            </a:xfrm>
            <a:custGeom>
              <a:avLst/>
              <a:gdLst>
                <a:gd name="connsiteX0" fmla="*/ 1854196 w 3708391"/>
                <a:gd name="connsiteY0" fmla="*/ 0 h 1028203"/>
                <a:gd name="connsiteX1" fmla="*/ 3616274 w 3708391"/>
                <a:gd name="connsiteY1" fmla="*/ 895461 h 1028203"/>
                <a:gd name="connsiteX2" fmla="*/ 3708391 w 3708391"/>
                <a:gd name="connsiteY2" fmla="*/ 1028203 h 1028203"/>
                <a:gd name="connsiteX3" fmla="*/ 3471036 w 3708391"/>
                <a:gd name="connsiteY3" fmla="*/ 1028203 h 1028203"/>
                <a:gd name="connsiteX4" fmla="*/ 3469434 w 3708391"/>
                <a:gd name="connsiteY4" fmla="*/ 1025895 h 1028203"/>
                <a:gd name="connsiteX5" fmla="*/ 1854196 w 3708391"/>
                <a:gd name="connsiteY5" fmla="*/ 205057 h 1028203"/>
                <a:gd name="connsiteX6" fmla="*/ 238957 w 3708391"/>
                <a:gd name="connsiteY6" fmla="*/ 1025895 h 1028203"/>
                <a:gd name="connsiteX7" fmla="*/ 237356 w 3708391"/>
                <a:gd name="connsiteY7" fmla="*/ 1028203 h 1028203"/>
                <a:gd name="connsiteX8" fmla="*/ 0 w 3708391"/>
                <a:gd name="connsiteY8" fmla="*/ 1028203 h 1028203"/>
                <a:gd name="connsiteX9" fmla="*/ 92117 w 3708391"/>
                <a:gd name="connsiteY9" fmla="*/ 895461 h 1028203"/>
                <a:gd name="connsiteX10" fmla="*/ 1854196 w 3708391"/>
                <a:gd name="connsiteY10" fmla="*/ 0 h 102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8391" h="1028203">
                  <a:moveTo>
                    <a:pt x="1854196" y="0"/>
                  </a:moveTo>
                  <a:cubicBezTo>
                    <a:pt x="2563596" y="0"/>
                    <a:pt x="3197442" y="348581"/>
                    <a:pt x="3616274" y="895461"/>
                  </a:cubicBezTo>
                  <a:lnTo>
                    <a:pt x="3708391" y="1028203"/>
                  </a:lnTo>
                  <a:lnTo>
                    <a:pt x="3471036" y="1028203"/>
                  </a:lnTo>
                  <a:lnTo>
                    <a:pt x="3469434" y="1025895"/>
                  </a:lnTo>
                  <a:cubicBezTo>
                    <a:pt x="3085505" y="524589"/>
                    <a:pt x="2504479" y="205057"/>
                    <a:pt x="1854196" y="205057"/>
                  </a:cubicBezTo>
                  <a:cubicBezTo>
                    <a:pt x="1203912" y="205057"/>
                    <a:pt x="622887" y="524589"/>
                    <a:pt x="238957" y="1025895"/>
                  </a:cubicBezTo>
                  <a:lnTo>
                    <a:pt x="237356" y="1028203"/>
                  </a:lnTo>
                  <a:lnTo>
                    <a:pt x="0" y="1028203"/>
                  </a:lnTo>
                  <a:lnTo>
                    <a:pt x="92117" y="895461"/>
                  </a:lnTo>
                  <a:cubicBezTo>
                    <a:pt x="510949" y="348581"/>
                    <a:pt x="1144796" y="0"/>
                    <a:pt x="185419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36" name="Forma Livre: Forma 1635">
              <a:extLst>
                <a:ext uri="{FF2B5EF4-FFF2-40B4-BE49-F238E27FC236}">
                  <a16:creationId xmlns:a16="http://schemas.microsoft.com/office/drawing/2014/main" id="{296FB50F-4954-A726-934D-2E2F6413CF39}"/>
                </a:ext>
              </a:extLst>
            </p:cNvPr>
            <p:cNvSpPr/>
            <p:nvPr/>
          </p:nvSpPr>
          <p:spPr>
            <a:xfrm>
              <a:off x="-6386248" y="-12199762"/>
              <a:ext cx="3708391" cy="1028203"/>
            </a:xfrm>
            <a:custGeom>
              <a:avLst/>
              <a:gdLst>
                <a:gd name="connsiteX0" fmla="*/ 1854196 w 3708391"/>
                <a:gd name="connsiteY0" fmla="*/ 0 h 1028203"/>
                <a:gd name="connsiteX1" fmla="*/ 3616274 w 3708391"/>
                <a:gd name="connsiteY1" fmla="*/ 895461 h 1028203"/>
                <a:gd name="connsiteX2" fmla="*/ 3708391 w 3708391"/>
                <a:gd name="connsiteY2" fmla="*/ 1028203 h 1028203"/>
                <a:gd name="connsiteX3" fmla="*/ 3471036 w 3708391"/>
                <a:gd name="connsiteY3" fmla="*/ 1028203 h 1028203"/>
                <a:gd name="connsiteX4" fmla="*/ 3469434 w 3708391"/>
                <a:gd name="connsiteY4" fmla="*/ 1025895 h 1028203"/>
                <a:gd name="connsiteX5" fmla="*/ 1854196 w 3708391"/>
                <a:gd name="connsiteY5" fmla="*/ 205057 h 1028203"/>
                <a:gd name="connsiteX6" fmla="*/ 238957 w 3708391"/>
                <a:gd name="connsiteY6" fmla="*/ 1025895 h 1028203"/>
                <a:gd name="connsiteX7" fmla="*/ 237356 w 3708391"/>
                <a:gd name="connsiteY7" fmla="*/ 1028203 h 1028203"/>
                <a:gd name="connsiteX8" fmla="*/ 0 w 3708391"/>
                <a:gd name="connsiteY8" fmla="*/ 1028203 h 1028203"/>
                <a:gd name="connsiteX9" fmla="*/ 92117 w 3708391"/>
                <a:gd name="connsiteY9" fmla="*/ 895461 h 1028203"/>
                <a:gd name="connsiteX10" fmla="*/ 1854196 w 3708391"/>
                <a:gd name="connsiteY10" fmla="*/ 0 h 102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8391" h="1028203">
                  <a:moveTo>
                    <a:pt x="1854196" y="0"/>
                  </a:moveTo>
                  <a:cubicBezTo>
                    <a:pt x="2563596" y="0"/>
                    <a:pt x="3197442" y="348581"/>
                    <a:pt x="3616274" y="895461"/>
                  </a:cubicBezTo>
                  <a:lnTo>
                    <a:pt x="3708391" y="1028203"/>
                  </a:lnTo>
                  <a:lnTo>
                    <a:pt x="3471036" y="1028203"/>
                  </a:lnTo>
                  <a:lnTo>
                    <a:pt x="3469434" y="1025895"/>
                  </a:lnTo>
                  <a:cubicBezTo>
                    <a:pt x="3085505" y="524589"/>
                    <a:pt x="2504479" y="205057"/>
                    <a:pt x="1854196" y="205057"/>
                  </a:cubicBezTo>
                  <a:cubicBezTo>
                    <a:pt x="1203912" y="205057"/>
                    <a:pt x="622887" y="524589"/>
                    <a:pt x="238957" y="1025895"/>
                  </a:cubicBezTo>
                  <a:lnTo>
                    <a:pt x="237356" y="1028203"/>
                  </a:lnTo>
                  <a:lnTo>
                    <a:pt x="0" y="1028203"/>
                  </a:lnTo>
                  <a:lnTo>
                    <a:pt x="92117" y="895461"/>
                  </a:lnTo>
                  <a:cubicBezTo>
                    <a:pt x="510949" y="348581"/>
                    <a:pt x="1144796" y="0"/>
                    <a:pt x="185419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1624" name="Agrupar 1623">
              <a:extLst>
                <a:ext uri="{FF2B5EF4-FFF2-40B4-BE49-F238E27FC236}">
                  <a16:creationId xmlns:a16="http://schemas.microsoft.com/office/drawing/2014/main" id="{33B6FB5E-C0F4-DE81-003C-17B6E4360A33}"/>
                </a:ext>
              </a:extLst>
            </p:cNvPr>
            <p:cNvGrpSpPr/>
            <p:nvPr/>
          </p:nvGrpSpPr>
          <p:grpSpPr>
            <a:xfrm rot="13500000">
              <a:off x="-3121042" y="-12194823"/>
              <a:ext cx="1048041" cy="2114097"/>
              <a:chOff x="1203833" y="2053287"/>
              <a:chExt cx="1048041" cy="2114097"/>
            </a:xfrm>
          </p:grpSpPr>
          <p:sp>
            <p:nvSpPr>
              <p:cNvPr id="1625" name="Retângulo: Cantos Arredondados 1624">
                <a:extLst>
                  <a:ext uri="{FF2B5EF4-FFF2-40B4-BE49-F238E27FC236}">
                    <a16:creationId xmlns:a16="http://schemas.microsoft.com/office/drawing/2014/main" id="{E33352B5-504D-DDC5-7201-724AD5B3AC7F}"/>
                  </a:ext>
                </a:extLst>
              </p:cNvPr>
              <p:cNvSpPr/>
              <p:nvPr/>
            </p:nvSpPr>
            <p:spPr>
              <a:xfrm>
                <a:off x="1203833" y="2321812"/>
                <a:ext cx="485853" cy="1577047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6" name="Retângulo: Cantos Arredondados 1625">
                <a:extLst>
                  <a:ext uri="{FF2B5EF4-FFF2-40B4-BE49-F238E27FC236}">
                    <a16:creationId xmlns:a16="http://schemas.microsoft.com/office/drawing/2014/main" id="{15707B8A-51E9-B575-2AEE-3233EC4E6CAB}"/>
                  </a:ext>
                </a:extLst>
              </p:cNvPr>
              <p:cNvSpPr/>
              <p:nvPr/>
            </p:nvSpPr>
            <p:spPr>
              <a:xfrm>
                <a:off x="1482434" y="2053287"/>
                <a:ext cx="769440" cy="211409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30" name="Agrupar 1629">
              <a:extLst>
                <a:ext uri="{FF2B5EF4-FFF2-40B4-BE49-F238E27FC236}">
                  <a16:creationId xmlns:a16="http://schemas.microsoft.com/office/drawing/2014/main" id="{2839564F-E224-333D-6C04-FF934C30AE15}"/>
                </a:ext>
              </a:extLst>
            </p:cNvPr>
            <p:cNvGrpSpPr/>
            <p:nvPr/>
          </p:nvGrpSpPr>
          <p:grpSpPr>
            <a:xfrm rot="8100000" flipH="1">
              <a:off x="-6954582" y="-12194823"/>
              <a:ext cx="1048041" cy="2114097"/>
              <a:chOff x="1203833" y="2053287"/>
              <a:chExt cx="1048041" cy="2114097"/>
            </a:xfrm>
          </p:grpSpPr>
          <p:sp>
            <p:nvSpPr>
              <p:cNvPr id="1631" name="Retângulo: Cantos Arredondados 1630">
                <a:extLst>
                  <a:ext uri="{FF2B5EF4-FFF2-40B4-BE49-F238E27FC236}">
                    <a16:creationId xmlns:a16="http://schemas.microsoft.com/office/drawing/2014/main" id="{E22E24B6-6C79-5170-5032-AFE1B2EBA66E}"/>
                  </a:ext>
                </a:extLst>
              </p:cNvPr>
              <p:cNvSpPr/>
              <p:nvPr/>
            </p:nvSpPr>
            <p:spPr>
              <a:xfrm>
                <a:off x="1203833" y="2321812"/>
                <a:ext cx="485853" cy="1577047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2" name="Retângulo: Cantos Arredondados 1631">
                <a:extLst>
                  <a:ext uri="{FF2B5EF4-FFF2-40B4-BE49-F238E27FC236}">
                    <a16:creationId xmlns:a16="http://schemas.microsoft.com/office/drawing/2014/main" id="{CF4FB327-2D41-2DC2-EC27-1CFEED8AA5C3}"/>
                  </a:ext>
                </a:extLst>
              </p:cNvPr>
              <p:cNvSpPr/>
              <p:nvPr/>
            </p:nvSpPr>
            <p:spPr>
              <a:xfrm>
                <a:off x="1482434" y="2053287"/>
                <a:ext cx="769440" cy="211409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64" name="Agrupar 1663">
            <a:extLst>
              <a:ext uri="{FF2B5EF4-FFF2-40B4-BE49-F238E27FC236}">
                <a16:creationId xmlns:a16="http://schemas.microsoft.com/office/drawing/2014/main" id="{4A7690E4-837C-D0B3-96EF-B3D5AE5B7894}"/>
              </a:ext>
            </a:extLst>
          </p:cNvPr>
          <p:cNvGrpSpPr/>
          <p:nvPr/>
        </p:nvGrpSpPr>
        <p:grpSpPr>
          <a:xfrm>
            <a:off x="3267047" y="1597943"/>
            <a:ext cx="852764" cy="468896"/>
            <a:chOff x="2094307" y="1150740"/>
            <a:chExt cx="5050264" cy="2776910"/>
          </a:xfrm>
        </p:grpSpPr>
        <p:grpSp>
          <p:nvGrpSpPr>
            <p:cNvPr id="1663" name="Agrupar 1662">
              <a:extLst>
                <a:ext uri="{FF2B5EF4-FFF2-40B4-BE49-F238E27FC236}">
                  <a16:creationId xmlns:a16="http://schemas.microsoft.com/office/drawing/2014/main" id="{7BCF7EC1-A32F-BFB2-BC74-4781EF70FC92}"/>
                </a:ext>
              </a:extLst>
            </p:cNvPr>
            <p:cNvGrpSpPr/>
            <p:nvPr/>
          </p:nvGrpSpPr>
          <p:grpSpPr>
            <a:xfrm>
              <a:off x="2094307" y="1150740"/>
              <a:ext cx="5050264" cy="2776910"/>
              <a:chOff x="2094307" y="1150740"/>
              <a:chExt cx="5050264" cy="2776910"/>
            </a:xfrm>
          </p:grpSpPr>
          <p:sp>
            <p:nvSpPr>
              <p:cNvPr id="1653" name="Forma Livre: Forma 1652">
                <a:extLst>
                  <a:ext uri="{FF2B5EF4-FFF2-40B4-BE49-F238E27FC236}">
                    <a16:creationId xmlns:a16="http://schemas.microsoft.com/office/drawing/2014/main" id="{F114D187-6A4A-2BC9-630D-2C6957480180}"/>
                  </a:ext>
                </a:extLst>
              </p:cNvPr>
              <p:cNvSpPr/>
              <p:nvPr/>
            </p:nvSpPr>
            <p:spPr>
              <a:xfrm rot="5400000">
                <a:off x="3924195" y="-679148"/>
                <a:ext cx="1390487" cy="5050264"/>
              </a:xfrm>
              <a:custGeom>
                <a:avLst/>
                <a:gdLst>
                  <a:gd name="connsiteX0" fmla="*/ 0 w 1390487"/>
                  <a:gd name="connsiteY0" fmla="*/ 2588810 h 5050264"/>
                  <a:gd name="connsiteX1" fmla="*/ 0 w 1390487"/>
                  <a:gd name="connsiteY1" fmla="*/ 2461454 h 5050264"/>
                  <a:gd name="connsiteX2" fmla="*/ 1366330 w 1390487"/>
                  <a:gd name="connsiteY2" fmla="*/ 12416 h 5050264"/>
                  <a:gd name="connsiteX3" fmla="*/ 1390487 w 1390487"/>
                  <a:gd name="connsiteY3" fmla="*/ 0 h 5050264"/>
                  <a:gd name="connsiteX4" fmla="*/ 1390487 w 1390487"/>
                  <a:gd name="connsiteY4" fmla="*/ 1513667 h 5050264"/>
                  <a:gd name="connsiteX5" fmla="*/ 1388455 w 1390487"/>
                  <a:gd name="connsiteY5" fmla="*/ 1513462 h 5050264"/>
                  <a:gd name="connsiteX6" fmla="*/ 380247 w 1390487"/>
                  <a:gd name="connsiteY6" fmla="*/ 2521669 h 5050264"/>
                  <a:gd name="connsiteX7" fmla="*/ 1388454 w 1390487"/>
                  <a:gd name="connsiteY7" fmla="*/ 3529876 h 5050264"/>
                  <a:gd name="connsiteX8" fmla="*/ 1390487 w 1390487"/>
                  <a:gd name="connsiteY8" fmla="*/ 3529671 h 5050264"/>
                  <a:gd name="connsiteX9" fmla="*/ 1390487 w 1390487"/>
                  <a:gd name="connsiteY9" fmla="*/ 5050264 h 5050264"/>
                  <a:gd name="connsiteX10" fmla="*/ 1366329 w 1390487"/>
                  <a:gd name="connsiteY10" fmla="*/ 5037849 h 5050264"/>
                  <a:gd name="connsiteX11" fmla="*/ 0 w 1390487"/>
                  <a:gd name="connsiteY11" fmla="*/ 2588810 h 5050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0487" h="5050264">
                    <a:moveTo>
                      <a:pt x="0" y="2588810"/>
                    </a:moveTo>
                    <a:lnTo>
                      <a:pt x="0" y="2461454"/>
                    </a:lnTo>
                    <a:cubicBezTo>
                      <a:pt x="0" y="1403927"/>
                      <a:pt x="552482" y="484059"/>
                      <a:pt x="1366330" y="12416"/>
                    </a:cubicBezTo>
                    <a:lnTo>
                      <a:pt x="1390487" y="0"/>
                    </a:lnTo>
                    <a:lnTo>
                      <a:pt x="1390487" y="1513667"/>
                    </a:lnTo>
                    <a:lnTo>
                      <a:pt x="1388455" y="1513462"/>
                    </a:lnTo>
                    <a:cubicBezTo>
                      <a:pt x="831637" y="1513462"/>
                      <a:pt x="380247" y="1964852"/>
                      <a:pt x="380247" y="2521669"/>
                    </a:cubicBezTo>
                    <a:cubicBezTo>
                      <a:pt x="380247" y="3078486"/>
                      <a:pt x="831637" y="3529876"/>
                      <a:pt x="1388454" y="3529876"/>
                    </a:cubicBezTo>
                    <a:lnTo>
                      <a:pt x="1390487" y="3529671"/>
                    </a:lnTo>
                    <a:lnTo>
                      <a:pt x="1390487" y="5050264"/>
                    </a:lnTo>
                    <a:lnTo>
                      <a:pt x="1366329" y="5037849"/>
                    </a:lnTo>
                    <a:cubicBezTo>
                      <a:pt x="552482" y="4566206"/>
                      <a:pt x="0" y="3646337"/>
                      <a:pt x="0" y="258881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54" name="Forma Livre: Forma 1653">
                <a:extLst>
                  <a:ext uri="{FF2B5EF4-FFF2-40B4-BE49-F238E27FC236}">
                    <a16:creationId xmlns:a16="http://schemas.microsoft.com/office/drawing/2014/main" id="{9E1CB3CC-A31F-D569-F3DB-FB6D4E1DCD71}"/>
                  </a:ext>
                </a:extLst>
              </p:cNvPr>
              <p:cNvSpPr/>
              <p:nvPr/>
            </p:nvSpPr>
            <p:spPr>
              <a:xfrm rot="16200000">
                <a:off x="3924195" y="707275"/>
                <a:ext cx="1390487" cy="5050264"/>
              </a:xfrm>
              <a:custGeom>
                <a:avLst/>
                <a:gdLst>
                  <a:gd name="connsiteX0" fmla="*/ 1390487 w 1390487"/>
                  <a:gd name="connsiteY0" fmla="*/ 0 h 5050264"/>
                  <a:gd name="connsiteX1" fmla="*/ 1390487 w 1390487"/>
                  <a:gd name="connsiteY1" fmla="*/ 1513667 h 5050264"/>
                  <a:gd name="connsiteX2" fmla="*/ 1388456 w 1390487"/>
                  <a:gd name="connsiteY2" fmla="*/ 1513463 h 5050264"/>
                  <a:gd name="connsiteX3" fmla="*/ 380249 w 1390487"/>
                  <a:gd name="connsiteY3" fmla="*/ 2521670 h 5050264"/>
                  <a:gd name="connsiteX4" fmla="*/ 1388456 w 1390487"/>
                  <a:gd name="connsiteY4" fmla="*/ 3529877 h 5050264"/>
                  <a:gd name="connsiteX5" fmla="*/ 1390487 w 1390487"/>
                  <a:gd name="connsiteY5" fmla="*/ 3529672 h 5050264"/>
                  <a:gd name="connsiteX6" fmla="*/ 1390487 w 1390487"/>
                  <a:gd name="connsiteY6" fmla="*/ 5050264 h 5050264"/>
                  <a:gd name="connsiteX7" fmla="*/ 1366329 w 1390487"/>
                  <a:gd name="connsiteY7" fmla="*/ 5037849 h 5050264"/>
                  <a:gd name="connsiteX8" fmla="*/ 0 w 1390487"/>
                  <a:gd name="connsiteY8" fmla="*/ 2588810 h 5050264"/>
                  <a:gd name="connsiteX9" fmla="*/ 0 w 1390487"/>
                  <a:gd name="connsiteY9" fmla="*/ 2461454 h 5050264"/>
                  <a:gd name="connsiteX10" fmla="*/ 1366330 w 1390487"/>
                  <a:gd name="connsiteY10" fmla="*/ 12416 h 5050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487" h="5050264">
                    <a:moveTo>
                      <a:pt x="1390487" y="0"/>
                    </a:moveTo>
                    <a:lnTo>
                      <a:pt x="1390487" y="1513667"/>
                    </a:lnTo>
                    <a:lnTo>
                      <a:pt x="1388456" y="1513463"/>
                    </a:lnTo>
                    <a:cubicBezTo>
                      <a:pt x="831639" y="1513463"/>
                      <a:pt x="380249" y="1964853"/>
                      <a:pt x="380249" y="2521670"/>
                    </a:cubicBezTo>
                    <a:cubicBezTo>
                      <a:pt x="380249" y="3078487"/>
                      <a:pt x="831639" y="3529877"/>
                      <a:pt x="1388456" y="3529877"/>
                    </a:cubicBezTo>
                    <a:lnTo>
                      <a:pt x="1390487" y="3529672"/>
                    </a:lnTo>
                    <a:lnTo>
                      <a:pt x="1390487" y="5050264"/>
                    </a:lnTo>
                    <a:lnTo>
                      <a:pt x="1366329" y="5037849"/>
                    </a:lnTo>
                    <a:cubicBezTo>
                      <a:pt x="552482" y="4566206"/>
                      <a:pt x="0" y="3646337"/>
                      <a:pt x="0" y="2588810"/>
                    </a:cubicBezTo>
                    <a:lnTo>
                      <a:pt x="0" y="2461454"/>
                    </a:lnTo>
                    <a:cubicBezTo>
                      <a:pt x="0" y="1403927"/>
                      <a:pt x="552482" y="484059"/>
                      <a:pt x="1366330" y="12416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62" name="Agrupar 1661">
              <a:extLst>
                <a:ext uri="{FF2B5EF4-FFF2-40B4-BE49-F238E27FC236}">
                  <a16:creationId xmlns:a16="http://schemas.microsoft.com/office/drawing/2014/main" id="{901FCA39-7550-7F2E-B71C-CD4722E4FB96}"/>
                </a:ext>
              </a:extLst>
            </p:cNvPr>
            <p:cNvGrpSpPr/>
            <p:nvPr/>
          </p:nvGrpSpPr>
          <p:grpSpPr>
            <a:xfrm>
              <a:off x="3886699" y="1814196"/>
              <a:ext cx="1465480" cy="1449998"/>
              <a:chOff x="3897081" y="1815138"/>
              <a:chExt cx="1465480" cy="1449998"/>
            </a:xfrm>
          </p:grpSpPr>
          <p:sp>
            <p:nvSpPr>
              <p:cNvPr id="1658" name="Forma Livre: Forma 1657">
                <a:extLst>
                  <a:ext uri="{FF2B5EF4-FFF2-40B4-BE49-F238E27FC236}">
                    <a16:creationId xmlns:a16="http://schemas.microsoft.com/office/drawing/2014/main" id="{CFF5CBAF-0DAD-529A-E4C9-52F3B639D3F9}"/>
                  </a:ext>
                </a:extLst>
              </p:cNvPr>
              <p:cNvSpPr/>
              <p:nvPr/>
            </p:nvSpPr>
            <p:spPr>
              <a:xfrm>
                <a:off x="3897081" y="1815138"/>
                <a:ext cx="1465480" cy="1449998"/>
              </a:xfrm>
              <a:custGeom>
                <a:avLst/>
                <a:gdLst>
                  <a:gd name="connsiteX0" fmla="*/ 732740 w 1465480"/>
                  <a:gd name="connsiteY0" fmla="*/ 0 h 1449998"/>
                  <a:gd name="connsiteX1" fmla="*/ 1017956 w 1465480"/>
                  <a:gd name="connsiteY1" fmla="*/ 56974 h 1449998"/>
                  <a:gd name="connsiteX2" fmla="*/ 1120585 w 1465480"/>
                  <a:gd name="connsiteY2" fmla="*/ 112091 h 1449998"/>
                  <a:gd name="connsiteX3" fmla="*/ 1069027 w 1465480"/>
                  <a:gd name="connsiteY3" fmla="*/ 117234 h 1449998"/>
                  <a:gd name="connsiteX4" fmla="*/ 805568 w 1465480"/>
                  <a:gd name="connsiteY4" fmla="*/ 437071 h 1449998"/>
                  <a:gd name="connsiteX5" fmla="*/ 1135524 w 1465480"/>
                  <a:gd name="connsiteY5" fmla="*/ 763541 h 1449998"/>
                  <a:gd name="connsiteX6" fmla="*/ 1439551 w 1465480"/>
                  <a:gd name="connsiteY6" fmla="*/ 564148 h 1449998"/>
                  <a:gd name="connsiteX7" fmla="*/ 1442760 w 1465480"/>
                  <a:gd name="connsiteY7" fmla="*/ 553918 h 1449998"/>
                  <a:gd name="connsiteX8" fmla="*/ 1450594 w 1465480"/>
                  <a:gd name="connsiteY8" fmla="*/ 578887 h 1449998"/>
                  <a:gd name="connsiteX9" fmla="*/ 1465480 w 1465480"/>
                  <a:gd name="connsiteY9" fmla="*/ 724999 h 1449998"/>
                  <a:gd name="connsiteX10" fmla="*/ 732740 w 1465480"/>
                  <a:gd name="connsiteY10" fmla="*/ 1449998 h 1449998"/>
                  <a:gd name="connsiteX11" fmla="*/ 0 w 1465480"/>
                  <a:gd name="connsiteY11" fmla="*/ 724999 h 1449998"/>
                  <a:gd name="connsiteX12" fmla="*/ 732740 w 1465480"/>
                  <a:gd name="connsiteY12" fmla="*/ 0 h 144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65480" h="1449998">
                    <a:moveTo>
                      <a:pt x="732740" y="0"/>
                    </a:moveTo>
                    <a:cubicBezTo>
                      <a:pt x="833910" y="0"/>
                      <a:pt x="930292" y="20287"/>
                      <a:pt x="1017956" y="56974"/>
                    </a:cubicBezTo>
                    <a:lnTo>
                      <a:pt x="1120585" y="112091"/>
                    </a:lnTo>
                    <a:lnTo>
                      <a:pt x="1069027" y="117234"/>
                    </a:lnTo>
                    <a:cubicBezTo>
                      <a:pt x="918671" y="147676"/>
                      <a:pt x="805568" y="279305"/>
                      <a:pt x="805568" y="437071"/>
                    </a:cubicBezTo>
                    <a:cubicBezTo>
                      <a:pt x="805568" y="617375"/>
                      <a:pt x="953294" y="763541"/>
                      <a:pt x="1135524" y="763541"/>
                    </a:cubicBezTo>
                    <a:cubicBezTo>
                      <a:pt x="1272197" y="763541"/>
                      <a:pt x="1389461" y="681323"/>
                      <a:pt x="1439551" y="564148"/>
                    </a:cubicBezTo>
                    <a:lnTo>
                      <a:pt x="1442760" y="553918"/>
                    </a:lnTo>
                    <a:lnTo>
                      <a:pt x="1450594" y="578887"/>
                    </a:lnTo>
                    <a:cubicBezTo>
                      <a:pt x="1460354" y="626082"/>
                      <a:pt x="1465480" y="674948"/>
                      <a:pt x="1465480" y="724999"/>
                    </a:cubicBezTo>
                    <a:cubicBezTo>
                      <a:pt x="1465480" y="1125405"/>
                      <a:pt x="1137421" y="1449998"/>
                      <a:pt x="732740" y="1449998"/>
                    </a:cubicBezTo>
                    <a:cubicBezTo>
                      <a:pt x="328059" y="1449998"/>
                      <a:pt x="0" y="1125405"/>
                      <a:pt x="0" y="724999"/>
                    </a:cubicBezTo>
                    <a:cubicBezTo>
                      <a:pt x="0" y="324593"/>
                      <a:pt x="328059" y="0"/>
                      <a:pt x="73274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61" name="Forma Livre: Forma 1660">
                <a:extLst>
                  <a:ext uri="{FF2B5EF4-FFF2-40B4-BE49-F238E27FC236}">
                    <a16:creationId xmlns:a16="http://schemas.microsoft.com/office/drawing/2014/main" id="{5702F0E4-18DD-6BED-A36B-C628EC81A0A5}"/>
                  </a:ext>
                </a:extLst>
              </p:cNvPr>
              <p:cNvSpPr/>
              <p:nvPr/>
            </p:nvSpPr>
            <p:spPr>
              <a:xfrm>
                <a:off x="3897081" y="1815139"/>
                <a:ext cx="1465480" cy="1415751"/>
              </a:xfrm>
              <a:custGeom>
                <a:avLst/>
                <a:gdLst>
                  <a:gd name="connsiteX0" fmla="*/ 1442760 w 1465480"/>
                  <a:gd name="connsiteY0" fmla="*/ 553918 h 1415751"/>
                  <a:gd name="connsiteX1" fmla="*/ 1450594 w 1465480"/>
                  <a:gd name="connsiteY1" fmla="*/ 578887 h 1415751"/>
                  <a:gd name="connsiteX2" fmla="*/ 1465480 w 1465480"/>
                  <a:gd name="connsiteY2" fmla="*/ 724999 h 1415751"/>
                  <a:gd name="connsiteX3" fmla="*/ 1017956 w 1465480"/>
                  <a:gd name="connsiteY3" fmla="*/ 1393024 h 1415751"/>
                  <a:gd name="connsiteX4" fmla="*/ 943959 w 1465480"/>
                  <a:gd name="connsiteY4" fmla="*/ 1415751 h 1415751"/>
                  <a:gd name="connsiteX5" fmla="*/ 1009605 w 1465480"/>
                  <a:gd name="connsiteY5" fmla="*/ 1340349 h 1415751"/>
                  <a:gd name="connsiteX6" fmla="*/ 1104494 w 1465480"/>
                  <a:gd name="connsiteY6" fmla="*/ 1045948 h 1415751"/>
                  <a:gd name="connsiteX7" fmla="*/ 1009605 w 1465480"/>
                  <a:gd name="connsiteY7" fmla="*/ 751547 h 1415751"/>
                  <a:gd name="connsiteX8" fmla="*/ 989474 w 1465480"/>
                  <a:gd name="connsiteY8" fmla="*/ 728425 h 1415751"/>
                  <a:gd name="connsiteX9" fmla="*/ 1007090 w 1465480"/>
                  <a:gd name="connsiteY9" fmla="*/ 737885 h 1415751"/>
                  <a:gd name="connsiteX10" fmla="*/ 1135524 w 1465480"/>
                  <a:gd name="connsiteY10" fmla="*/ 763541 h 1415751"/>
                  <a:gd name="connsiteX11" fmla="*/ 1439551 w 1465480"/>
                  <a:gd name="connsiteY11" fmla="*/ 564148 h 1415751"/>
                  <a:gd name="connsiteX12" fmla="*/ 732740 w 1465480"/>
                  <a:gd name="connsiteY12" fmla="*/ 0 h 1415751"/>
                  <a:gd name="connsiteX13" fmla="*/ 1017956 w 1465480"/>
                  <a:gd name="connsiteY13" fmla="*/ 56974 h 1415751"/>
                  <a:gd name="connsiteX14" fmla="*/ 1120585 w 1465480"/>
                  <a:gd name="connsiteY14" fmla="*/ 112091 h 1415751"/>
                  <a:gd name="connsiteX15" fmla="*/ 1069027 w 1465480"/>
                  <a:gd name="connsiteY15" fmla="*/ 117234 h 1415751"/>
                  <a:gd name="connsiteX16" fmla="*/ 805568 w 1465480"/>
                  <a:gd name="connsiteY16" fmla="*/ 437071 h 1415751"/>
                  <a:gd name="connsiteX17" fmla="*/ 831498 w 1465480"/>
                  <a:gd name="connsiteY17" fmla="*/ 564148 h 1415751"/>
                  <a:gd name="connsiteX18" fmla="*/ 855001 w 1465480"/>
                  <a:gd name="connsiteY18" fmla="*/ 606992 h 1415751"/>
                  <a:gd name="connsiteX19" fmla="*/ 765153 w 1465480"/>
                  <a:gd name="connsiteY19" fmla="*/ 560774 h 1415751"/>
                  <a:gd name="connsiteX20" fmla="*/ 548885 w 1465480"/>
                  <a:gd name="connsiteY20" fmla="*/ 519395 h 1415751"/>
                  <a:gd name="connsiteX21" fmla="*/ 36939 w 1465480"/>
                  <a:gd name="connsiteY21" fmla="*/ 840990 h 1415751"/>
                  <a:gd name="connsiteX22" fmla="*/ 20848 w 1465480"/>
                  <a:gd name="connsiteY22" fmla="*/ 890114 h 1415751"/>
                  <a:gd name="connsiteX23" fmla="*/ 14887 w 1465480"/>
                  <a:gd name="connsiteY23" fmla="*/ 871112 h 1415751"/>
                  <a:gd name="connsiteX24" fmla="*/ 0 w 1465480"/>
                  <a:gd name="connsiteY24" fmla="*/ 724999 h 1415751"/>
                  <a:gd name="connsiteX25" fmla="*/ 732740 w 1465480"/>
                  <a:gd name="connsiteY25" fmla="*/ 0 h 141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65480" h="1415751">
                    <a:moveTo>
                      <a:pt x="1442760" y="553918"/>
                    </a:moveTo>
                    <a:lnTo>
                      <a:pt x="1450594" y="578887"/>
                    </a:lnTo>
                    <a:cubicBezTo>
                      <a:pt x="1460354" y="626082"/>
                      <a:pt x="1465480" y="674948"/>
                      <a:pt x="1465480" y="724999"/>
                    </a:cubicBezTo>
                    <a:cubicBezTo>
                      <a:pt x="1465480" y="1025304"/>
                      <a:pt x="1280947" y="1282963"/>
                      <a:pt x="1017956" y="1393024"/>
                    </a:cubicBezTo>
                    <a:lnTo>
                      <a:pt x="943959" y="1415751"/>
                    </a:lnTo>
                    <a:lnTo>
                      <a:pt x="1009605" y="1340349"/>
                    </a:lnTo>
                    <a:cubicBezTo>
                      <a:pt x="1069513" y="1256310"/>
                      <a:pt x="1104494" y="1155001"/>
                      <a:pt x="1104494" y="1045948"/>
                    </a:cubicBezTo>
                    <a:cubicBezTo>
                      <a:pt x="1104494" y="936896"/>
                      <a:pt x="1069513" y="835586"/>
                      <a:pt x="1009605" y="751547"/>
                    </a:cubicBezTo>
                    <a:lnTo>
                      <a:pt x="989474" y="728425"/>
                    </a:lnTo>
                    <a:lnTo>
                      <a:pt x="1007090" y="737885"/>
                    </a:lnTo>
                    <a:cubicBezTo>
                      <a:pt x="1046566" y="754406"/>
                      <a:pt x="1089967" y="763541"/>
                      <a:pt x="1135524" y="763541"/>
                    </a:cubicBezTo>
                    <a:cubicBezTo>
                      <a:pt x="1272197" y="763541"/>
                      <a:pt x="1389461" y="681323"/>
                      <a:pt x="1439551" y="564148"/>
                    </a:cubicBezTo>
                    <a:close/>
                    <a:moveTo>
                      <a:pt x="732740" y="0"/>
                    </a:moveTo>
                    <a:cubicBezTo>
                      <a:pt x="833910" y="0"/>
                      <a:pt x="930292" y="20287"/>
                      <a:pt x="1017956" y="56974"/>
                    </a:cubicBezTo>
                    <a:lnTo>
                      <a:pt x="1120585" y="112091"/>
                    </a:lnTo>
                    <a:lnTo>
                      <a:pt x="1069027" y="117234"/>
                    </a:lnTo>
                    <a:cubicBezTo>
                      <a:pt x="918671" y="147676"/>
                      <a:pt x="805568" y="279305"/>
                      <a:pt x="805568" y="437071"/>
                    </a:cubicBezTo>
                    <a:cubicBezTo>
                      <a:pt x="805568" y="482147"/>
                      <a:pt x="814801" y="525090"/>
                      <a:pt x="831498" y="564148"/>
                    </a:cubicBezTo>
                    <a:lnTo>
                      <a:pt x="855001" y="606992"/>
                    </a:lnTo>
                    <a:lnTo>
                      <a:pt x="765153" y="560774"/>
                    </a:lnTo>
                    <a:cubicBezTo>
                      <a:pt x="698681" y="534129"/>
                      <a:pt x="625599" y="519395"/>
                      <a:pt x="548885" y="519395"/>
                    </a:cubicBezTo>
                    <a:cubicBezTo>
                      <a:pt x="318745" y="519395"/>
                      <a:pt x="121285" y="652002"/>
                      <a:pt x="36939" y="840990"/>
                    </a:cubicBezTo>
                    <a:lnTo>
                      <a:pt x="20848" y="890114"/>
                    </a:lnTo>
                    <a:lnTo>
                      <a:pt x="14887" y="871112"/>
                    </a:lnTo>
                    <a:cubicBezTo>
                      <a:pt x="5126" y="823916"/>
                      <a:pt x="0" y="775050"/>
                      <a:pt x="0" y="724999"/>
                    </a:cubicBezTo>
                    <a:cubicBezTo>
                      <a:pt x="0" y="324593"/>
                      <a:pt x="328059" y="0"/>
                      <a:pt x="73274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73" name="Agrupar 1772">
            <a:extLst>
              <a:ext uri="{FF2B5EF4-FFF2-40B4-BE49-F238E27FC236}">
                <a16:creationId xmlns:a16="http://schemas.microsoft.com/office/drawing/2014/main" id="{43A76B6D-A52C-1A73-BD22-CBB9EB3A9A06}"/>
              </a:ext>
            </a:extLst>
          </p:cNvPr>
          <p:cNvGrpSpPr/>
          <p:nvPr/>
        </p:nvGrpSpPr>
        <p:grpSpPr>
          <a:xfrm>
            <a:off x="6622114" y="1595543"/>
            <a:ext cx="884945" cy="744383"/>
            <a:chOff x="1369766" y="486361"/>
            <a:chExt cx="5454795" cy="4588374"/>
          </a:xfrm>
        </p:grpSpPr>
        <p:grpSp>
          <p:nvGrpSpPr>
            <p:cNvPr id="1727" name="Agrupar 1726">
              <a:extLst>
                <a:ext uri="{FF2B5EF4-FFF2-40B4-BE49-F238E27FC236}">
                  <a16:creationId xmlns:a16="http://schemas.microsoft.com/office/drawing/2014/main" id="{5A98B132-41CD-05AF-49B1-052A917DD5EA}"/>
                </a:ext>
              </a:extLst>
            </p:cNvPr>
            <p:cNvGrpSpPr/>
            <p:nvPr/>
          </p:nvGrpSpPr>
          <p:grpSpPr>
            <a:xfrm rot="2700000">
              <a:off x="1849264" y="1852438"/>
              <a:ext cx="4588374" cy="1856219"/>
              <a:chOff x="531258" y="1619126"/>
              <a:chExt cx="4588374" cy="1856219"/>
            </a:xfrm>
          </p:grpSpPr>
          <p:sp>
            <p:nvSpPr>
              <p:cNvPr id="1677" name="Forma Livre: Forma 1676">
                <a:extLst>
                  <a:ext uri="{FF2B5EF4-FFF2-40B4-BE49-F238E27FC236}">
                    <a16:creationId xmlns:a16="http://schemas.microsoft.com/office/drawing/2014/main" id="{6B8F19D5-3957-2A23-0BDD-5A8B54DA9FCF}"/>
                  </a:ext>
                </a:extLst>
              </p:cNvPr>
              <p:cNvSpPr/>
              <p:nvPr/>
            </p:nvSpPr>
            <p:spPr>
              <a:xfrm rot="5417038">
                <a:off x="774341" y="2625938"/>
                <a:ext cx="1278677" cy="338650"/>
              </a:xfrm>
              <a:custGeom>
                <a:avLst/>
                <a:gdLst>
                  <a:gd name="connsiteX0" fmla="*/ 1679 w 1278677"/>
                  <a:gd name="connsiteY0" fmla="*/ 338650 h 338650"/>
                  <a:gd name="connsiteX1" fmla="*/ 0 w 1278677"/>
                  <a:gd name="connsiteY1" fmla="*/ 0 h 338650"/>
                  <a:gd name="connsiteX2" fmla="*/ 1109352 w 1278677"/>
                  <a:gd name="connsiteY2" fmla="*/ 0 h 338650"/>
                  <a:gd name="connsiteX3" fmla="*/ 1278677 w 1278677"/>
                  <a:gd name="connsiteY3" fmla="*/ 169325 h 338650"/>
                  <a:gd name="connsiteX4" fmla="*/ 1109352 w 1278677"/>
                  <a:gd name="connsiteY4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77" h="338650">
                    <a:moveTo>
                      <a:pt x="1679" y="338650"/>
                    </a:moveTo>
                    <a:lnTo>
                      <a:pt x="0" y="0"/>
                    </a:lnTo>
                    <a:lnTo>
                      <a:pt x="1109352" y="0"/>
                    </a:lnTo>
                    <a:cubicBezTo>
                      <a:pt x="1202868" y="0"/>
                      <a:pt x="1278677" y="75809"/>
                      <a:pt x="1278677" y="169325"/>
                    </a:cubicBezTo>
                    <a:cubicBezTo>
                      <a:pt x="1278677" y="262841"/>
                      <a:pt x="1202868" y="338650"/>
                      <a:pt x="1109352" y="33865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79" name="Forma Livre: Forma 1678">
                <a:extLst>
                  <a:ext uri="{FF2B5EF4-FFF2-40B4-BE49-F238E27FC236}">
                    <a16:creationId xmlns:a16="http://schemas.microsoft.com/office/drawing/2014/main" id="{34BF5500-DA28-21E4-EA22-8F17842EDBA9}"/>
                  </a:ext>
                </a:extLst>
              </p:cNvPr>
              <p:cNvSpPr/>
              <p:nvPr/>
            </p:nvSpPr>
            <p:spPr>
              <a:xfrm rot="5417038">
                <a:off x="1477131" y="2625939"/>
                <a:ext cx="1278677" cy="338650"/>
              </a:xfrm>
              <a:custGeom>
                <a:avLst/>
                <a:gdLst>
                  <a:gd name="connsiteX0" fmla="*/ 1679 w 1278677"/>
                  <a:gd name="connsiteY0" fmla="*/ 338650 h 338650"/>
                  <a:gd name="connsiteX1" fmla="*/ 0 w 1278677"/>
                  <a:gd name="connsiteY1" fmla="*/ 0 h 338650"/>
                  <a:gd name="connsiteX2" fmla="*/ 1109352 w 1278677"/>
                  <a:gd name="connsiteY2" fmla="*/ 0 h 338650"/>
                  <a:gd name="connsiteX3" fmla="*/ 1278677 w 1278677"/>
                  <a:gd name="connsiteY3" fmla="*/ 169325 h 338650"/>
                  <a:gd name="connsiteX4" fmla="*/ 1109352 w 1278677"/>
                  <a:gd name="connsiteY4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77" h="338650">
                    <a:moveTo>
                      <a:pt x="1679" y="338650"/>
                    </a:moveTo>
                    <a:lnTo>
                      <a:pt x="0" y="0"/>
                    </a:lnTo>
                    <a:lnTo>
                      <a:pt x="1109352" y="0"/>
                    </a:lnTo>
                    <a:cubicBezTo>
                      <a:pt x="1202868" y="0"/>
                      <a:pt x="1278677" y="75809"/>
                      <a:pt x="1278677" y="169325"/>
                    </a:cubicBezTo>
                    <a:cubicBezTo>
                      <a:pt x="1278677" y="262841"/>
                      <a:pt x="1202868" y="338650"/>
                      <a:pt x="1109352" y="33865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81" name="Forma Livre: Forma 1680">
                <a:extLst>
                  <a:ext uri="{FF2B5EF4-FFF2-40B4-BE49-F238E27FC236}">
                    <a16:creationId xmlns:a16="http://schemas.microsoft.com/office/drawing/2014/main" id="{8959B86E-7BFF-1A55-E60D-2AD28BAF674A}"/>
                  </a:ext>
                </a:extLst>
              </p:cNvPr>
              <p:cNvSpPr/>
              <p:nvPr/>
            </p:nvSpPr>
            <p:spPr>
              <a:xfrm rot="5417038">
                <a:off x="2183620" y="2625939"/>
                <a:ext cx="1278677" cy="338650"/>
              </a:xfrm>
              <a:custGeom>
                <a:avLst/>
                <a:gdLst>
                  <a:gd name="connsiteX0" fmla="*/ 1679 w 1278677"/>
                  <a:gd name="connsiteY0" fmla="*/ 338650 h 338650"/>
                  <a:gd name="connsiteX1" fmla="*/ 0 w 1278677"/>
                  <a:gd name="connsiteY1" fmla="*/ 0 h 338650"/>
                  <a:gd name="connsiteX2" fmla="*/ 1109352 w 1278677"/>
                  <a:gd name="connsiteY2" fmla="*/ 0 h 338650"/>
                  <a:gd name="connsiteX3" fmla="*/ 1278677 w 1278677"/>
                  <a:gd name="connsiteY3" fmla="*/ 169325 h 338650"/>
                  <a:gd name="connsiteX4" fmla="*/ 1109352 w 1278677"/>
                  <a:gd name="connsiteY4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77" h="338650">
                    <a:moveTo>
                      <a:pt x="1679" y="338650"/>
                    </a:moveTo>
                    <a:lnTo>
                      <a:pt x="0" y="0"/>
                    </a:lnTo>
                    <a:lnTo>
                      <a:pt x="1109352" y="0"/>
                    </a:lnTo>
                    <a:cubicBezTo>
                      <a:pt x="1202868" y="0"/>
                      <a:pt x="1278677" y="75809"/>
                      <a:pt x="1278677" y="169325"/>
                    </a:cubicBezTo>
                    <a:cubicBezTo>
                      <a:pt x="1278677" y="262841"/>
                      <a:pt x="1202868" y="338650"/>
                      <a:pt x="1109352" y="33865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83" name="Forma Livre: Forma 1682">
                <a:extLst>
                  <a:ext uri="{FF2B5EF4-FFF2-40B4-BE49-F238E27FC236}">
                    <a16:creationId xmlns:a16="http://schemas.microsoft.com/office/drawing/2014/main" id="{011BEA51-E8AF-B999-0C1F-9980823B1C98}"/>
                  </a:ext>
                </a:extLst>
              </p:cNvPr>
              <p:cNvSpPr/>
              <p:nvPr/>
            </p:nvSpPr>
            <p:spPr>
              <a:xfrm rot="5417038">
                <a:off x="2893797" y="2625939"/>
                <a:ext cx="1278677" cy="338650"/>
              </a:xfrm>
              <a:custGeom>
                <a:avLst/>
                <a:gdLst>
                  <a:gd name="connsiteX0" fmla="*/ 1679 w 1278677"/>
                  <a:gd name="connsiteY0" fmla="*/ 338650 h 338650"/>
                  <a:gd name="connsiteX1" fmla="*/ 0 w 1278677"/>
                  <a:gd name="connsiteY1" fmla="*/ 0 h 338650"/>
                  <a:gd name="connsiteX2" fmla="*/ 1109352 w 1278677"/>
                  <a:gd name="connsiteY2" fmla="*/ 0 h 338650"/>
                  <a:gd name="connsiteX3" fmla="*/ 1278677 w 1278677"/>
                  <a:gd name="connsiteY3" fmla="*/ 169325 h 338650"/>
                  <a:gd name="connsiteX4" fmla="*/ 1109352 w 1278677"/>
                  <a:gd name="connsiteY4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77" h="338650">
                    <a:moveTo>
                      <a:pt x="1679" y="338650"/>
                    </a:moveTo>
                    <a:lnTo>
                      <a:pt x="0" y="0"/>
                    </a:lnTo>
                    <a:lnTo>
                      <a:pt x="1109352" y="0"/>
                    </a:lnTo>
                    <a:cubicBezTo>
                      <a:pt x="1202868" y="0"/>
                      <a:pt x="1278677" y="75809"/>
                      <a:pt x="1278677" y="169325"/>
                    </a:cubicBezTo>
                    <a:cubicBezTo>
                      <a:pt x="1278677" y="262841"/>
                      <a:pt x="1202868" y="338650"/>
                      <a:pt x="1109352" y="33865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85" name="Forma Livre: Forma 1684">
                <a:extLst>
                  <a:ext uri="{FF2B5EF4-FFF2-40B4-BE49-F238E27FC236}">
                    <a16:creationId xmlns:a16="http://schemas.microsoft.com/office/drawing/2014/main" id="{EB9769FF-F188-4524-6F43-BE1BED2FE846}"/>
                  </a:ext>
                </a:extLst>
              </p:cNvPr>
              <p:cNvSpPr/>
              <p:nvPr/>
            </p:nvSpPr>
            <p:spPr>
              <a:xfrm rot="5417038">
                <a:off x="3600286" y="2625939"/>
                <a:ext cx="1278677" cy="338650"/>
              </a:xfrm>
              <a:custGeom>
                <a:avLst/>
                <a:gdLst>
                  <a:gd name="connsiteX0" fmla="*/ 1679 w 1278677"/>
                  <a:gd name="connsiteY0" fmla="*/ 338650 h 338650"/>
                  <a:gd name="connsiteX1" fmla="*/ 0 w 1278677"/>
                  <a:gd name="connsiteY1" fmla="*/ 0 h 338650"/>
                  <a:gd name="connsiteX2" fmla="*/ 1109352 w 1278677"/>
                  <a:gd name="connsiteY2" fmla="*/ 0 h 338650"/>
                  <a:gd name="connsiteX3" fmla="*/ 1278677 w 1278677"/>
                  <a:gd name="connsiteY3" fmla="*/ 169325 h 338650"/>
                  <a:gd name="connsiteX4" fmla="*/ 1109352 w 1278677"/>
                  <a:gd name="connsiteY4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77" h="338650">
                    <a:moveTo>
                      <a:pt x="1679" y="338650"/>
                    </a:moveTo>
                    <a:lnTo>
                      <a:pt x="0" y="0"/>
                    </a:lnTo>
                    <a:lnTo>
                      <a:pt x="1109352" y="0"/>
                    </a:lnTo>
                    <a:cubicBezTo>
                      <a:pt x="1202868" y="0"/>
                      <a:pt x="1278677" y="75809"/>
                      <a:pt x="1278677" y="169325"/>
                    </a:cubicBezTo>
                    <a:cubicBezTo>
                      <a:pt x="1278677" y="262841"/>
                      <a:pt x="1202868" y="338650"/>
                      <a:pt x="1109352" y="33865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94" name="Forma Livre: Forma 1693">
                <a:extLst>
                  <a:ext uri="{FF2B5EF4-FFF2-40B4-BE49-F238E27FC236}">
                    <a16:creationId xmlns:a16="http://schemas.microsoft.com/office/drawing/2014/main" id="{374B9F8D-7A31-DA46-2671-77870F13757C}"/>
                  </a:ext>
                </a:extLst>
              </p:cNvPr>
              <p:cNvSpPr/>
              <p:nvPr/>
            </p:nvSpPr>
            <p:spPr>
              <a:xfrm rot="5417038">
                <a:off x="4359942" y="2677824"/>
                <a:ext cx="1174910" cy="338650"/>
              </a:xfrm>
              <a:custGeom>
                <a:avLst/>
                <a:gdLst>
                  <a:gd name="connsiteX0" fmla="*/ 1678 w 1174910"/>
                  <a:gd name="connsiteY0" fmla="*/ 338650 h 338650"/>
                  <a:gd name="connsiteX1" fmla="*/ 0 w 1174910"/>
                  <a:gd name="connsiteY1" fmla="*/ 0 h 338650"/>
                  <a:gd name="connsiteX2" fmla="*/ 1005585 w 1174910"/>
                  <a:gd name="connsiteY2" fmla="*/ 0 h 338650"/>
                  <a:gd name="connsiteX3" fmla="*/ 1174910 w 1174910"/>
                  <a:gd name="connsiteY3" fmla="*/ 169325 h 338650"/>
                  <a:gd name="connsiteX4" fmla="*/ 1005585 w 1174910"/>
                  <a:gd name="connsiteY4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910" h="338650">
                    <a:moveTo>
                      <a:pt x="1678" y="338650"/>
                    </a:moveTo>
                    <a:lnTo>
                      <a:pt x="0" y="0"/>
                    </a:lnTo>
                    <a:lnTo>
                      <a:pt x="1005585" y="0"/>
                    </a:lnTo>
                    <a:cubicBezTo>
                      <a:pt x="1099101" y="0"/>
                      <a:pt x="1174910" y="75809"/>
                      <a:pt x="1174910" y="169325"/>
                    </a:cubicBezTo>
                    <a:cubicBezTo>
                      <a:pt x="1174910" y="262841"/>
                      <a:pt x="1099101" y="338650"/>
                      <a:pt x="1005585" y="33865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95" name="Forma Livre: Forma 1694">
                <a:extLst>
                  <a:ext uri="{FF2B5EF4-FFF2-40B4-BE49-F238E27FC236}">
                    <a16:creationId xmlns:a16="http://schemas.microsoft.com/office/drawing/2014/main" id="{BAEFEE6B-A0F9-A136-90D1-37B6CD232F55}"/>
                  </a:ext>
                </a:extLst>
              </p:cNvPr>
              <p:cNvSpPr/>
              <p:nvPr/>
            </p:nvSpPr>
            <p:spPr>
              <a:xfrm rot="5417038">
                <a:off x="113129" y="2718566"/>
                <a:ext cx="1174908" cy="338650"/>
              </a:xfrm>
              <a:custGeom>
                <a:avLst/>
                <a:gdLst>
                  <a:gd name="connsiteX0" fmla="*/ 1678 w 1174908"/>
                  <a:gd name="connsiteY0" fmla="*/ 338650 h 338650"/>
                  <a:gd name="connsiteX1" fmla="*/ 0 w 1174908"/>
                  <a:gd name="connsiteY1" fmla="*/ 0 h 338650"/>
                  <a:gd name="connsiteX2" fmla="*/ 1005583 w 1174908"/>
                  <a:gd name="connsiteY2" fmla="*/ 0 h 338650"/>
                  <a:gd name="connsiteX3" fmla="*/ 1174908 w 1174908"/>
                  <a:gd name="connsiteY3" fmla="*/ 169325 h 338650"/>
                  <a:gd name="connsiteX4" fmla="*/ 1005583 w 1174908"/>
                  <a:gd name="connsiteY4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908" h="338650">
                    <a:moveTo>
                      <a:pt x="1678" y="338650"/>
                    </a:moveTo>
                    <a:lnTo>
                      <a:pt x="0" y="0"/>
                    </a:lnTo>
                    <a:lnTo>
                      <a:pt x="1005583" y="0"/>
                    </a:lnTo>
                    <a:cubicBezTo>
                      <a:pt x="1099099" y="0"/>
                      <a:pt x="1174908" y="75809"/>
                      <a:pt x="1174908" y="169325"/>
                    </a:cubicBezTo>
                    <a:cubicBezTo>
                      <a:pt x="1174908" y="262841"/>
                      <a:pt x="1099099" y="338650"/>
                      <a:pt x="1005583" y="33865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05" name="Forma Livre: Forma 1704">
                <a:extLst>
                  <a:ext uri="{FF2B5EF4-FFF2-40B4-BE49-F238E27FC236}">
                    <a16:creationId xmlns:a16="http://schemas.microsoft.com/office/drawing/2014/main" id="{25C2D006-4C3A-5116-7AD4-E7C3D2E5FF79}"/>
                  </a:ext>
                </a:extLst>
              </p:cNvPr>
              <p:cNvSpPr/>
              <p:nvPr/>
            </p:nvSpPr>
            <p:spPr>
              <a:xfrm rot="5417038">
                <a:off x="261505" y="2569581"/>
                <a:ext cx="757148" cy="215576"/>
              </a:xfrm>
              <a:custGeom>
                <a:avLst/>
                <a:gdLst>
                  <a:gd name="connsiteX0" fmla="*/ 0 w 757148"/>
                  <a:gd name="connsiteY0" fmla="*/ 0 h 215576"/>
                  <a:gd name="connsiteX1" fmla="*/ 29464 w 757148"/>
                  <a:gd name="connsiteY1" fmla="*/ 31269 h 215576"/>
                  <a:gd name="connsiteX2" fmla="*/ 119999 w 757148"/>
                  <a:gd name="connsiteY2" fmla="*/ 71821 h 215576"/>
                  <a:gd name="connsiteX3" fmla="*/ 757148 w 757148"/>
                  <a:gd name="connsiteY3" fmla="*/ 215576 h 215576"/>
                  <a:gd name="connsiteX4" fmla="*/ 1069 w 757148"/>
                  <a:gd name="connsiteY4" fmla="*/ 215576 h 21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148" h="215576">
                    <a:moveTo>
                      <a:pt x="0" y="0"/>
                    </a:moveTo>
                    <a:lnTo>
                      <a:pt x="29464" y="31269"/>
                    </a:lnTo>
                    <a:cubicBezTo>
                      <a:pt x="55836" y="50178"/>
                      <a:pt x="86352" y="64229"/>
                      <a:pt x="119999" y="71821"/>
                    </a:cubicBezTo>
                    <a:lnTo>
                      <a:pt x="757148" y="215576"/>
                    </a:lnTo>
                    <a:lnTo>
                      <a:pt x="1069" y="215576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20" name="Forma Livre: Forma 1719">
                <a:extLst>
                  <a:ext uri="{FF2B5EF4-FFF2-40B4-BE49-F238E27FC236}">
                    <a16:creationId xmlns:a16="http://schemas.microsoft.com/office/drawing/2014/main" id="{EA2C1374-1408-D445-413C-6EC85DE99BDE}"/>
                  </a:ext>
                </a:extLst>
              </p:cNvPr>
              <p:cNvSpPr/>
              <p:nvPr/>
            </p:nvSpPr>
            <p:spPr>
              <a:xfrm rot="5417038">
                <a:off x="802587" y="2592144"/>
                <a:ext cx="1216136" cy="338650"/>
              </a:xfrm>
              <a:custGeom>
                <a:avLst/>
                <a:gdLst>
                  <a:gd name="connsiteX0" fmla="*/ 0 w 1216136"/>
                  <a:gd name="connsiteY0" fmla="*/ 0 h 338650"/>
                  <a:gd name="connsiteX1" fmla="*/ 176424 w 1216136"/>
                  <a:gd name="connsiteY1" fmla="*/ 0 h 338650"/>
                  <a:gd name="connsiteX2" fmla="*/ 180900 w 1216136"/>
                  <a:gd name="connsiteY2" fmla="*/ 11497 h 338650"/>
                  <a:gd name="connsiteX3" fmla="*/ 337112 w 1216136"/>
                  <a:gd name="connsiteY3" fmla="*/ 121750 h 338650"/>
                  <a:gd name="connsiteX4" fmla="*/ 1113534 w 1216136"/>
                  <a:gd name="connsiteY4" fmla="*/ 296928 h 338650"/>
                  <a:gd name="connsiteX5" fmla="*/ 1212710 w 1216136"/>
                  <a:gd name="connsiteY5" fmla="*/ 299179 h 338650"/>
                  <a:gd name="connsiteX6" fmla="*/ 1216136 w 1216136"/>
                  <a:gd name="connsiteY6" fmla="*/ 298211 h 338650"/>
                  <a:gd name="connsiteX7" fmla="*/ 1175872 w 1216136"/>
                  <a:gd name="connsiteY7" fmla="*/ 325344 h 338650"/>
                  <a:gd name="connsiteX8" fmla="*/ 1109929 w 1216136"/>
                  <a:gd name="connsiteY8" fmla="*/ 338650 h 338650"/>
                  <a:gd name="connsiteX9" fmla="*/ 1680 w 1216136"/>
                  <a:gd name="connsiteY9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6136" h="338650">
                    <a:moveTo>
                      <a:pt x="0" y="0"/>
                    </a:moveTo>
                    <a:lnTo>
                      <a:pt x="176424" y="0"/>
                    </a:lnTo>
                    <a:lnTo>
                      <a:pt x="180900" y="11497"/>
                    </a:lnTo>
                    <a:cubicBezTo>
                      <a:pt x="215050" y="65545"/>
                      <a:pt x="269818" y="106567"/>
                      <a:pt x="337112" y="121750"/>
                    </a:cubicBezTo>
                    <a:lnTo>
                      <a:pt x="1113534" y="296928"/>
                    </a:lnTo>
                    <a:cubicBezTo>
                      <a:pt x="1147181" y="304519"/>
                      <a:pt x="1180773" y="304933"/>
                      <a:pt x="1212710" y="299179"/>
                    </a:cubicBezTo>
                    <a:lnTo>
                      <a:pt x="1216136" y="298211"/>
                    </a:lnTo>
                    <a:lnTo>
                      <a:pt x="1175872" y="325344"/>
                    </a:lnTo>
                    <a:cubicBezTo>
                      <a:pt x="1155604" y="333912"/>
                      <a:pt x="1133320" y="338650"/>
                      <a:pt x="1109929" y="338650"/>
                    </a:cubicBezTo>
                    <a:lnTo>
                      <a:pt x="1680" y="33865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21" name="Forma Livre: Forma 1720">
                <a:extLst>
                  <a:ext uri="{FF2B5EF4-FFF2-40B4-BE49-F238E27FC236}">
                    <a16:creationId xmlns:a16="http://schemas.microsoft.com/office/drawing/2014/main" id="{CDC4CD8B-48C5-F66A-5222-82CD6D12216F}"/>
                  </a:ext>
                </a:extLst>
              </p:cNvPr>
              <p:cNvSpPr/>
              <p:nvPr/>
            </p:nvSpPr>
            <p:spPr>
              <a:xfrm rot="5417038">
                <a:off x="1562469" y="2533694"/>
                <a:ext cx="1108842" cy="338650"/>
              </a:xfrm>
              <a:custGeom>
                <a:avLst/>
                <a:gdLst>
                  <a:gd name="connsiteX0" fmla="*/ 0 w 1108842"/>
                  <a:gd name="connsiteY0" fmla="*/ 0 h 338650"/>
                  <a:gd name="connsiteX1" fmla="*/ 164347 w 1108842"/>
                  <a:gd name="connsiteY1" fmla="*/ 0 h 338650"/>
                  <a:gd name="connsiteX2" fmla="*/ 185922 w 1108842"/>
                  <a:gd name="connsiteY2" fmla="*/ 55410 h 338650"/>
                  <a:gd name="connsiteX3" fmla="*/ 342133 w 1108842"/>
                  <a:gd name="connsiteY3" fmla="*/ 165663 h 338650"/>
                  <a:gd name="connsiteX4" fmla="*/ 1108842 w 1108842"/>
                  <a:gd name="connsiteY4" fmla="*/ 338650 h 338650"/>
                  <a:gd name="connsiteX5" fmla="*/ 1690 w 1108842"/>
                  <a:gd name="connsiteY5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8842" h="338650">
                    <a:moveTo>
                      <a:pt x="0" y="0"/>
                    </a:moveTo>
                    <a:lnTo>
                      <a:pt x="164347" y="0"/>
                    </a:lnTo>
                    <a:lnTo>
                      <a:pt x="185922" y="55410"/>
                    </a:lnTo>
                    <a:cubicBezTo>
                      <a:pt x="220071" y="109459"/>
                      <a:pt x="274840" y="150480"/>
                      <a:pt x="342133" y="165663"/>
                    </a:cubicBezTo>
                    <a:lnTo>
                      <a:pt x="1108842" y="338650"/>
                    </a:lnTo>
                    <a:lnTo>
                      <a:pt x="1690" y="33865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22" name="Forma Livre: Forma 1721">
                <a:extLst>
                  <a:ext uri="{FF2B5EF4-FFF2-40B4-BE49-F238E27FC236}">
                    <a16:creationId xmlns:a16="http://schemas.microsoft.com/office/drawing/2014/main" id="{0CEB8E68-6932-29CD-8F63-90A03B82223B}"/>
                  </a:ext>
                </a:extLst>
              </p:cNvPr>
              <p:cNvSpPr/>
              <p:nvPr/>
            </p:nvSpPr>
            <p:spPr>
              <a:xfrm rot="5417038">
                <a:off x="2328965" y="2474004"/>
                <a:ext cx="989460" cy="338650"/>
              </a:xfrm>
              <a:custGeom>
                <a:avLst/>
                <a:gdLst>
                  <a:gd name="connsiteX0" fmla="*/ 0 w 989460"/>
                  <a:gd name="connsiteY0" fmla="*/ 0 h 338650"/>
                  <a:gd name="connsiteX1" fmla="*/ 153981 w 989460"/>
                  <a:gd name="connsiteY1" fmla="*/ 0 h 338650"/>
                  <a:gd name="connsiteX2" fmla="*/ 186055 w 989460"/>
                  <a:gd name="connsiteY2" fmla="*/ 82376 h 338650"/>
                  <a:gd name="connsiteX3" fmla="*/ 342267 w 989460"/>
                  <a:gd name="connsiteY3" fmla="*/ 192629 h 338650"/>
                  <a:gd name="connsiteX4" fmla="*/ 989460 w 989460"/>
                  <a:gd name="connsiteY4" fmla="*/ 338650 h 338650"/>
                  <a:gd name="connsiteX5" fmla="*/ 1690 w 989460"/>
                  <a:gd name="connsiteY5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9460" h="338650">
                    <a:moveTo>
                      <a:pt x="0" y="0"/>
                    </a:moveTo>
                    <a:lnTo>
                      <a:pt x="153981" y="0"/>
                    </a:lnTo>
                    <a:lnTo>
                      <a:pt x="186055" y="82376"/>
                    </a:lnTo>
                    <a:cubicBezTo>
                      <a:pt x="220205" y="136425"/>
                      <a:pt x="274974" y="177446"/>
                      <a:pt x="342267" y="192629"/>
                    </a:cubicBezTo>
                    <a:lnTo>
                      <a:pt x="989460" y="338650"/>
                    </a:lnTo>
                    <a:lnTo>
                      <a:pt x="1690" y="33865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23" name="Forma Livre: Forma 1722">
                <a:extLst>
                  <a:ext uri="{FF2B5EF4-FFF2-40B4-BE49-F238E27FC236}">
                    <a16:creationId xmlns:a16="http://schemas.microsoft.com/office/drawing/2014/main" id="{8674FFB7-DEA9-09AD-2AFD-870FEA578376}"/>
                  </a:ext>
                </a:extLst>
              </p:cNvPr>
              <p:cNvSpPr/>
              <p:nvPr/>
            </p:nvSpPr>
            <p:spPr>
              <a:xfrm rot="5417038">
                <a:off x="3035060" y="2478066"/>
                <a:ext cx="997584" cy="338650"/>
              </a:xfrm>
              <a:custGeom>
                <a:avLst/>
                <a:gdLst>
                  <a:gd name="connsiteX0" fmla="*/ 0 w 997584"/>
                  <a:gd name="connsiteY0" fmla="*/ 0 h 338650"/>
                  <a:gd name="connsiteX1" fmla="*/ 154687 w 997584"/>
                  <a:gd name="connsiteY1" fmla="*/ 0 h 338650"/>
                  <a:gd name="connsiteX2" fmla="*/ 186046 w 997584"/>
                  <a:gd name="connsiteY2" fmla="*/ 80541 h 338650"/>
                  <a:gd name="connsiteX3" fmla="*/ 342258 w 997584"/>
                  <a:gd name="connsiteY3" fmla="*/ 190794 h 338650"/>
                  <a:gd name="connsiteX4" fmla="*/ 997584 w 997584"/>
                  <a:gd name="connsiteY4" fmla="*/ 338650 h 338650"/>
                  <a:gd name="connsiteX5" fmla="*/ 1690 w 997584"/>
                  <a:gd name="connsiteY5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7584" h="338650">
                    <a:moveTo>
                      <a:pt x="0" y="0"/>
                    </a:moveTo>
                    <a:lnTo>
                      <a:pt x="154687" y="0"/>
                    </a:lnTo>
                    <a:lnTo>
                      <a:pt x="186046" y="80541"/>
                    </a:lnTo>
                    <a:cubicBezTo>
                      <a:pt x="220196" y="134590"/>
                      <a:pt x="274965" y="175611"/>
                      <a:pt x="342258" y="190794"/>
                    </a:cubicBezTo>
                    <a:lnTo>
                      <a:pt x="997584" y="338650"/>
                    </a:lnTo>
                    <a:lnTo>
                      <a:pt x="1690" y="33865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24" name="Forma Livre: Forma 1723">
                <a:extLst>
                  <a:ext uri="{FF2B5EF4-FFF2-40B4-BE49-F238E27FC236}">
                    <a16:creationId xmlns:a16="http://schemas.microsoft.com/office/drawing/2014/main" id="{08AD737A-FB3B-2DBB-6B4C-A8E5B8395090}"/>
                  </a:ext>
                </a:extLst>
              </p:cNvPr>
              <p:cNvSpPr/>
              <p:nvPr/>
            </p:nvSpPr>
            <p:spPr>
              <a:xfrm rot="5417038">
                <a:off x="3748287" y="2471361"/>
                <a:ext cx="984175" cy="338650"/>
              </a:xfrm>
              <a:custGeom>
                <a:avLst/>
                <a:gdLst>
                  <a:gd name="connsiteX0" fmla="*/ 0 w 984175"/>
                  <a:gd name="connsiteY0" fmla="*/ 0 h 338650"/>
                  <a:gd name="connsiteX1" fmla="*/ 153523 w 984175"/>
                  <a:gd name="connsiteY1" fmla="*/ 0 h 338650"/>
                  <a:gd name="connsiteX2" fmla="*/ 186062 w 984175"/>
                  <a:gd name="connsiteY2" fmla="*/ 83569 h 338650"/>
                  <a:gd name="connsiteX3" fmla="*/ 342274 w 984175"/>
                  <a:gd name="connsiteY3" fmla="*/ 193823 h 338650"/>
                  <a:gd name="connsiteX4" fmla="*/ 984175 w 984175"/>
                  <a:gd name="connsiteY4" fmla="*/ 338650 h 338650"/>
                  <a:gd name="connsiteX5" fmla="*/ 1690 w 984175"/>
                  <a:gd name="connsiteY5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4175" h="338650">
                    <a:moveTo>
                      <a:pt x="0" y="0"/>
                    </a:moveTo>
                    <a:lnTo>
                      <a:pt x="153523" y="0"/>
                    </a:lnTo>
                    <a:lnTo>
                      <a:pt x="186062" y="83569"/>
                    </a:lnTo>
                    <a:cubicBezTo>
                      <a:pt x="220212" y="137619"/>
                      <a:pt x="274981" y="178640"/>
                      <a:pt x="342274" y="193823"/>
                    </a:cubicBezTo>
                    <a:lnTo>
                      <a:pt x="984175" y="338650"/>
                    </a:lnTo>
                    <a:lnTo>
                      <a:pt x="1690" y="33865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25" name="Forma Livre: Forma 1724">
                <a:extLst>
                  <a:ext uri="{FF2B5EF4-FFF2-40B4-BE49-F238E27FC236}">
                    <a16:creationId xmlns:a16="http://schemas.microsoft.com/office/drawing/2014/main" id="{2D1A958A-980F-9113-4A22-535A43DDDC29}"/>
                  </a:ext>
                </a:extLst>
              </p:cNvPr>
              <p:cNvSpPr/>
              <p:nvPr/>
            </p:nvSpPr>
            <p:spPr>
              <a:xfrm rot="5417038">
                <a:off x="4467972" y="2570330"/>
                <a:ext cx="959917" cy="338650"/>
              </a:xfrm>
              <a:custGeom>
                <a:avLst/>
                <a:gdLst>
                  <a:gd name="connsiteX0" fmla="*/ 1678 w 959917"/>
                  <a:gd name="connsiteY0" fmla="*/ 338650 h 338650"/>
                  <a:gd name="connsiteX1" fmla="*/ 0 w 959917"/>
                  <a:gd name="connsiteY1" fmla="*/ 0 h 338650"/>
                  <a:gd name="connsiteX2" fmla="*/ 49964 w 959917"/>
                  <a:gd name="connsiteY2" fmla="*/ 0 h 338650"/>
                  <a:gd name="connsiteX3" fmla="*/ 74865 w 959917"/>
                  <a:gd name="connsiteY3" fmla="*/ 63954 h 338650"/>
                  <a:gd name="connsiteX4" fmla="*/ 231077 w 959917"/>
                  <a:gd name="connsiteY4" fmla="*/ 174207 h 338650"/>
                  <a:gd name="connsiteX5" fmla="*/ 959917 w 959917"/>
                  <a:gd name="connsiteY5" fmla="*/ 338650 h 33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9917" h="338650">
                    <a:moveTo>
                      <a:pt x="1678" y="338650"/>
                    </a:moveTo>
                    <a:lnTo>
                      <a:pt x="0" y="0"/>
                    </a:lnTo>
                    <a:lnTo>
                      <a:pt x="49964" y="0"/>
                    </a:lnTo>
                    <a:lnTo>
                      <a:pt x="74865" y="63954"/>
                    </a:lnTo>
                    <a:cubicBezTo>
                      <a:pt x="109015" y="118003"/>
                      <a:pt x="163784" y="159024"/>
                      <a:pt x="231077" y="174207"/>
                    </a:cubicBezTo>
                    <a:lnTo>
                      <a:pt x="959917" y="33865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26" name="Forma Livre: Forma 1725">
                <a:extLst>
                  <a:ext uri="{FF2B5EF4-FFF2-40B4-BE49-F238E27FC236}">
                    <a16:creationId xmlns:a16="http://schemas.microsoft.com/office/drawing/2014/main" id="{C34BD372-C6AE-E471-97BA-F8DA724AE428}"/>
                  </a:ext>
                </a:extLst>
              </p:cNvPr>
              <p:cNvSpPr/>
              <p:nvPr/>
            </p:nvSpPr>
            <p:spPr>
              <a:xfrm>
                <a:off x="534698" y="1619126"/>
                <a:ext cx="4584934" cy="721221"/>
              </a:xfrm>
              <a:custGeom>
                <a:avLst/>
                <a:gdLst>
                  <a:gd name="connsiteX0" fmla="*/ 162782 w 4585382"/>
                  <a:gd name="connsiteY0" fmla="*/ 162782 h 578560"/>
                  <a:gd name="connsiteX1" fmla="*/ 555772 w 4585382"/>
                  <a:gd name="connsiteY1" fmla="*/ 0 h 578560"/>
                  <a:gd name="connsiteX2" fmla="*/ 4029610 w 4585382"/>
                  <a:gd name="connsiteY2" fmla="*/ 0 h 578560"/>
                  <a:gd name="connsiteX3" fmla="*/ 4585382 w 4585382"/>
                  <a:gd name="connsiteY3" fmla="*/ 555772 h 578560"/>
                  <a:gd name="connsiteX4" fmla="*/ 4585382 w 4585382"/>
                  <a:gd name="connsiteY4" fmla="*/ 578560 h 578560"/>
                  <a:gd name="connsiteX5" fmla="*/ 0 w 4585382"/>
                  <a:gd name="connsiteY5" fmla="*/ 578560 h 578560"/>
                  <a:gd name="connsiteX6" fmla="*/ 0 w 4585382"/>
                  <a:gd name="connsiteY6" fmla="*/ 555772 h 578560"/>
                  <a:gd name="connsiteX7" fmla="*/ 162782 w 4585382"/>
                  <a:gd name="connsiteY7" fmla="*/ 162782 h 57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5382" h="578560">
                    <a:moveTo>
                      <a:pt x="162782" y="162782"/>
                    </a:moveTo>
                    <a:cubicBezTo>
                      <a:pt x="263357" y="62207"/>
                      <a:pt x="402300" y="0"/>
                      <a:pt x="555772" y="0"/>
                    </a:cubicBezTo>
                    <a:lnTo>
                      <a:pt x="4029610" y="0"/>
                    </a:lnTo>
                    <a:cubicBezTo>
                      <a:pt x="4336554" y="0"/>
                      <a:pt x="4585382" y="248828"/>
                      <a:pt x="4585382" y="555772"/>
                    </a:cubicBezTo>
                    <a:lnTo>
                      <a:pt x="4585382" y="578560"/>
                    </a:lnTo>
                    <a:lnTo>
                      <a:pt x="0" y="578560"/>
                    </a:lnTo>
                    <a:lnTo>
                      <a:pt x="0" y="555772"/>
                    </a:lnTo>
                    <a:cubicBezTo>
                      <a:pt x="0" y="402300"/>
                      <a:pt x="62207" y="263357"/>
                      <a:pt x="162782" y="16278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72" name="Agrupar 1771">
              <a:extLst>
                <a:ext uri="{FF2B5EF4-FFF2-40B4-BE49-F238E27FC236}">
                  <a16:creationId xmlns:a16="http://schemas.microsoft.com/office/drawing/2014/main" id="{C3AE77B7-07CE-9AE0-B58C-F1C0727A0870}"/>
                </a:ext>
              </a:extLst>
            </p:cNvPr>
            <p:cNvGrpSpPr/>
            <p:nvPr/>
          </p:nvGrpSpPr>
          <p:grpSpPr>
            <a:xfrm rot="2700000">
              <a:off x="2735466" y="105760"/>
              <a:ext cx="2723395" cy="5454795"/>
              <a:chOff x="2407141" y="-1508335"/>
              <a:chExt cx="2723395" cy="5454795"/>
            </a:xfrm>
          </p:grpSpPr>
          <p:sp>
            <p:nvSpPr>
              <p:cNvPr id="1747" name="Forma Livre: Forma 1746">
                <a:extLst>
                  <a:ext uri="{FF2B5EF4-FFF2-40B4-BE49-F238E27FC236}">
                    <a16:creationId xmlns:a16="http://schemas.microsoft.com/office/drawing/2014/main" id="{9F3F1E9A-B10B-E6DE-B272-149ACCA4E7C0}"/>
                  </a:ext>
                </a:extLst>
              </p:cNvPr>
              <p:cNvSpPr/>
              <p:nvPr/>
            </p:nvSpPr>
            <p:spPr>
              <a:xfrm rot="10800000" flipH="1">
                <a:off x="2899252" y="-1508335"/>
                <a:ext cx="874476" cy="3828719"/>
              </a:xfrm>
              <a:custGeom>
                <a:avLst/>
                <a:gdLst>
                  <a:gd name="connsiteX0" fmla="*/ 874476 w 874476"/>
                  <a:gd name="connsiteY0" fmla="*/ 3828719 h 3828719"/>
                  <a:gd name="connsiteX1" fmla="*/ 874476 w 874476"/>
                  <a:gd name="connsiteY1" fmla="*/ 0 h 3828719"/>
                  <a:gd name="connsiteX2" fmla="*/ 526523 w 874476"/>
                  <a:gd name="connsiteY2" fmla="*/ 0 h 3828719"/>
                  <a:gd name="connsiteX3" fmla="*/ 0 w 874476"/>
                  <a:gd name="connsiteY3" fmla="*/ 493626 h 3828719"/>
                  <a:gd name="connsiteX4" fmla="*/ 5392 w 874476"/>
                  <a:gd name="connsiteY4" fmla="*/ 742682 h 3828719"/>
                  <a:gd name="connsiteX5" fmla="*/ 708161 w 874476"/>
                  <a:gd name="connsiteY5" fmla="*/ 3730932 h 382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4476" h="3828719">
                    <a:moveTo>
                      <a:pt x="874476" y="3828719"/>
                    </a:moveTo>
                    <a:lnTo>
                      <a:pt x="874476" y="0"/>
                    </a:lnTo>
                    <a:lnTo>
                      <a:pt x="526523" y="0"/>
                    </a:lnTo>
                    <a:lnTo>
                      <a:pt x="0" y="493626"/>
                    </a:lnTo>
                    <a:lnTo>
                      <a:pt x="5392" y="742682"/>
                    </a:lnTo>
                    <a:cubicBezTo>
                      <a:pt x="69386" y="2203602"/>
                      <a:pt x="347881" y="3374360"/>
                      <a:pt x="708161" y="373093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48" name="Forma Livre: Forma 1747">
                <a:extLst>
                  <a:ext uri="{FF2B5EF4-FFF2-40B4-BE49-F238E27FC236}">
                    <a16:creationId xmlns:a16="http://schemas.microsoft.com/office/drawing/2014/main" id="{60CEEE4F-CD33-7FEA-E258-FCA42668B6E6}"/>
                  </a:ext>
                </a:extLst>
              </p:cNvPr>
              <p:cNvSpPr/>
              <p:nvPr/>
            </p:nvSpPr>
            <p:spPr>
              <a:xfrm rot="10800000">
                <a:off x="3766218" y="-1508335"/>
                <a:ext cx="874476" cy="3828719"/>
              </a:xfrm>
              <a:custGeom>
                <a:avLst/>
                <a:gdLst>
                  <a:gd name="connsiteX0" fmla="*/ 874476 w 874476"/>
                  <a:gd name="connsiteY0" fmla="*/ 3828719 h 3828719"/>
                  <a:gd name="connsiteX1" fmla="*/ 874476 w 874476"/>
                  <a:gd name="connsiteY1" fmla="*/ 0 h 3828719"/>
                  <a:gd name="connsiteX2" fmla="*/ 526523 w 874476"/>
                  <a:gd name="connsiteY2" fmla="*/ 0 h 3828719"/>
                  <a:gd name="connsiteX3" fmla="*/ 0 w 874476"/>
                  <a:gd name="connsiteY3" fmla="*/ 493626 h 3828719"/>
                  <a:gd name="connsiteX4" fmla="*/ 5392 w 874476"/>
                  <a:gd name="connsiteY4" fmla="*/ 742682 h 3828719"/>
                  <a:gd name="connsiteX5" fmla="*/ 708161 w 874476"/>
                  <a:gd name="connsiteY5" fmla="*/ 3730932 h 382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4476" h="3828719">
                    <a:moveTo>
                      <a:pt x="874476" y="3828719"/>
                    </a:moveTo>
                    <a:lnTo>
                      <a:pt x="874476" y="0"/>
                    </a:lnTo>
                    <a:lnTo>
                      <a:pt x="526523" y="0"/>
                    </a:lnTo>
                    <a:lnTo>
                      <a:pt x="0" y="493626"/>
                    </a:lnTo>
                    <a:lnTo>
                      <a:pt x="5392" y="742682"/>
                    </a:lnTo>
                    <a:cubicBezTo>
                      <a:pt x="69386" y="2203602"/>
                      <a:pt x="347881" y="3374360"/>
                      <a:pt x="708161" y="373093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70" name="Forma Livre: Forma 1769">
                <a:extLst>
                  <a:ext uri="{FF2B5EF4-FFF2-40B4-BE49-F238E27FC236}">
                    <a16:creationId xmlns:a16="http://schemas.microsoft.com/office/drawing/2014/main" id="{6ADAC00F-4BAD-0FE7-C71D-5DCDA588334A}"/>
                  </a:ext>
                </a:extLst>
              </p:cNvPr>
              <p:cNvSpPr/>
              <p:nvPr/>
            </p:nvSpPr>
            <p:spPr>
              <a:xfrm>
                <a:off x="2795827" y="1808433"/>
                <a:ext cx="1976894" cy="1376020"/>
              </a:xfrm>
              <a:custGeom>
                <a:avLst/>
                <a:gdLst>
                  <a:gd name="connsiteX0" fmla="*/ 988447 w 1976894"/>
                  <a:gd name="connsiteY0" fmla="*/ 0 h 1376020"/>
                  <a:gd name="connsiteX1" fmla="*/ 1976894 w 1976894"/>
                  <a:gd name="connsiteY1" fmla="*/ 1376020 h 1376020"/>
                  <a:gd name="connsiteX2" fmla="*/ 1272893 w 1976894"/>
                  <a:gd name="connsiteY2" fmla="*/ 1376020 h 1376020"/>
                  <a:gd name="connsiteX3" fmla="*/ 988447 w 1976894"/>
                  <a:gd name="connsiteY3" fmla="*/ 980043 h 1376020"/>
                  <a:gd name="connsiteX4" fmla="*/ 704002 w 1976894"/>
                  <a:gd name="connsiteY4" fmla="*/ 1376020 h 1376020"/>
                  <a:gd name="connsiteX5" fmla="*/ 0 w 1976894"/>
                  <a:gd name="connsiteY5" fmla="*/ 1376020 h 137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6894" h="1376020">
                    <a:moveTo>
                      <a:pt x="988447" y="0"/>
                    </a:moveTo>
                    <a:lnTo>
                      <a:pt x="1976894" y="1376020"/>
                    </a:lnTo>
                    <a:lnTo>
                      <a:pt x="1272893" y="1376020"/>
                    </a:lnTo>
                    <a:lnTo>
                      <a:pt x="988447" y="980043"/>
                    </a:lnTo>
                    <a:lnTo>
                      <a:pt x="704002" y="1376020"/>
                    </a:lnTo>
                    <a:lnTo>
                      <a:pt x="0" y="137602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69" name="Forma Livre: Forma 1768">
                <a:extLst>
                  <a:ext uri="{FF2B5EF4-FFF2-40B4-BE49-F238E27FC236}">
                    <a16:creationId xmlns:a16="http://schemas.microsoft.com/office/drawing/2014/main" id="{C4748026-EA03-DFD5-4A84-4069AC35561F}"/>
                  </a:ext>
                </a:extLst>
              </p:cNvPr>
              <p:cNvSpPr/>
              <p:nvPr/>
            </p:nvSpPr>
            <p:spPr>
              <a:xfrm>
                <a:off x="3775521" y="1808433"/>
                <a:ext cx="997200" cy="1376020"/>
              </a:xfrm>
              <a:custGeom>
                <a:avLst/>
                <a:gdLst>
                  <a:gd name="connsiteX0" fmla="*/ 8753 w 997200"/>
                  <a:gd name="connsiteY0" fmla="*/ 0 h 1376020"/>
                  <a:gd name="connsiteX1" fmla="*/ 997200 w 997200"/>
                  <a:gd name="connsiteY1" fmla="*/ 1376020 h 1376020"/>
                  <a:gd name="connsiteX2" fmla="*/ 293199 w 997200"/>
                  <a:gd name="connsiteY2" fmla="*/ 1376020 h 1376020"/>
                  <a:gd name="connsiteX3" fmla="*/ 8753 w 997200"/>
                  <a:gd name="connsiteY3" fmla="*/ 980043 h 1376020"/>
                  <a:gd name="connsiteX4" fmla="*/ 0 w 997200"/>
                  <a:gd name="connsiteY4" fmla="*/ 992228 h 1376020"/>
                  <a:gd name="connsiteX5" fmla="*/ 0 w 997200"/>
                  <a:gd name="connsiteY5" fmla="*/ 12185 h 137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7200" h="1376020">
                    <a:moveTo>
                      <a:pt x="8753" y="0"/>
                    </a:moveTo>
                    <a:lnTo>
                      <a:pt x="997200" y="1376020"/>
                    </a:lnTo>
                    <a:lnTo>
                      <a:pt x="293199" y="1376020"/>
                    </a:lnTo>
                    <a:lnTo>
                      <a:pt x="8753" y="980043"/>
                    </a:lnTo>
                    <a:lnTo>
                      <a:pt x="0" y="992228"/>
                    </a:lnTo>
                    <a:lnTo>
                      <a:pt x="0" y="1218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66" name="Forma Livre: Forma 1765">
                <a:extLst>
                  <a:ext uri="{FF2B5EF4-FFF2-40B4-BE49-F238E27FC236}">
                    <a16:creationId xmlns:a16="http://schemas.microsoft.com/office/drawing/2014/main" id="{AB26F24D-7B44-A0D6-C41E-B2C59D47C908}"/>
                  </a:ext>
                </a:extLst>
              </p:cNvPr>
              <p:cNvSpPr/>
              <p:nvPr/>
            </p:nvSpPr>
            <p:spPr>
              <a:xfrm>
                <a:off x="4014536" y="2830460"/>
                <a:ext cx="1116000" cy="1116000"/>
              </a:xfrm>
              <a:custGeom>
                <a:avLst/>
                <a:gdLst>
                  <a:gd name="connsiteX0" fmla="*/ 559339 w 1116000"/>
                  <a:gd name="connsiteY0" fmla="*/ 344005 h 1116000"/>
                  <a:gd name="connsiteX1" fmla="*/ 344520 w 1116000"/>
                  <a:gd name="connsiteY1" fmla="*/ 585265 h 1116000"/>
                  <a:gd name="connsiteX2" fmla="*/ 559339 w 1116000"/>
                  <a:gd name="connsiteY2" fmla="*/ 826524 h 1116000"/>
                  <a:gd name="connsiteX3" fmla="*/ 774157 w 1116000"/>
                  <a:gd name="connsiteY3" fmla="*/ 585265 h 1116000"/>
                  <a:gd name="connsiteX4" fmla="*/ 558000 w 1116000"/>
                  <a:gd name="connsiteY4" fmla="*/ 0 h 1116000"/>
                  <a:gd name="connsiteX5" fmla="*/ 1116000 w 1116000"/>
                  <a:gd name="connsiteY5" fmla="*/ 558000 h 1116000"/>
                  <a:gd name="connsiteX6" fmla="*/ 558000 w 1116000"/>
                  <a:gd name="connsiteY6" fmla="*/ 1116000 h 1116000"/>
                  <a:gd name="connsiteX7" fmla="*/ 0 w 1116000"/>
                  <a:gd name="connsiteY7" fmla="*/ 558000 h 1116000"/>
                  <a:gd name="connsiteX8" fmla="*/ 558000 w 1116000"/>
                  <a:gd name="connsiteY8" fmla="*/ 0 h 11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6000" h="1116000">
                    <a:moveTo>
                      <a:pt x="559339" y="344005"/>
                    </a:moveTo>
                    <a:lnTo>
                      <a:pt x="344520" y="585265"/>
                    </a:lnTo>
                    <a:lnTo>
                      <a:pt x="559339" y="826524"/>
                    </a:lnTo>
                    <a:lnTo>
                      <a:pt x="774157" y="585265"/>
                    </a:lnTo>
                    <a:close/>
                    <a:moveTo>
                      <a:pt x="558000" y="0"/>
                    </a:moveTo>
                    <a:cubicBezTo>
                      <a:pt x="866175" y="0"/>
                      <a:pt x="1116000" y="249825"/>
                      <a:pt x="1116000" y="558000"/>
                    </a:cubicBezTo>
                    <a:cubicBezTo>
                      <a:pt x="1116000" y="866175"/>
                      <a:pt x="866175" y="1116000"/>
                      <a:pt x="558000" y="1116000"/>
                    </a:cubicBezTo>
                    <a:cubicBezTo>
                      <a:pt x="249825" y="1116000"/>
                      <a:pt x="0" y="866175"/>
                      <a:pt x="0" y="558000"/>
                    </a:cubicBezTo>
                    <a:cubicBezTo>
                      <a:pt x="0" y="249825"/>
                      <a:pt x="249825" y="0"/>
                      <a:pt x="55800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771" name="Forma Livre: Forma 1770">
                <a:extLst>
                  <a:ext uri="{FF2B5EF4-FFF2-40B4-BE49-F238E27FC236}">
                    <a16:creationId xmlns:a16="http://schemas.microsoft.com/office/drawing/2014/main" id="{C5DA3023-6134-66CD-BB47-5908F94C4864}"/>
                  </a:ext>
                </a:extLst>
              </p:cNvPr>
              <p:cNvSpPr/>
              <p:nvPr/>
            </p:nvSpPr>
            <p:spPr>
              <a:xfrm>
                <a:off x="2407141" y="2830460"/>
                <a:ext cx="1116000" cy="1116000"/>
              </a:xfrm>
              <a:custGeom>
                <a:avLst/>
                <a:gdLst>
                  <a:gd name="connsiteX0" fmla="*/ 559339 w 1116000"/>
                  <a:gd name="connsiteY0" fmla="*/ 344005 h 1116000"/>
                  <a:gd name="connsiteX1" fmla="*/ 344520 w 1116000"/>
                  <a:gd name="connsiteY1" fmla="*/ 585265 h 1116000"/>
                  <a:gd name="connsiteX2" fmla="*/ 559339 w 1116000"/>
                  <a:gd name="connsiteY2" fmla="*/ 826524 h 1116000"/>
                  <a:gd name="connsiteX3" fmla="*/ 774157 w 1116000"/>
                  <a:gd name="connsiteY3" fmla="*/ 585265 h 1116000"/>
                  <a:gd name="connsiteX4" fmla="*/ 558000 w 1116000"/>
                  <a:gd name="connsiteY4" fmla="*/ 0 h 1116000"/>
                  <a:gd name="connsiteX5" fmla="*/ 1116000 w 1116000"/>
                  <a:gd name="connsiteY5" fmla="*/ 558000 h 1116000"/>
                  <a:gd name="connsiteX6" fmla="*/ 558000 w 1116000"/>
                  <a:gd name="connsiteY6" fmla="*/ 1116000 h 1116000"/>
                  <a:gd name="connsiteX7" fmla="*/ 0 w 1116000"/>
                  <a:gd name="connsiteY7" fmla="*/ 558000 h 1116000"/>
                  <a:gd name="connsiteX8" fmla="*/ 558000 w 1116000"/>
                  <a:gd name="connsiteY8" fmla="*/ 0 h 11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6000" h="1116000">
                    <a:moveTo>
                      <a:pt x="559339" y="344005"/>
                    </a:moveTo>
                    <a:lnTo>
                      <a:pt x="344520" y="585265"/>
                    </a:lnTo>
                    <a:lnTo>
                      <a:pt x="559339" y="826524"/>
                    </a:lnTo>
                    <a:lnTo>
                      <a:pt x="774157" y="585265"/>
                    </a:lnTo>
                    <a:close/>
                    <a:moveTo>
                      <a:pt x="558000" y="0"/>
                    </a:moveTo>
                    <a:cubicBezTo>
                      <a:pt x="866175" y="0"/>
                      <a:pt x="1116000" y="249825"/>
                      <a:pt x="1116000" y="558000"/>
                    </a:cubicBezTo>
                    <a:cubicBezTo>
                      <a:pt x="1116000" y="866175"/>
                      <a:pt x="866175" y="1116000"/>
                      <a:pt x="558000" y="1116000"/>
                    </a:cubicBezTo>
                    <a:cubicBezTo>
                      <a:pt x="249825" y="1116000"/>
                      <a:pt x="0" y="866175"/>
                      <a:pt x="0" y="558000"/>
                    </a:cubicBezTo>
                    <a:cubicBezTo>
                      <a:pt x="0" y="249825"/>
                      <a:pt x="249825" y="0"/>
                      <a:pt x="55800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11" name="Agrupar 1810">
            <a:extLst>
              <a:ext uri="{FF2B5EF4-FFF2-40B4-BE49-F238E27FC236}">
                <a16:creationId xmlns:a16="http://schemas.microsoft.com/office/drawing/2014/main" id="{235C5BF0-9811-819D-D78F-1C67A18193BB}"/>
              </a:ext>
            </a:extLst>
          </p:cNvPr>
          <p:cNvGrpSpPr/>
          <p:nvPr/>
        </p:nvGrpSpPr>
        <p:grpSpPr>
          <a:xfrm>
            <a:off x="4468970" y="1609363"/>
            <a:ext cx="511614" cy="511552"/>
            <a:chOff x="3378365" y="1029364"/>
            <a:chExt cx="2337896" cy="2337613"/>
          </a:xfrm>
        </p:grpSpPr>
        <p:sp>
          <p:nvSpPr>
            <p:cNvPr id="1801" name="Forma Livre: Forma 1800">
              <a:extLst>
                <a:ext uri="{FF2B5EF4-FFF2-40B4-BE49-F238E27FC236}">
                  <a16:creationId xmlns:a16="http://schemas.microsoft.com/office/drawing/2014/main" id="{4A599E7D-9B8D-599A-041B-8017D79478DE}"/>
                </a:ext>
              </a:extLst>
            </p:cNvPr>
            <p:cNvSpPr/>
            <p:nvPr/>
          </p:nvSpPr>
          <p:spPr>
            <a:xfrm>
              <a:off x="3378365" y="1029364"/>
              <a:ext cx="2337896" cy="2337613"/>
            </a:xfrm>
            <a:custGeom>
              <a:avLst/>
              <a:gdLst>
                <a:gd name="connsiteX0" fmla="*/ 1653521 w 2337896"/>
                <a:gd name="connsiteY0" fmla="*/ 1699668 h 2337613"/>
                <a:gd name="connsiteX1" fmla="*/ 1969620 w 2337896"/>
                <a:gd name="connsiteY1" fmla="*/ 2015767 h 2337613"/>
                <a:gd name="connsiteX2" fmla="*/ 1880221 w 2337896"/>
                <a:gd name="connsiteY2" fmla="*/ 2097991 h 2337613"/>
                <a:gd name="connsiteX3" fmla="*/ 1288608 w 2337896"/>
                <a:gd name="connsiteY3" fmla="*/ 2332877 h 2337613"/>
                <a:gd name="connsiteX4" fmla="*/ 1194807 w 2337896"/>
                <a:gd name="connsiteY4" fmla="*/ 2337613 h 2337613"/>
                <a:gd name="connsiteX5" fmla="*/ 1194807 w 2337896"/>
                <a:gd name="connsiteY5" fmla="*/ 1886314 h 2337613"/>
                <a:gd name="connsiteX6" fmla="*/ 1314087 w 2337896"/>
                <a:gd name="connsiteY6" fmla="*/ 1874289 h 2337613"/>
                <a:gd name="connsiteX7" fmla="*/ 1640169 w 2337896"/>
                <a:gd name="connsiteY7" fmla="*/ 1713343 h 2337613"/>
                <a:gd name="connsiteX8" fmla="*/ 682807 w 2337896"/>
                <a:gd name="connsiteY8" fmla="*/ 1697554 h 2337613"/>
                <a:gd name="connsiteX9" fmla="*/ 733015 w 2337896"/>
                <a:gd name="connsiteY9" fmla="*/ 1741969 h 2337613"/>
                <a:gd name="connsiteX10" fmla="*/ 1023877 w 2337896"/>
                <a:gd name="connsiteY10" fmla="*/ 1874289 h 2337613"/>
                <a:gd name="connsiteX11" fmla="*/ 1143154 w 2337896"/>
                <a:gd name="connsiteY11" fmla="*/ 1886313 h 2337613"/>
                <a:gd name="connsiteX12" fmla="*/ 1143154 w 2337896"/>
                <a:gd name="connsiteY12" fmla="*/ 2337613 h 2337613"/>
                <a:gd name="connsiteX13" fmla="*/ 1049356 w 2337896"/>
                <a:gd name="connsiteY13" fmla="*/ 2332877 h 2337613"/>
                <a:gd name="connsiteX14" fmla="*/ 489535 w 2337896"/>
                <a:gd name="connsiteY14" fmla="*/ 2121527 h 2337613"/>
                <a:gd name="connsiteX15" fmla="*/ 364826 w 2337896"/>
                <a:gd name="connsiteY15" fmla="*/ 2015535 h 2337613"/>
                <a:gd name="connsiteX16" fmla="*/ 1886846 w 2337896"/>
                <a:gd name="connsiteY16" fmla="*/ 1193132 h 2337613"/>
                <a:gd name="connsiteX17" fmla="*/ 2337836 w 2337896"/>
                <a:gd name="connsiteY17" fmla="*/ 1193132 h 2337613"/>
                <a:gd name="connsiteX18" fmla="*/ 2333668 w 2337896"/>
                <a:gd name="connsiteY18" fmla="*/ 1281161 h 2337613"/>
                <a:gd name="connsiteX19" fmla="*/ 2035037 w 2337896"/>
                <a:gd name="connsiteY19" fmla="*/ 1955599 h 2337613"/>
                <a:gd name="connsiteX20" fmla="*/ 2003299 w 2337896"/>
                <a:gd name="connsiteY20" fmla="*/ 1984790 h 2337613"/>
                <a:gd name="connsiteX21" fmla="*/ 1685463 w 2337896"/>
                <a:gd name="connsiteY21" fmla="*/ 1666954 h 2337613"/>
                <a:gd name="connsiteX22" fmla="*/ 1724569 w 2337896"/>
                <a:gd name="connsiteY22" fmla="*/ 1626904 h 2337613"/>
                <a:gd name="connsiteX23" fmla="*/ 1877737 w 2337896"/>
                <a:gd name="connsiteY23" fmla="*/ 1296369 h 2337613"/>
                <a:gd name="connsiteX24" fmla="*/ 129 w 2337896"/>
                <a:gd name="connsiteY24" fmla="*/ 1193132 h 2337613"/>
                <a:gd name="connsiteX25" fmla="*/ 451119 w 2337896"/>
                <a:gd name="connsiteY25" fmla="*/ 1193132 h 2337613"/>
                <a:gd name="connsiteX26" fmla="*/ 460228 w 2337896"/>
                <a:gd name="connsiteY26" fmla="*/ 1296369 h 2337613"/>
                <a:gd name="connsiteX27" fmla="*/ 585606 w 2337896"/>
                <a:gd name="connsiteY27" fmla="*/ 1590992 h 2337613"/>
                <a:gd name="connsiteX28" fmla="*/ 645301 w 2337896"/>
                <a:gd name="connsiteY28" fmla="*/ 1661814 h 2337613"/>
                <a:gd name="connsiteX29" fmla="*/ 327404 w 2337896"/>
                <a:gd name="connsiteY29" fmla="*/ 1979711 h 2337613"/>
                <a:gd name="connsiteX30" fmla="*/ 212299 w 2337896"/>
                <a:gd name="connsiteY30" fmla="*/ 1842627 h 2337613"/>
                <a:gd name="connsiteX31" fmla="*/ 4297 w 2337896"/>
                <a:gd name="connsiteY31" fmla="*/ 1281161 h 2337613"/>
                <a:gd name="connsiteX32" fmla="*/ 320443 w 2337896"/>
                <a:gd name="connsiteY32" fmla="*/ 366126 h 2337613"/>
                <a:gd name="connsiteX33" fmla="*/ 639012 w 2337896"/>
                <a:gd name="connsiteY33" fmla="*/ 684695 h 2337613"/>
                <a:gd name="connsiteX34" fmla="*/ 613395 w 2337896"/>
                <a:gd name="connsiteY34" fmla="*/ 710930 h 2337613"/>
                <a:gd name="connsiteX35" fmla="*/ 460228 w 2337896"/>
                <a:gd name="connsiteY35" fmla="*/ 1041465 h 2337613"/>
                <a:gd name="connsiteX36" fmla="*/ 450880 w 2337896"/>
                <a:gd name="connsiteY36" fmla="*/ 1147413 h 2337613"/>
                <a:gd name="connsiteX37" fmla="*/ 0 w 2337896"/>
                <a:gd name="connsiteY37" fmla="*/ 1147413 h 2337613"/>
                <a:gd name="connsiteX38" fmla="*/ 4297 w 2337896"/>
                <a:gd name="connsiteY38" fmla="*/ 1056673 h 2337613"/>
                <a:gd name="connsiteX39" fmla="*/ 302927 w 2337896"/>
                <a:gd name="connsiteY39" fmla="*/ 382236 h 2337613"/>
                <a:gd name="connsiteX40" fmla="*/ 2010663 w 2337896"/>
                <a:gd name="connsiteY40" fmla="*/ 362659 h 2337613"/>
                <a:gd name="connsiteX41" fmla="*/ 2098056 w 2337896"/>
                <a:gd name="connsiteY41" fmla="*/ 457678 h 2337613"/>
                <a:gd name="connsiteX42" fmla="*/ 2332942 w 2337896"/>
                <a:gd name="connsiteY42" fmla="*/ 1049291 h 2337613"/>
                <a:gd name="connsiteX43" fmla="*/ 2337896 w 2337896"/>
                <a:gd name="connsiteY43" fmla="*/ 1147413 h 2337613"/>
                <a:gd name="connsiteX44" fmla="*/ 1886814 w 2337896"/>
                <a:gd name="connsiteY44" fmla="*/ 1147413 h 2337613"/>
                <a:gd name="connsiteX45" fmla="*/ 1874354 w 2337896"/>
                <a:gd name="connsiteY45" fmla="*/ 1023812 h 2337613"/>
                <a:gd name="connsiteX46" fmla="*/ 1713408 w 2337896"/>
                <a:gd name="connsiteY46" fmla="*/ 697731 h 2337613"/>
                <a:gd name="connsiteX47" fmla="*/ 1694274 w 2337896"/>
                <a:gd name="connsiteY47" fmla="*/ 679048 h 2337613"/>
                <a:gd name="connsiteX48" fmla="*/ 1146122 w 2337896"/>
                <a:gd name="connsiteY48" fmla="*/ 72 h 2337613"/>
                <a:gd name="connsiteX49" fmla="*/ 1146122 w 2337896"/>
                <a:gd name="connsiteY49" fmla="*/ 451222 h 2337613"/>
                <a:gd name="connsiteX50" fmla="*/ 1023877 w 2337896"/>
                <a:gd name="connsiteY50" fmla="*/ 463545 h 2337613"/>
                <a:gd name="connsiteX51" fmla="*/ 697796 w 2337896"/>
                <a:gd name="connsiteY51" fmla="*/ 624491 h 2337613"/>
                <a:gd name="connsiteX52" fmla="*/ 670954 w 2337896"/>
                <a:gd name="connsiteY52" fmla="*/ 651981 h 2337613"/>
                <a:gd name="connsiteX53" fmla="*/ 354122 w 2337896"/>
                <a:gd name="connsiteY53" fmla="*/ 335149 h 2337613"/>
                <a:gd name="connsiteX54" fmla="*/ 457743 w 2337896"/>
                <a:gd name="connsiteY54" fmla="*/ 239843 h 2337613"/>
                <a:gd name="connsiteX55" fmla="*/ 1049356 w 2337896"/>
                <a:gd name="connsiteY55" fmla="*/ 4958 h 2337613"/>
                <a:gd name="connsiteX56" fmla="*/ 1191841 w 2337896"/>
                <a:gd name="connsiteY56" fmla="*/ 0 h 2337613"/>
                <a:gd name="connsiteX57" fmla="*/ 1281226 w 2337896"/>
                <a:gd name="connsiteY57" fmla="*/ 4232 h 2337613"/>
                <a:gd name="connsiteX58" fmla="*/ 1955664 w 2337896"/>
                <a:gd name="connsiteY58" fmla="*/ 302862 h 2337613"/>
                <a:gd name="connsiteX59" fmla="*/ 1979685 w 2337896"/>
                <a:gd name="connsiteY59" fmla="*/ 328980 h 2337613"/>
                <a:gd name="connsiteX60" fmla="*/ 1661560 w 2337896"/>
                <a:gd name="connsiteY60" fmla="*/ 647105 h 2337613"/>
                <a:gd name="connsiteX61" fmla="*/ 1626969 w 2337896"/>
                <a:gd name="connsiteY61" fmla="*/ 613330 h 2337613"/>
                <a:gd name="connsiteX62" fmla="*/ 1296434 w 2337896"/>
                <a:gd name="connsiteY62" fmla="*/ 460163 h 2337613"/>
                <a:gd name="connsiteX63" fmla="*/ 1191841 w 2337896"/>
                <a:gd name="connsiteY63" fmla="*/ 450934 h 23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337896" h="2337613">
                  <a:moveTo>
                    <a:pt x="1653521" y="1699668"/>
                  </a:moveTo>
                  <a:lnTo>
                    <a:pt x="1969620" y="2015767"/>
                  </a:lnTo>
                  <a:lnTo>
                    <a:pt x="1880221" y="2097991"/>
                  </a:lnTo>
                  <a:cubicBezTo>
                    <a:pt x="1712870" y="2226298"/>
                    <a:pt x="1509850" y="2310408"/>
                    <a:pt x="1288608" y="2332877"/>
                  </a:cubicBezTo>
                  <a:lnTo>
                    <a:pt x="1194807" y="2337613"/>
                  </a:lnTo>
                  <a:lnTo>
                    <a:pt x="1194807" y="1886314"/>
                  </a:lnTo>
                  <a:lnTo>
                    <a:pt x="1314087" y="1874289"/>
                  </a:lnTo>
                  <a:cubicBezTo>
                    <a:pt x="1437122" y="1849113"/>
                    <a:pt x="1548725" y="1792555"/>
                    <a:pt x="1640169" y="1713343"/>
                  </a:cubicBezTo>
                  <a:close/>
                  <a:moveTo>
                    <a:pt x="682807" y="1697554"/>
                  </a:moveTo>
                  <a:lnTo>
                    <a:pt x="733015" y="1741969"/>
                  </a:lnTo>
                  <a:cubicBezTo>
                    <a:pt x="817319" y="1806204"/>
                    <a:pt x="916222" y="1852260"/>
                    <a:pt x="1023877" y="1874289"/>
                  </a:cubicBezTo>
                  <a:lnTo>
                    <a:pt x="1143154" y="1886313"/>
                  </a:lnTo>
                  <a:lnTo>
                    <a:pt x="1143154" y="2337613"/>
                  </a:lnTo>
                  <a:lnTo>
                    <a:pt x="1049356" y="2332877"/>
                  </a:lnTo>
                  <a:cubicBezTo>
                    <a:pt x="841942" y="2311812"/>
                    <a:pt x="650543" y="2236571"/>
                    <a:pt x="489535" y="2121527"/>
                  </a:cubicBezTo>
                  <a:lnTo>
                    <a:pt x="364826" y="2015535"/>
                  </a:lnTo>
                  <a:close/>
                  <a:moveTo>
                    <a:pt x="1886846" y="1193132"/>
                  </a:moveTo>
                  <a:lnTo>
                    <a:pt x="2337836" y="1193132"/>
                  </a:lnTo>
                  <a:lnTo>
                    <a:pt x="2333668" y="1281161"/>
                  </a:lnTo>
                  <a:cubicBezTo>
                    <a:pt x="2309055" y="1539747"/>
                    <a:pt x="2200278" y="1773794"/>
                    <a:pt x="2035037" y="1955599"/>
                  </a:cubicBezTo>
                  <a:lnTo>
                    <a:pt x="2003299" y="1984790"/>
                  </a:lnTo>
                  <a:lnTo>
                    <a:pt x="1685463" y="1666954"/>
                  </a:lnTo>
                  <a:lnTo>
                    <a:pt x="1724569" y="1626904"/>
                  </a:lnTo>
                  <a:cubicBezTo>
                    <a:pt x="1801603" y="1533560"/>
                    <a:pt x="1855569" y="1420472"/>
                    <a:pt x="1877737" y="1296369"/>
                  </a:cubicBezTo>
                  <a:close/>
                  <a:moveTo>
                    <a:pt x="129" y="1193132"/>
                  </a:moveTo>
                  <a:lnTo>
                    <a:pt x="451119" y="1193132"/>
                  </a:lnTo>
                  <a:lnTo>
                    <a:pt x="460228" y="1296369"/>
                  </a:lnTo>
                  <a:cubicBezTo>
                    <a:pt x="479625" y="1404959"/>
                    <a:pt x="523367" y="1505116"/>
                    <a:pt x="585606" y="1590992"/>
                  </a:cubicBezTo>
                  <a:lnTo>
                    <a:pt x="645301" y="1661814"/>
                  </a:lnTo>
                  <a:lnTo>
                    <a:pt x="327404" y="1979711"/>
                  </a:lnTo>
                  <a:lnTo>
                    <a:pt x="212299" y="1842627"/>
                  </a:lnTo>
                  <a:cubicBezTo>
                    <a:pt x="98200" y="1680900"/>
                    <a:pt x="24075" y="1488954"/>
                    <a:pt x="4297" y="1281161"/>
                  </a:cubicBezTo>
                  <a:close/>
                  <a:moveTo>
                    <a:pt x="320443" y="366126"/>
                  </a:moveTo>
                  <a:lnTo>
                    <a:pt x="639012" y="684695"/>
                  </a:lnTo>
                  <a:lnTo>
                    <a:pt x="613395" y="710930"/>
                  </a:lnTo>
                  <a:cubicBezTo>
                    <a:pt x="536361" y="804274"/>
                    <a:pt x="482396" y="917362"/>
                    <a:pt x="460228" y="1041465"/>
                  </a:cubicBezTo>
                  <a:lnTo>
                    <a:pt x="450880" y="1147413"/>
                  </a:lnTo>
                  <a:lnTo>
                    <a:pt x="0" y="1147413"/>
                  </a:lnTo>
                  <a:lnTo>
                    <a:pt x="4297" y="1056673"/>
                  </a:lnTo>
                  <a:cubicBezTo>
                    <a:pt x="28909" y="798087"/>
                    <a:pt x="137687" y="564040"/>
                    <a:pt x="302927" y="382236"/>
                  </a:cubicBezTo>
                  <a:close/>
                  <a:moveTo>
                    <a:pt x="2010663" y="362659"/>
                  </a:moveTo>
                  <a:lnTo>
                    <a:pt x="2098056" y="457678"/>
                  </a:lnTo>
                  <a:cubicBezTo>
                    <a:pt x="2226363" y="625030"/>
                    <a:pt x="2310473" y="828049"/>
                    <a:pt x="2332942" y="1049291"/>
                  </a:cubicBezTo>
                  <a:lnTo>
                    <a:pt x="2337896" y="1147413"/>
                  </a:lnTo>
                  <a:lnTo>
                    <a:pt x="1886814" y="1147413"/>
                  </a:lnTo>
                  <a:lnTo>
                    <a:pt x="1874354" y="1023812"/>
                  </a:lnTo>
                  <a:cubicBezTo>
                    <a:pt x="1849178" y="900778"/>
                    <a:pt x="1792620" y="789174"/>
                    <a:pt x="1713408" y="697731"/>
                  </a:cubicBezTo>
                  <a:lnTo>
                    <a:pt x="1694274" y="679048"/>
                  </a:lnTo>
                  <a:close/>
                  <a:moveTo>
                    <a:pt x="1146122" y="72"/>
                  </a:moveTo>
                  <a:lnTo>
                    <a:pt x="1146122" y="451222"/>
                  </a:lnTo>
                  <a:lnTo>
                    <a:pt x="1023877" y="463545"/>
                  </a:lnTo>
                  <a:cubicBezTo>
                    <a:pt x="900843" y="488722"/>
                    <a:pt x="789239" y="545280"/>
                    <a:pt x="697796" y="624491"/>
                  </a:cubicBezTo>
                  <a:lnTo>
                    <a:pt x="670954" y="651981"/>
                  </a:lnTo>
                  <a:lnTo>
                    <a:pt x="354122" y="335149"/>
                  </a:lnTo>
                  <a:lnTo>
                    <a:pt x="457743" y="239843"/>
                  </a:lnTo>
                  <a:cubicBezTo>
                    <a:pt x="625095" y="111536"/>
                    <a:pt x="828114" y="27426"/>
                    <a:pt x="1049356" y="4958"/>
                  </a:cubicBezTo>
                  <a:close/>
                  <a:moveTo>
                    <a:pt x="1191841" y="0"/>
                  </a:moveTo>
                  <a:lnTo>
                    <a:pt x="1281226" y="4232"/>
                  </a:lnTo>
                  <a:cubicBezTo>
                    <a:pt x="1539812" y="28844"/>
                    <a:pt x="1773859" y="137622"/>
                    <a:pt x="1955664" y="302862"/>
                  </a:cubicBezTo>
                  <a:lnTo>
                    <a:pt x="1979685" y="328980"/>
                  </a:lnTo>
                  <a:lnTo>
                    <a:pt x="1661560" y="647105"/>
                  </a:lnTo>
                  <a:lnTo>
                    <a:pt x="1626969" y="613330"/>
                  </a:lnTo>
                  <a:cubicBezTo>
                    <a:pt x="1533625" y="536296"/>
                    <a:pt x="1420537" y="482331"/>
                    <a:pt x="1296434" y="460163"/>
                  </a:cubicBezTo>
                  <a:lnTo>
                    <a:pt x="1191841" y="45093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810" name="Forma Livre: Forma 1809">
              <a:extLst>
                <a:ext uri="{FF2B5EF4-FFF2-40B4-BE49-F238E27FC236}">
                  <a16:creationId xmlns:a16="http://schemas.microsoft.com/office/drawing/2014/main" id="{6BA5A130-201E-B336-5140-891353B412CD}"/>
                </a:ext>
              </a:extLst>
            </p:cNvPr>
            <p:cNvSpPr/>
            <p:nvPr/>
          </p:nvSpPr>
          <p:spPr>
            <a:xfrm>
              <a:off x="3378365" y="1029364"/>
              <a:ext cx="2337836" cy="2337613"/>
            </a:xfrm>
            <a:custGeom>
              <a:avLst/>
              <a:gdLst>
                <a:gd name="connsiteX0" fmla="*/ 1198370 w 2337836"/>
                <a:gd name="connsiteY0" fmla="*/ 1885955 h 2337613"/>
                <a:gd name="connsiteX1" fmla="*/ 1194807 w 2337836"/>
                <a:gd name="connsiteY1" fmla="*/ 1962114 h 2337613"/>
                <a:gd name="connsiteX2" fmla="*/ 1194807 w 2337836"/>
                <a:gd name="connsiteY2" fmla="*/ 1886314 h 2337613"/>
                <a:gd name="connsiteX3" fmla="*/ 682807 w 2337836"/>
                <a:gd name="connsiteY3" fmla="*/ 1697554 h 2337613"/>
                <a:gd name="connsiteX4" fmla="*/ 733015 w 2337836"/>
                <a:gd name="connsiteY4" fmla="*/ 1741969 h 2337613"/>
                <a:gd name="connsiteX5" fmla="*/ 1023877 w 2337836"/>
                <a:gd name="connsiteY5" fmla="*/ 1874289 h 2337613"/>
                <a:gd name="connsiteX6" fmla="*/ 1143154 w 2337836"/>
                <a:gd name="connsiteY6" fmla="*/ 1886313 h 2337613"/>
                <a:gd name="connsiteX7" fmla="*/ 1143154 w 2337836"/>
                <a:gd name="connsiteY7" fmla="*/ 2337613 h 2337613"/>
                <a:gd name="connsiteX8" fmla="*/ 1049356 w 2337836"/>
                <a:gd name="connsiteY8" fmla="*/ 2332877 h 2337613"/>
                <a:gd name="connsiteX9" fmla="*/ 489535 w 2337836"/>
                <a:gd name="connsiteY9" fmla="*/ 2121527 h 2337613"/>
                <a:gd name="connsiteX10" fmla="*/ 364826 w 2337836"/>
                <a:gd name="connsiteY10" fmla="*/ 2015535 h 2337613"/>
                <a:gd name="connsiteX11" fmla="*/ 1886846 w 2337836"/>
                <a:gd name="connsiteY11" fmla="*/ 1193132 h 2337613"/>
                <a:gd name="connsiteX12" fmla="*/ 2337836 w 2337836"/>
                <a:gd name="connsiteY12" fmla="*/ 1193132 h 2337613"/>
                <a:gd name="connsiteX13" fmla="*/ 2333668 w 2337836"/>
                <a:gd name="connsiteY13" fmla="*/ 1281161 h 2337613"/>
                <a:gd name="connsiteX14" fmla="*/ 2035037 w 2337836"/>
                <a:gd name="connsiteY14" fmla="*/ 1955599 h 2337613"/>
                <a:gd name="connsiteX15" fmla="*/ 2003299 w 2337836"/>
                <a:gd name="connsiteY15" fmla="*/ 1984790 h 2337613"/>
                <a:gd name="connsiteX16" fmla="*/ 1685463 w 2337836"/>
                <a:gd name="connsiteY16" fmla="*/ 1666954 h 2337613"/>
                <a:gd name="connsiteX17" fmla="*/ 1724569 w 2337836"/>
                <a:gd name="connsiteY17" fmla="*/ 1626904 h 2337613"/>
                <a:gd name="connsiteX18" fmla="*/ 1877737 w 2337836"/>
                <a:gd name="connsiteY18" fmla="*/ 1296369 h 2337613"/>
                <a:gd name="connsiteX19" fmla="*/ 320443 w 2337836"/>
                <a:gd name="connsiteY19" fmla="*/ 366126 h 2337613"/>
                <a:gd name="connsiteX20" fmla="*/ 639012 w 2337836"/>
                <a:gd name="connsiteY20" fmla="*/ 684695 h 2337613"/>
                <a:gd name="connsiteX21" fmla="*/ 613395 w 2337836"/>
                <a:gd name="connsiteY21" fmla="*/ 710930 h 2337613"/>
                <a:gd name="connsiteX22" fmla="*/ 460228 w 2337836"/>
                <a:gd name="connsiteY22" fmla="*/ 1041465 h 2337613"/>
                <a:gd name="connsiteX23" fmla="*/ 450880 w 2337836"/>
                <a:gd name="connsiteY23" fmla="*/ 1147413 h 2337613"/>
                <a:gd name="connsiteX24" fmla="*/ 0 w 2337836"/>
                <a:gd name="connsiteY24" fmla="*/ 1147413 h 2337613"/>
                <a:gd name="connsiteX25" fmla="*/ 4297 w 2337836"/>
                <a:gd name="connsiteY25" fmla="*/ 1056673 h 2337613"/>
                <a:gd name="connsiteX26" fmla="*/ 302927 w 2337836"/>
                <a:gd name="connsiteY26" fmla="*/ 382236 h 2337613"/>
                <a:gd name="connsiteX27" fmla="*/ 1191841 w 2337836"/>
                <a:gd name="connsiteY27" fmla="*/ 0 h 2337613"/>
                <a:gd name="connsiteX28" fmla="*/ 1281226 w 2337836"/>
                <a:gd name="connsiteY28" fmla="*/ 4232 h 2337613"/>
                <a:gd name="connsiteX29" fmla="*/ 1955664 w 2337836"/>
                <a:gd name="connsiteY29" fmla="*/ 302862 h 2337613"/>
                <a:gd name="connsiteX30" fmla="*/ 1979685 w 2337836"/>
                <a:gd name="connsiteY30" fmla="*/ 328980 h 2337613"/>
                <a:gd name="connsiteX31" fmla="*/ 1661560 w 2337836"/>
                <a:gd name="connsiteY31" fmla="*/ 647105 h 2337613"/>
                <a:gd name="connsiteX32" fmla="*/ 1626969 w 2337836"/>
                <a:gd name="connsiteY32" fmla="*/ 613330 h 2337613"/>
                <a:gd name="connsiteX33" fmla="*/ 1296434 w 2337836"/>
                <a:gd name="connsiteY33" fmla="*/ 460163 h 2337613"/>
                <a:gd name="connsiteX34" fmla="*/ 1191841 w 2337836"/>
                <a:gd name="connsiteY34" fmla="*/ 450934 h 23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37836" h="2337613">
                  <a:moveTo>
                    <a:pt x="1198370" y="1885955"/>
                  </a:moveTo>
                  <a:lnTo>
                    <a:pt x="1194807" y="1962114"/>
                  </a:lnTo>
                  <a:lnTo>
                    <a:pt x="1194807" y="1886314"/>
                  </a:lnTo>
                  <a:close/>
                  <a:moveTo>
                    <a:pt x="682807" y="1697554"/>
                  </a:moveTo>
                  <a:lnTo>
                    <a:pt x="733015" y="1741969"/>
                  </a:lnTo>
                  <a:cubicBezTo>
                    <a:pt x="817319" y="1806204"/>
                    <a:pt x="916222" y="1852260"/>
                    <a:pt x="1023877" y="1874289"/>
                  </a:cubicBezTo>
                  <a:lnTo>
                    <a:pt x="1143154" y="1886313"/>
                  </a:lnTo>
                  <a:lnTo>
                    <a:pt x="1143154" y="2337613"/>
                  </a:lnTo>
                  <a:lnTo>
                    <a:pt x="1049356" y="2332877"/>
                  </a:lnTo>
                  <a:cubicBezTo>
                    <a:pt x="841942" y="2311812"/>
                    <a:pt x="650543" y="2236571"/>
                    <a:pt x="489535" y="2121527"/>
                  </a:cubicBezTo>
                  <a:lnTo>
                    <a:pt x="364826" y="2015535"/>
                  </a:lnTo>
                  <a:close/>
                  <a:moveTo>
                    <a:pt x="1886846" y="1193132"/>
                  </a:moveTo>
                  <a:lnTo>
                    <a:pt x="2337836" y="1193132"/>
                  </a:lnTo>
                  <a:lnTo>
                    <a:pt x="2333668" y="1281161"/>
                  </a:lnTo>
                  <a:cubicBezTo>
                    <a:pt x="2309055" y="1539747"/>
                    <a:pt x="2200278" y="1773794"/>
                    <a:pt x="2035037" y="1955599"/>
                  </a:cubicBezTo>
                  <a:lnTo>
                    <a:pt x="2003299" y="1984790"/>
                  </a:lnTo>
                  <a:lnTo>
                    <a:pt x="1685463" y="1666954"/>
                  </a:lnTo>
                  <a:lnTo>
                    <a:pt x="1724569" y="1626904"/>
                  </a:lnTo>
                  <a:cubicBezTo>
                    <a:pt x="1801603" y="1533560"/>
                    <a:pt x="1855569" y="1420472"/>
                    <a:pt x="1877737" y="1296369"/>
                  </a:cubicBezTo>
                  <a:close/>
                  <a:moveTo>
                    <a:pt x="320443" y="366126"/>
                  </a:moveTo>
                  <a:lnTo>
                    <a:pt x="639012" y="684695"/>
                  </a:lnTo>
                  <a:lnTo>
                    <a:pt x="613395" y="710930"/>
                  </a:lnTo>
                  <a:cubicBezTo>
                    <a:pt x="536361" y="804274"/>
                    <a:pt x="482396" y="917362"/>
                    <a:pt x="460228" y="1041465"/>
                  </a:cubicBezTo>
                  <a:lnTo>
                    <a:pt x="450880" y="1147413"/>
                  </a:lnTo>
                  <a:lnTo>
                    <a:pt x="0" y="1147413"/>
                  </a:lnTo>
                  <a:lnTo>
                    <a:pt x="4297" y="1056673"/>
                  </a:lnTo>
                  <a:cubicBezTo>
                    <a:pt x="28909" y="798087"/>
                    <a:pt x="137687" y="564040"/>
                    <a:pt x="302927" y="382236"/>
                  </a:cubicBezTo>
                  <a:close/>
                  <a:moveTo>
                    <a:pt x="1191841" y="0"/>
                  </a:moveTo>
                  <a:lnTo>
                    <a:pt x="1281226" y="4232"/>
                  </a:lnTo>
                  <a:cubicBezTo>
                    <a:pt x="1539812" y="28844"/>
                    <a:pt x="1773859" y="137622"/>
                    <a:pt x="1955664" y="302862"/>
                  </a:cubicBezTo>
                  <a:lnTo>
                    <a:pt x="1979685" y="328980"/>
                  </a:lnTo>
                  <a:lnTo>
                    <a:pt x="1661560" y="647105"/>
                  </a:lnTo>
                  <a:lnTo>
                    <a:pt x="1626969" y="613330"/>
                  </a:lnTo>
                  <a:cubicBezTo>
                    <a:pt x="1533625" y="536296"/>
                    <a:pt x="1420537" y="482331"/>
                    <a:pt x="1296434" y="460163"/>
                  </a:cubicBezTo>
                  <a:lnTo>
                    <a:pt x="1191841" y="4509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pic>
        <p:nvPicPr>
          <p:cNvPr id="1816" name="Imagem 1815">
            <a:extLst>
              <a:ext uri="{FF2B5EF4-FFF2-40B4-BE49-F238E27FC236}">
                <a16:creationId xmlns:a16="http://schemas.microsoft.com/office/drawing/2014/main" id="{8AC3F55C-AC00-C0BB-B83A-3AE0EC340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135" y="52748"/>
            <a:ext cx="1344024" cy="1344024"/>
          </a:xfrm>
          <a:prstGeom prst="rect">
            <a:avLst/>
          </a:prstGeom>
        </p:spPr>
      </p:pic>
      <p:pic>
        <p:nvPicPr>
          <p:cNvPr id="1824" name="Imagem 1823">
            <a:extLst>
              <a:ext uri="{FF2B5EF4-FFF2-40B4-BE49-F238E27FC236}">
                <a16:creationId xmlns:a16="http://schemas.microsoft.com/office/drawing/2014/main" id="{61A7B69E-F43E-9139-31FC-8FE089CD56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8052" y="-3752551"/>
            <a:ext cx="3229426" cy="2810267"/>
          </a:xfrm>
          <a:prstGeom prst="rect">
            <a:avLst/>
          </a:prstGeom>
        </p:spPr>
      </p:pic>
      <p:grpSp>
        <p:nvGrpSpPr>
          <p:cNvPr id="1868" name="Agrupar 1867">
            <a:extLst>
              <a:ext uri="{FF2B5EF4-FFF2-40B4-BE49-F238E27FC236}">
                <a16:creationId xmlns:a16="http://schemas.microsoft.com/office/drawing/2014/main" id="{50BCBA00-2587-6260-C967-CCCA2CD6C456}"/>
              </a:ext>
            </a:extLst>
          </p:cNvPr>
          <p:cNvGrpSpPr/>
          <p:nvPr/>
        </p:nvGrpSpPr>
        <p:grpSpPr>
          <a:xfrm>
            <a:off x="3418062" y="-3400425"/>
            <a:ext cx="684541" cy="687669"/>
            <a:chOff x="3121678" y="-1429127"/>
            <a:chExt cx="1907522" cy="1916239"/>
          </a:xfrm>
        </p:grpSpPr>
        <p:sp>
          <p:nvSpPr>
            <p:cNvPr id="1861" name="Forma Livre: Forma 1860">
              <a:extLst>
                <a:ext uri="{FF2B5EF4-FFF2-40B4-BE49-F238E27FC236}">
                  <a16:creationId xmlns:a16="http://schemas.microsoft.com/office/drawing/2014/main" id="{CAF914B5-0935-43DD-EC68-7F0F634E0D2E}"/>
                </a:ext>
              </a:extLst>
            </p:cNvPr>
            <p:cNvSpPr/>
            <p:nvPr/>
          </p:nvSpPr>
          <p:spPr>
            <a:xfrm>
              <a:off x="3359944" y="-1144582"/>
              <a:ext cx="1440656" cy="1345119"/>
            </a:xfrm>
            <a:custGeom>
              <a:avLst/>
              <a:gdLst>
                <a:gd name="connsiteX0" fmla="*/ 0 w 1440656"/>
                <a:gd name="connsiteY0" fmla="*/ 0 h 1345119"/>
                <a:gd name="connsiteX1" fmla="*/ 1440656 w 1440656"/>
                <a:gd name="connsiteY1" fmla="*/ 0 h 1345119"/>
                <a:gd name="connsiteX2" fmla="*/ 1440656 w 1440656"/>
                <a:gd name="connsiteY2" fmla="*/ 92234 h 1345119"/>
                <a:gd name="connsiteX3" fmla="*/ 1415108 w 1440656"/>
                <a:gd name="connsiteY3" fmla="*/ 161457 h 1345119"/>
                <a:gd name="connsiteX4" fmla="*/ 1350639 w 1440656"/>
                <a:gd name="connsiteY4" fmla="*/ 672559 h 1345119"/>
                <a:gd name="connsiteX5" fmla="*/ 1353639 w 1440656"/>
                <a:gd name="connsiteY5" fmla="*/ 770263 h 1345119"/>
                <a:gd name="connsiteX6" fmla="*/ 1314864 w 1440656"/>
                <a:gd name="connsiteY6" fmla="*/ 780977 h 1345119"/>
                <a:gd name="connsiteX7" fmla="*/ 1262759 w 1440656"/>
                <a:gd name="connsiteY7" fmla="*/ 832530 h 1345119"/>
                <a:gd name="connsiteX8" fmla="*/ 1314864 w 1440656"/>
                <a:gd name="connsiteY8" fmla="*/ 884083 h 1345119"/>
                <a:gd name="connsiteX9" fmla="*/ 1362583 w 1440656"/>
                <a:gd name="connsiteY9" fmla="*/ 897268 h 1345119"/>
                <a:gd name="connsiteX10" fmla="*/ 1367937 w 1440656"/>
                <a:gd name="connsiteY10" fmla="*/ 953908 h 1345119"/>
                <a:gd name="connsiteX11" fmla="*/ 1378639 w 1440656"/>
                <a:gd name="connsiteY11" fmla="*/ 1018655 h 1345119"/>
                <a:gd name="connsiteX12" fmla="*/ 1371411 w 1440656"/>
                <a:gd name="connsiteY12" fmla="*/ 1019253 h 1345119"/>
                <a:gd name="connsiteX13" fmla="*/ 1262759 w 1440656"/>
                <a:gd name="connsiteY13" fmla="*/ 1086431 h 1345119"/>
                <a:gd name="connsiteX14" fmla="*/ 1371411 w 1440656"/>
                <a:gd name="connsiteY14" fmla="*/ 1153609 h 1345119"/>
                <a:gd name="connsiteX15" fmla="*/ 1408324 w 1440656"/>
                <a:gd name="connsiteY15" fmla="*/ 1156663 h 1345119"/>
                <a:gd name="connsiteX16" fmla="*/ 1415108 w 1440656"/>
                <a:gd name="connsiteY16" fmla="*/ 1183661 h 1345119"/>
                <a:gd name="connsiteX17" fmla="*/ 1440656 w 1440656"/>
                <a:gd name="connsiteY17" fmla="*/ 1252884 h 1345119"/>
                <a:gd name="connsiteX18" fmla="*/ 1440656 w 1440656"/>
                <a:gd name="connsiteY18" fmla="*/ 1345119 h 1345119"/>
                <a:gd name="connsiteX19" fmla="*/ 0 w 1440656"/>
                <a:gd name="connsiteY19" fmla="*/ 1345119 h 1345119"/>
                <a:gd name="connsiteX20" fmla="*/ 0 w 1440656"/>
                <a:gd name="connsiteY20" fmla="*/ 1252884 h 1345119"/>
                <a:gd name="connsiteX21" fmla="*/ 25550 w 1440656"/>
                <a:gd name="connsiteY21" fmla="*/ 1183661 h 1345119"/>
                <a:gd name="connsiteX22" fmla="*/ 85545 w 1440656"/>
                <a:gd name="connsiteY22" fmla="*/ 818230 h 1345119"/>
                <a:gd name="connsiteX23" fmla="*/ 89303 w 1440656"/>
                <a:gd name="connsiteY23" fmla="*/ 695835 h 1345119"/>
                <a:gd name="connsiteX24" fmla="*/ 102787 w 1440656"/>
                <a:gd name="connsiteY24" fmla="*/ 694720 h 1345119"/>
                <a:gd name="connsiteX25" fmla="*/ 211438 w 1440656"/>
                <a:gd name="connsiteY25" fmla="*/ 627542 h 1345119"/>
                <a:gd name="connsiteX26" fmla="*/ 102787 w 1440656"/>
                <a:gd name="connsiteY26" fmla="*/ 560364 h 1345119"/>
                <a:gd name="connsiteX27" fmla="*/ 86532 w 1440656"/>
                <a:gd name="connsiteY27" fmla="*/ 559020 h 1345119"/>
                <a:gd name="connsiteX28" fmla="*/ 85545 w 1440656"/>
                <a:gd name="connsiteY28" fmla="*/ 526889 h 1345119"/>
                <a:gd name="connsiteX29" fmla="*/ 80071 w 1440656"/>
                <a:gd name="connsiteY29" fmla="*/ 463514 h 1345119"/>
                <a:gd name="connsiteX30" fmla="*/ 223138 w 1440656"/>
                <a:gd name="connsiteY30" fmla="*/ 391654 h 1345119"/>
                <a:gd name="connsiteX31" fmla="*/ 268049 w 1440656"/>
                <a:gd name="connsiteY31" fmla="*/ 391654 h 1345119"/>
                <a:gd name="connsiteX32" fmla="*/ 285749 w 1440656"/>
                <a:gd name="connsiteY32" fmla="*/ 373954 h 1345119"/>
                <a:gd name="connsiteX33" fmla="*/ 285749 w 1440656"/>
                <a:gd name="connsiteY33" fmla="*/ 303159 h 1345119"/>
                <a:gd name="connsiteX34" fmla="*/ 268049 w 1440656"/>
                <a:gd name="connsiteY34" fmla="*/ 285459 h 1345119"/>
                <a:gd name="connsiteX35" fmla="*/ 224998 w 1440656"/>
                <a:gd name="connsiteY35" fmla="*/ 285459 h 1345119"/>
                <a:gd name="connsiteX36" fmla="*/ 123228 w 1440656"/>
                <a:gd name="connsiteY36" fmla="*/ 228135 h 1345119"/>
                <a:gd name="connsiteX37" fmla="*/ 123228 w 1440656"/>
                <a:gd name="connsiteY37" fmla="*/ 229274 h 1345119"/>
                <a:gd name="connsiteX38" fmla="*/ 110818 w 1440656"/>
                <a:gd name="connsiteY38" fmla="*/ 224133 h 1345119"/>
                <a:gd name="connsiteX39" fmla="*/ 42081 w 1440656"/>
                <a:gd name="connsiteY39" fmla="*/ 224133 h 1345119"/>
                <a:gd name="connsiteX40" fmla="*/ 25550 w 1440656"/>
                <a:gd name="connsiteY40" fmla="*/ 161457 h 1345119"/>
                <a:gd name="connsiteX41" fmla="*/ 0 w 1440656"/>
                <a:gd name="connsiteY41" fmla="*/ 92234 h 134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40656" h="1345119">
                  <a:moveTo>
                    <a:pt x="0" y="0"/>
                  </a:moveTo>
                  <a:lnTo>
                    <a:pt x="1440656" y="0"/>
                  </a:lnTo>
                  <a:lnTo>
                    <a:pt x="1440656" y="92234"/>
                  </a:lnTo>
                  <a:lnTo>
                    <a:pt x="1415108" y="161457"/>
                  </a:lnTo>
                  <a:cubicBezTo>
                    <a:pt x="1375276" y="292260"/>
                    <a:pt x="1350639" y="472962"/>
                    <a:pt x="1350639" y="672559"/>
                  </a:cubicBezTo>
                  <a:lnTo>
                    <a:pt x="1353639" y="770263"/>
                  </a:lnTo>
                  <a:lnTo>
                    <a:pt x="1314864" y="780977"/>
                  </a:lnTo>
                  <a:cubicBezTo>
                    <a:pt x="1282671" y="794171"/>
                    <a:pt x="1262759" y="812398"/>
                    <a:pt x="1262759" y="832530"/>
                  </a:cubicBezTo>
                  <a:cubicBezTo>
                    <a:pt x="1262759" y="852663"/>
                    <a:pt x="1282671" y="870889"/>
                    <a:pt x="1314864" y="884083"/>
                  </a:cubicBezTo>
                  <a:lnTo>
                    <a:pt x="1362583" y="897268"/>
                  </a:lnTo>
                  <a:lnTo>
                    <a:pt x="1367937" y="953908"/>
                  </a:lnTo>
                  <a:lnTo>
                    <a:pt x="1378639" y="1018655"/>
                  </a:lnTo>
                  <a:lnTo>
                    <a:pt x="1371411" y="1019253"/>
                  </a:lnTo>
                  <a:cubicBezTo>
                    <a:pt x="1307561" y="1030321"/>
                    <a:pt x="1262759" y="1056232"/>
                    <a:pt x="1262759" y="1086431"/>
                  </a:cubicBezTo>
                  <a:cubicBezTo>
                    <a:pt x="1262759" y="1116630"/>
                    <a:pt x="1307561" y="1142541"/>
                    <a:pt x="1371411" y="1153609"/>
                  </a:cubicBezTo>
                  <a:lnTo>
                    <a:pt x="1408324" y="1156663"/>
                  </a:lnTo>
                  <a:lnTo>
                    <a:pt x="1415108" y="1183661"/>
                  </a:lnTo>
                  <a:lnTo>
                    <a:pt x="1440656" y="1252884"/>
                  </a:lnTo>
                  <a:lnTo>
                    <a:pt x="1440656" y="1345119"/>
                  </a:lnTo>
                  <a:lnTo>
                    <a:pt x="0" y="1345119"/>
                  </a:lnTo>
                  <a:lnTo>
                    <a:pt x="0" y="1252884"/>
                  </a:lnTo>
                  <a:lnTo>
                    <a:pt x="25550" y="1183661"/>
                  </a:lnTo>
                  <a:cubicBezTo>
                    <a:pt x="55424" y="1085559"/>
                    <a:pt x="76750" y="959389"/>
                    <a:pt x="85545" y="818230"/>
                  </a:cubicBezTo>
                  <a:lnTo>
                    <a:pt x="89303" y="695835"/>
                  </a:lnTo>
                  <a:lnTo>
                    <a:pt x="102787" y="694720"/>
                  </a:lnTo>
                  <a:cubicBezTo>
                    <a:pt x="166637" y="683652"/>
                    <a:pt x="211438" y="657741"/>
                    <a:pt x="211438" y="627542"/>
                  </a:cubicBezTo>
                  <a:cubicBezTo>
                    <a:pt x="211438" y="597343"/>
                    <a:pt x="166637" y="571432"/>
                    <a:pt x="102787" y="560364"/>
                  </a:cubicBezTo>
                  <a:lnTo>
                    <a:pt x="86532" y="559020"/>
                  </a:lnTo>
                  <a:lnTo>
                    <a:pt x="85545" y="526889"/>
                  </a:lnTo>
                  <a:lnTo>
                    <a:pt x="80071" y="463514"/>
                  </a:lnTo>
                  <a:lnTo>
                    <a:pt x="223138" y="391654"/>
                  </a:lnTo>
                  <a:lnTo>
                    <a:pt x="268049" y="391654"/>
                  </a:lnTo>
                  <a:cubicBezTo>
                    <a:pt x="277824" y="391654"/>
                    <a:pt x="285749" y="383729"/>
                    <a:pt x="285749" y="373954"/>
                  </a:cubicBezTo>
                  <a:lnTo>
                    <a:pt x="285749" y="303159"/>
                  </a:lnTo>
                  <a:cubicBezTo>
                    <a:pt x="285749" y="293384"/>
                    <a:pt x="277824" y="285459"/>
                    <a:pt x="268049" y="285459"/>
                  </a:cubicBezTo>
                  <a:lnTo>
                    <a:pt x="224998" y="285459"/>
                  </a:lnTo>
                  <a:lnTo>
                    <a:pt x="123228" y="228135"/>
                  </a:lnTo>
                  <a:lnTo>
                    <a:pt x="123228" y="229274"/>
                  </a:lnTo>
                  <a:lnTo>
                    <a:pt x="110818" y="224133"/>
                  </a:lnTo>
                  <a:lnTo>
                    <a:pt x="42081" y="224133"/>
                  </a:lnTo>
                  <a:lnTo>
                    <a:pt x="25550" y="161457"/>
                  </a:lnTo>
                  <a:lnTo>
                    <a:pt x="0" y="92234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46" name="Retângulo: Cantos Arredondados 1845">
              <a:extLst>
                <a:ext uri="{FF2B5EF4-FFF2-40B4-BE49-F238E27FC236}">
                  <a16:creationId xmlns:a16="http://schemas.microsoft.com/office/drawing/2014/main" id="{D9A3652A-49EE-C360-FD0A-1F979E13B1BA}"/>
                </a:ext>
              </a:extLst>
            </p:cNvPr>
            <p:cNvSpPr/>
            <p:nvPr/>
          </p:nvSpPr>
          <p:spPr>
            <a:xfrm>
              <a:off x="3777344" y="-929253"/>
              <a:ext cx="730361" cy="7013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7" name="Retângulo: Cantos Arredondados 1846">
              <a:extLst>
                <a:ext uri="{FF2B5EF4-FFF2-40B4-BE49-F238E27FC236}">
                  <a16:creationId xmlns:a16="http://schemas.microsoft.com/office/drawing/2014/main" id="{0879F6C4-E688-D740-9660-1FAC3DBF8B6C}"/>
                </a:ext>
              </a:extLst>
            </p:cNvPr>
            <p:cNvSpPr/>
            <p:nvPr/>
          </p:nvSpPr>
          <p:spPr>
            <a:xfrm>
              <a:off x="3777344" y="-623920"/>
              <a:ext cx="730361" cy="7013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8" name="Retângulo: Cantos Arredondados 1847">
              <a:extLst>
                <a:ext uri="{FF2B5EF4-FFF2-40B4-BE49-F238E27FC236}">
                  <a16:creationId xmlns:a16="http://schemas.microsoft.com/office/drawing/2014/main" id="{25F301DD-474F-F44A-ACD3-A751D24E49B2}"/>
                </a:ext>
              </a:extLst>
            </p:cNvPr>
            <p:cNvSpPr/>
            <p:nvPr/>
          </p:nvSpPr>
          <p:spPr>
            <a:xfrm>
              <a:off x="3645694" y="-348856"/>
              <a:ext cx="862011" cy="7013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9" name="Retângulo: Cantos Arredondados 1848">
              <a:extLst>
                <a:ext uri="{FF2B5EF4-FFF2-40B4-BE49-F238E27FC236}">
                  <a16:creationId xmlns:a16="http://schemas.microsoft.com/office/drawing/2014/main" id="{8A634F8F-7521-7098-B7A0-888C4A4304BA}"/>
                </a:ext>
              </a:extLst>
            </p:cNvPr>
            <p:cNvSpPr/>
            <p:nvPr/>
          </p:nvSpPr>
          <p:spPr>
            <a:xfrm>
              <a:off x="3645694" y="-42888"/>
              <a:ext cx="862011" cy="7013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2" name="Agrupar 1861">
              <a:extLst>
                <a:ext uri="{FF2B5EF4-FFF2-40B4-BE49-F238E27FC236}">
                  <a16:creationId xmlns:a16="http://schemas.microsoft.com/office/drawing/2014/main" id="{97DF1B78-CF64-A1AC-ED18-C612944983BD}"/>
                </a:ext>
              </a:extLst>
            </p:cNvPr>
            <p:cNvGrpSpPr/>
            <p:nvPr/>
          </p:nvGrpSpPr>
          <p:grpSpPr>
            <a:xfrm>
              <a:off x="3121678" y="-1429127"/>
              <a:ext cx="1907522" cy="354629"/>
              <a:chOff x="3121678" y="-1429127"/>
              <a:chExt cx="1907522" cy="354629"/>
            </a:xfrm>
          </p:grpSpPr>
          <p:sp>
            <p:nvSpPr>
              <p:cNvPr id="1863" name="Retângulo: Cantos Arredondados 1862">
                <a:extLst>
                  <a:ext uri="{FF2B5EF4-FFF2-40B4-BE49-F238E27FC236}">
                    <a16:creationId xmlns:a16="http://schemas.microsoft.com/office/drawing/2014/main" id="{290FC186-FD57-F523-55DD-0120D72CC8A6}"/>
                  </a:ext>
                </a:extLst>
              </p:cNvPr>
              <p:cNvSpPr/>
              <p:nvPr/>
            </p:nvSpPr>
            <p:spPr>
              <a:xfrm>
                <a:off x="3121678" y="-1339486"/>
                <a:ext cx="1907522" cy="175349"/>
              </a:xfrm>
              <a:prstGeom prst="roundRect">
                <a:avLst>
                  <a:gd name="adj" fmla="val 28889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4" name="Forma Livre: Forma 1863">
                <a:extLst>
                  <a:ext uri="{FF2B5EF4-FFF2-40B4-BE49-F238E27FC236}">
                    <a16:creationId xmlns:a16="http://schemas.microsoft.com/office/drawing/2014/main" id="{C5B3B4BA-2BFE-9150-CF8E-4B71456767FA}"/>
                  </a:ext>
                </a:extLst>
              </p:cNvPr>
              <p:cNvSpPr/>
              <p:nvPr/>
            </p:nvSpPr>
            <p:spPr>
              <a:xfrm>
                <a:off x="3288061" y="-1429127"/>
                <a:ext cx="1579214" cy="354629"/>
              </a:xfrm>
              <a:custGeom>
                <a:avLst/>
                <a:gdLst>
                  <a:gd name="connsiteX0" fmla="*/ 86218 w 1579214"/>
                  <a:gd name="connsiteY0" fmla="*/ 0 h 354629"/>
                  <a:gd name="connsiteX1" fmla="*/ 95391 w 1579214"/>
                  <a:gd name="connsiteY1" fmla="*/ 3284 h 354629"/>
                  <a:gd name="connsiteX2" fmla="*/ 789830 w 1579214"/>
                  <a:gd name="connsiteY2" fmla="*/ 54436 h 354629"/>
                  <a:gd name="connsiteX3" fmla="*/ 1484269 w 1579214"/>
                  <a:gd name="connsiteY3" fmla="*/ 3284 h 354629"/>
                  <a:gd name="connsiteX4" fmla="*/ 1493151 w 1579214"/>
                  <a:gd name="connsiteY4" fmla="*/ 104 h 354629"/>
                  <a:gd name="connsiteX5" fmla="*/ 1537050 w 1579214"/>
                  <a:gd name="connsiteY5" fmla="*/ 29702 h 354629"/>
                  <a:gd name="connsiteX6" fmla="*/ 1579214 w 1579214"/>
                  <a:gd name="connsiteY6" fmla="*/ 131495 h 354629"/>
                  <a:gd name="connsiteX7" fmla="*/ 1579214 w 1579214"/>
                  <a:gd name="connsiteY7" fmla="*/ 232254 h 354629"/>
                  <a:gd name="connsiteX8" fmla="*/ 1537050 w 1579214"/>
                  <a:gd name="connsiteY8" fmla="*/ 334047 h 354629"/>
                  <a:gd name="connsiteX9" fmla="*/ 1506678 w 1579214"/>
                  <a:gd name="connsiteY9" fmla="*/ 354524 h 354629"/>
                  <a:gd name="connsiteX10" fmla="*/ 1484269 w 1579214"/>
                  <a:gd name="connsiteY10" fmla="*/ 346502 h 354629"/>
                  <a:gd name="connsiteX11" fmla="*/ 789830 w 1579214"/>
                  <a:gd name="connsiteY11" fmla="*/ 295350 h 354629"/>
                  <a:gd name="connsiteX12" fmla="*/ 95391 w 1579214"/>
                  <a:gd name="connsiteY12" fmla="*/ 346502 h 354629"/>
                  <a:gd name="connsiteX13" fmla="*/ 72691 w 1579214"/>
                  <a:gd name="connsiteY13" fmla="*/ 354629 h 354629"/>
                  <a:gd name="connsiteX14" fmla="*/ 42164 w 1579214"/>
                  <a:gd name="connsiteY14" fmla="*/ 334047 h 354629"/>
                  <a:gd name="connsiteX15" fmla="*/ 0 w 1579214"/>
                  <a:gd name="connsiteY15" fmla="*/ 232254 h 354629"/>
                  <a:gd name="connsiteX16" fmla="*/ 0 w 1579214"/>
                  <a:gd name="connsiteY16" fmla="*/ 131495 h 354629"/>
                  <a:gd name="connsiteX17" fmla="*/ 42164 w 1579214"/>
                  <a:gd name="connsiteY17" fmla="*/ 29702 h 35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79214" h="354629">
                    <a:moveTo>
                      <a:pt x="86218" y="0"/>
                    </a:moveTo>
                    <a:lnTo>
                      <a:pt x="95391" y="3284"/>
                    </a:lnTo>
                    <a:cubicBezTo>
                      <a:pt x="209804" y="33344"/>
                      <a:pt x="477652" y="54436"/>
                      <a:pt x="789830" y="54436"/>
                    </a:cubicBezTo>
                    <a:cubicBezTo>
                      <a:pt x="1102009" y="54436"/>
                      <a:pt x="1369857" y="33344"/>
                      <a:pt x="1484269" y="3284"/>
                    </a:cubicBezTo>
                    <a:lnTo>
                      <a:pt x="1493151" y="104"/>
                    </a:lnTo>
                    <a:lnTo>
                      <a:pt x="1537050" y="29702"/>
                    </a:lnTo>
                    <a:cubicBezTo>
                      <a:pt x="1563101" y="55753"/>
                      <a:pt x="1579214" y="91743"/>
                      <a:pt x="1579214" y="131495"/>
                    </a:cubicBezTo>
                    <a:lnTo>
                      <a:pt x="1579214" y="232254"/>
                    </a:lnTo>
                    <a:cubicBezTo>
                      <a:pt x="1579214" y="272007"/>
                      <a:pt x="1563101" y="307996"/>
                      <a:pt x="1537050" y="334047"/>
                    </a:cubicBezTo>
                    <a:lnTo>
                      <a:pt x="1506678" y="354524"/>
                    </a:lnTo>
                    <a:lnTo>
                      <a:pt x="1484269" y="346502"/>
                    </a:lnTo>
                    <a:cubicBezTo>
                      <a:pt x="1369857" y="316442"/>
                      <a:pt x="1102009" y="295350"/>
                      <a:pt x="789830" y="295350"/>
                    </a:cubicBezTo>
                    <a:cubicBezTo>
                      <a:pt x="477652" y="295350"/>
                      <a:pt x="209804" y="316442"/>
                      <a:pt x="95391" y="346502"/>
                    </a:cubicBezTo>
                    <a:lnTo>
                      <a:pt x="72691" y="354629"/>
                    </a:lnTo>
                    <a:lnTo>
                      <a:pt x="42164" y="334047"/>
                    </a:lnTo>
                    <a:cubicBezTo>
                      <a:pt x="16113" y="307996"/>
                      <a:pt x="0" y="272007"/>
                      <a:pt x="0" y="232254"/>
                    </a:cubicBezTo>
                    <a:lnTo>
                      <a:pt x="0" y="131495"/>
                    </a:lnTo>
                    <a:cubicBezTo>
                      <a:pt x="0" y="91743"/>
                      <a:pt x="16113" y="55753"/>
                      <a:pt x="42164" y="2970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65" name="Agrupar 1864">
              <a:extLst>
                <a:ext uri="{FF2B5EF4-FFF2-40B4-BE49-F238E27FC236}">
                  <a16:creationId xmlns:a16="http://schemas.microsoft.com/office/drawing/2014/main" id="{040964DD-A8F5-68AE-8795-0C391B5F7B5C}"/>
                </a:ext>
              </a:extLst>
            </p:cNvPr>
            <p:cNvGrpSpPr/>
            <p:nvPr/>
          </p:nvGrpSpPr>
          <p:grpSpPr>
            <a:xfrm>
              <a:off x="3121678" y="132483"/>
              <a:ext cx="1907522" cy="354629"/>
              <a:chOff x="3121678" y="-1429127"/>
              <a:chExt cx="1907522" cy="354629"/>
            </a:xfrm>
          </p:grpSpPr>
          <p:sp>
            <p:nvSpPr>
              <p:cNvPr id="1866" name="Retângulo: Cantos Arredondados 1865">
                <a:extLst>
                  <a:ext uri="{FF2B5EF4-FFF2-40B4-BE49-F238E27FC236}">
                    <a16:creationId xmlns:a16="http://schemas.microsoft.com/office/drawing/2014/main" id="{6D715339-632E-CFBC-5A48-1AA7796416EF}"/>
                  </a:ext>
                </a:extLst>
              </p:cNvPr>
              <p:cNvSpPr/>
              <p:nvPr/>
            </p:nvSpPr>
            <p:spPr>
              <a:xfrm>
                <a:off x="3121678" y="-1339486"/>
                <a:ext cx="1907522" cy="175349"/>
              </a:xfrm>
              <a:prstGeom prst="roundRect">
                <a:avLst>
                  <a:gd name="adj" fmla="val 28889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7" name="Forma Livre: Forma 1866">
                <a:extLst>
                  <a:ext uri="{FF2B5EF4-FFF2-40B4-BE49-F238E27FC236}">
                    <a16:creationId xmlns:a16="http://schemas.microsoft.com/office/drawing/2014/main" id="{ED43745B-61BD-3C3F-4035-AE462A2B0410}"/>
                  </a:ext>
                </a:extLst>
              </p:cNvPr>
              <p:cNvSpPr/>
              <p:nvPr/>
            </p:nvSpPr>
            <p:spPr>
              <a:xfrm>
                <a:off x="3288061" y="-1429127"/>
                <a:ext cx="1579214" cy="354629"/>
              </a:xfrm>
              <a:custGeom>
                <a:avLst/>
                <a:gdLst>
                  <a:gd name="connsiteX0" fmla="*/ 86218 w 1579214"/>
                  <a:gd name="connsiteY0" fmla="*/ 0 h 354629"/>
                  <a:gd name="connsiteX1" fmla="*/ 95391 w 1579214"/>
                  <a:gd name="connsiteY1" fmla="*/ 3284 h 354629"/>
                  <a:gd name="connsiteX2" fmla="*/ 789830 w 1579214"/>
                  <a:gd name="connsiteY2" fmla="*/ 54436 h 354629"/>
                  <a:gd name="connsiteX3" fmla="*/ 1484269 w 1579214"/>
                  <a:gd name="connsiteY3" fmla="*/ 3284 h 354629"/>
                  <a:gd name="connsiteX4" fmla="*/ 1493151 w 1579214"/>
                  <a:gd name="connsiteY4" fmla="*/ 104 h 354629"/>
                  <a:gd name="connsiteX5" fmla="*/ 1537050 w 1579214"/>
                  <a:gd name="connsiteY5" fmla="*/ 29702 h 354629"/>
                  <a:gd name="connsiteX6" fmla="*/ 1579214 w 1579214"/>
                  <a:gd name="connsiteY6" fmla="*/ 131495 h 354629"/>
                  <a:gd name="connsiteX7" fmla="*/ 1579214 w 1579214"/>
                  <a:gd name="connsiteY7" fmla="*/ 232254 h 354629"/>
                  <a:gd name="connsiteX8" fmla="*/ 1537050 w 1579214"/>
                  <a:gd name="connsiteY8" fmla="*/ 334047 h 354629"/>
                  <a:gd name="connsiteX9" fmla="*/ 1506678 w 1579214"/>
                  <a:gd name="connsiteY9" fmla="*/ 354524 h 354629"/>
                  <a:gd name="connsiteX10" fmla="*/ 1484269 w 1579214"/>
                  <a:gd name="connsiteY10" fmla="*/ 346502 h 354629"/>
                  <a:gd name="connsiteX11" fmla="*/ 789830 w 1579214"/>
                  <a:gd name="connsiteY11" fmla="*/ 295350 h 354629"/>
                  <a:gd name="connsiteX12" fmla="*/ 95391 w 1579214"/>
                  <a:gd name="connsiteY12" fmla="*/ 346502 h 354629"/>
                  <a:gd name="connsiteX13" fmla="*/ 72691 w 1579214"/>
                  <a:gd name="connsiteY13" fmla="*/ 354629 h 354629"/>
                  <a:gd name="connsiteX14" fmla="*/ 42164 w 1579214"/>
                  <a:gd name="connsiteY14" fmla="*/ 334047 h 354629"/>
                  <a:gd name="connsiteX15" fmla="*/ 0 w 1579214"/>
                  <a:gd name="connsiteY15" fmla="*/ 232254 h 354629"/>
                  <a:gd name="connsiteX16" fmla="*/ 0 w 1579214"/>
                  <a:gd name="connsiteY16" fmla="*/ 131495 h 354629"/>
                  <a:gd name="connsiteX17" fmla="*/ 42164 w 1579214"/>
                  <a:gd name="connsiteY17" fmla="*/ 29702 h 354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79214" h="354629">
                    <a:moveTo>
                      <a:pt x="86218" y="0"/>
                    </a:moveTo>
                    <a:lnTo>
                      <a:pt x="95391" y="3284"/>
                    </a:lnTo>
                    <a:cubicBezTo>
                      <a:pt x="209804" y="33344"/>
                      <a:pt x="477652" y="54436"/>
                      <a:pt x="789830" y="54436"/>
                    </a:cubicBezTo>
                    <a:cubicBezTo>
                      <a:pt x="1102009" y="54436"/>
                      <a:pt x="1369857" y="33344"/>
                      <a:pt x="1484269" y="3284"/>
                    </a:cubicBezTo>
                    <a:lnTo>
                      <a:pt x="1493151" y="104"/>
                    </a:lnTo>
                    <a:lnTo>
                      <a:pt x="1537050" y="29702"/>
                    </a:lnTo>
                    <a:cubicBezTo>
                      <a:pt x="1563101" y="55753"/>
                      <a:pt x="1579214" y="91743"/>
                      <a:pt x="1579214" y="131495"/>
                    </a:cubicBezTo>
                    <a:lnTo>
                      <a:pt x="1579214" y="232254"/>
                    </a:lnTo>
                    <a:cubicBezTo>
                      <a:pt x="1579214" y="272007"/>
                      <a:pt x="1563101" y="307996"/>
                      <a:pt x="1537050" y="334047"/>
                    </a:cubicBezTo>
                    <a:lnTo>
                      <a:pt x="1506678" y="354524"/>
                    </a:lnTo>
                    <a:lnTo>
                      <a:pt x="1484269" y="346502"/>
                    </a:lnTo>
                    <a:cubicBezTo>
                      <a:pt x="1369857" y="316442"/>
                      <a:pt x="1102009" y="295350"/>
                      <a:pt x="789830" y="295350"/>
                    </a:cubicBezTo>
                    <a:cubicBezTo>
                      <a:pt x="477652" y="295350"/>
                      <a:pt x="209804" y="316442"/>
                      <a:pt x="95391" y="346502"/>
                    </a:cubicBezTo>
                    <a:lnTo>
                      <a:pt x="72691" y="354629"/>
                    </a:lnTo>
                    <a:lnTo>
                      <a:pt x="42164" y="334047"/>
                    </a:lnTo>
                    <a:cubicBezTo>
                      <a:pt x="16113" y="307996"/>
                      <a:pt x="0" y="272007"/>
                      <a:pt x="0" y="232254"/>
                    </a:cubicBezTo>
                    <a:lnTo>
                      <a:pt x="0" y="131495"/>
                    </a:lnTo>
                    <a:cubicBezTo>
                      <a:pt x="0" y="91743"/>
                      <a:pt x="16113" y="55753"/>
                      <a:pt x="42164" y="2970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937" name="Agrupar 1936">
            <a:extLst>
              <a:ext uri="{FF2B5EF4-FFF2-40B4-BE49-F238E27FC236}">
                <a16:creationId xmlns:a16="http://schemas.microsoft.com/office/drawing/2014/main" id="{3EDBA185-A445-3FC4-E373-4B7217E7D3C8}"/>
              </a:ext>
            </a:extLst>
          </p:cNvPr>
          <p:cNvGrpSpPr/>
          <p:nvPr/>
        </p:nvGrpSpPr>
        <p:grpSpPr>
          <a:xfrm>
            <a:off x="2573448" y="-3415493"/>
            <a:ext cx="684540" cy="717076"/>
            <a:chOff x="2752724" y="-2402942"/>
            <a:chExt cx="1907522" cy="1998185"/>
          </a:xfrm>
        </p:grpSpPr>
        <p:grpSp>
          <p:nvGrpSpPr>
            <p:cNvPr id="1933" name="Agrupar 1932">
              <a:extLst>
                <a:ext uri="{FF2B5EF4-FFF2-40B4-BE49-F238E27FC236}">
                  <a16:creationId xmlns:a16="http://schemas.microsoft.com/office/drawing/2014/main" id="{DDADE9C8-B2B3-7238-DF96-A0B168F38D2F}"/>
                </a:ext>
              </a:extLst>
            </p:cNvPr>
            <p:cNvGrpSpPr/>
            <p:nvPr/>
          </p:nvGrpSpPr>
          <p:grpSpPr>
            <a:xfrm>
              <a:off x="3246276" y="-2192432"/>
              <a:ext cx="655060" cy="1143465"/>
              <a:chOff x="3246276" y="-2192432"/>
              <a:chExt cx="655060" cy="1143465"/>
            </a:xfrm>
          </p:grpSpPr>
          <p:sp>
            <p:nvSpPr>
              <p:cNvPr id="1928" name="Forma Livre: Forma 1927">
                <a:extLst>
                  <a:ext uri="{FF2B5EF4-FFF2-40B4-BE49-F238E27FC236}">
                    <a16:creationId xmlns:a16="http://schemas.microsoft.com/office/drawing/2014/main" id="{C8A377FB-B38A-63B4-76F1-6270C4DA0F98}"/>
                  </a:ext>
                </a:extLst>
              </p:cNvPr>
              <p:cNvSpPr/>
              <p:nvPr/>
            </p:nvSpPr>
            <p:spPr>
              <a:xfrm>
                <a:off x="3246276" y="-2192432"/>
                <a:ext cx="655060" cy="1143465"/>
              </a:xfrm>
              <a:custGeom>
                <a:avLst/>
                <a:gdLst>
                  <a:gd name="connsiteX0" fmla="*/ 163672 w 655060"/>
                  <a:gd name="connsiteY0" fmla="*/ 0 h 1143465"/>
                  <a:gd name="connsiteX1" fmla="*/ 173883 w 655060"/>
                  <a:gd name="connsiteY1" fmla="*/ 48980 h 1143465"/>
                  <a:gd name="connsiteX2" fmla="*/ 214176 w 655060"/>
                  <a:gd name="connsiteY2" fmla="*/ 169821 h 1143465"/>
                  <a:gd name="connsiteX3" fmla="*/ 514227 w 655060"/>
                  <a:gd name="connsiteY3" fmla="*/ 574528 h 1143465"/>
                  <a:gd name="connsiteX4" fmla="*/ 537271 w 655060"/>
                  <a:gd name="connsiteY4" fmla="*/ 587803 h 1143465"/>
                  <a:gd name="connsiteX5" fmla="*/ 557610 w 655060"/>
                  <a:gd name="connsiteY5" fmla="*/ 601029 h 1143465"/>
                  <a:gd name="connsiteX6" fmla="*/ 635186 w 655060"/>
                  <a:gd name="connsiteY6" fmla="*/ 726202 h 1143465"/>
                  <a:gd name="connsiteX7" fmla="*/ 654452 w 655060"/>
                  <a:gd name="connsiteY7" fmla="*/ 803572 h 1143465"/>
                  <a:gd name="connsiteX8" fmla="*/ 655060 w 655060"/>
                  <a:gd name="connsiteY8" fmla="*/ 842903 h 1143465"/>
                  <a:gd name="connsiteX9" fmla="*/ 613957 w 655060"/>
                  <a:gd name="connsiteY9" fmla="*/ 952509 h 1143465"/>
                  <a:gd name="connsiteX10" fmla="*/ 467509 w 655060"/>
                  <a:gd name="connsiteY10" fmla="*/ 1132289 h 1143465"/>
                  <a:gd name="connsiteX11" fmla="*/ 444222 w 655060"/>
                  <a:gd name="connsiteY11" fmla="*/ 1143465 h 1143465"/>
                  <a:gd name="connsiteX12" fmla="*/ 433526 w 655060"/>
                  <a:gd name="connsiteY12" fmla="*/ 1080752 h 1143465"/>
                  <a:gd name="connsiteX13" fmla="*/ 401630 w 655060"/>
                  <a:gd name="connsiteY13" fmla="*/ 981023 h 1143465"/>
                  <a:gd name="connsiteX14" fmla="*/ 133725 w 655060"/>
                  <a:gd name="connsiteY14" fmla="*/ 657147 h 1143465"/>
                  <a:gd name="connsiteX15" fmla="*/ 122845 w 655060"/>
                  <a:gd name="connsiteY15" fmla="*/ 653223 h 1143465"/>
                  <a:gd name="connsiteX16" fmla="*/ 87720 w 655060"/>
                  <a:gd name="connsiteY16" fmla="*/ 628085 h 1143465"/>
                  <a:gd name="connsiteX17" fmla="*/ 15799 w 655060"/>
                  <a:gd name="connsiteY17" fmla="*/ 499580 h 1143465"/>
                  <a:gd name="connsiteX18" fmla="*/ 0 w 655060"/>
                  <a:gd name="connsiteY18" fmla="*/ 421428 h 1143465"/>
                  <a:gd name="connsiteX19" fmla="*/ 992 w 655060"/>
                  <a:gd name="connsiteY19" fmla="*/ 387349 h 1143465"/>
                  <a:gd name="connsiteX20" fmla="*/ 1383 w 655060"/>
                  <a:gd name="connsiteY20" fmla="*/ 381833 h 1143465"/>
                  <a:gd name="connsiteX21" fmla="*/ 146798 w 655060"/>
                  <a:gd name="connsiteY21" fmla="*/ 16272 h 114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55060" h="1143465">
                    <a:moveTo>
                      <a:pt x="163672" y="0"/>
                    </a:moveTo>
                    <a:lnTo>
                      <a:pt x="173883" y="48980"/>
                    </a:lnTo>
                    <a:cubicBezTo>
                      <a:pt x="184668" y="88900"/>
                      <a:pt x="198077" y="129340"/>
                      <a:pt x="214176" y="169821"/>
                    </a:cubicBezTo>
                    <a:cubicBezTo>
                      <a:pt x="286621" y="351983"/>
                      <a:pt x="398104" y="496150"/>
                      <a:pt x="514227" y="574528"/>
                    </a:cubicBezTo>
                    <a:lnTo>
                      <a:pt x="537271" y="587803"/>
                    </a:lnTo>
                    <a:lnTo>
                      <a:pt x="557610" y="601029"/>
                    </a:lnTo>
                    <a:cubicBezTo>
                      <a:pt x="587824" y="629321"/>
                      <a:pt x="616069" y="673280"/>
                      <a:pt x="635186" y="726202"/>
                    </a:cubicBezTo>
                    <a:cubicBezTo>
                      <a:pt x="644744" y="752662"/>
                      <a:pt x="651115" y="778858"/>
                      <a:pt x="654452" y="803572"/>
                    </a:cubicBezTo>
                    <a:lnTo>
                      <a:pt x="655060" y="842903"/>
                    </a:lnTo>
                    <a:lnTo>
                      <a:pt x="613957" y="952509"/>
                    </a:lnTo>
                    <a:cubicBezTo>
                      <a:pt x="574881" y="1032654"/>
                      <a:pt x="524630" y="1095131"/>
                      <a:pt x="467509" y="1132289"/>
                    </a:cubicBezTo>
                    <a:lnTo>
                      <a:pt x="444222" y="1143465"/>
                    </a:lnTo>
                    <a:lnTo>
                      <a:pt x="433526" y="1080752"/>
                    </a:lnTo>
                    <a:cubicBezTo>
                      <a:pt x="425454" y="1047652"/>
                      <a:pt x="414853" y="1014271"/>
                      <a:pt x="401630" y="981023"/>
                    </a:cubicBezTo>
                    <a:cubicBezTo>
                      <a:pt x="342127" y="831403"/>
                      <a:pt x="242207" y="716312"/>
                      <a:pt x="133725" y="657147"/>
                    </a:cubicBezTo>
                    <a:lnTo>
                      <a:pt x="122845" y="653223"/>
                    </a:lnTo>
                    <a:lnTo>
                      <a:pt x="87720" y="628085"/>
                    </a:lnTo>
                    <a:cubicBezTo>
                      <a:pt x="58797" y="598475"/>
                      <a:pt x="32538" y="553300"/>
                      <a:pt x="15799" y="499580"/>
                    </a:cubicBezTo>
                    <a:cubicBezTo>
                      <a:pt x="7429" y="472720"/>
                      <a:pt x="2232" y="446266"/>
                      <a:pt x="0" y="421428"/>
                    </a:cubicBezTo>
                    <a:lnTo>
                      <a:pt x="992" y="387349"/>
                    </a:lnTo>
                    <a:lnTo>
                      <a:pt x="1383" y="381833"/>
                    </a:lnTo>
                    <a:cubicBezTo>
                      <a:pt x="23283" y="230612"/>
                      <a:pt x="75939" y="101324"/>
                      <a:pt x="146798" y="1627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932" name="Forma Livre: Forma 1931">
                <a:extLst>
                  <a:ext uri="{FF2B5EF4-FFF2-40B4-BE49-F238E27FC236}">
                    <a16:creationId xmlns:a16="http://schemas.microsoft.com/office/drawing/2014/main" id="{FCA1704B-747A-FDDB-6AAF-9ACDC81BC4BA}"/>
                  </a:ext>
                </a:extLst>
              </p:cNvPr>
              <p:cNvSpPr/>
              <p:nvPr/>
            </p:nvSpPr>
            <p:spPr>
              <a:xfrm>
                <a:off x="3246277" y="-2192432"/>
                <a:ext cx="551757" cy="1143465"/>
              </a:xfrm>
              <a:custGeom>
                <a:avLst/>
                <a:gdLst>
                  <a:gd name="connsiteX0" fmla="*/ 163672 w 551757"/>
                  <a:gd name="connsiteY0" fmla="*/ 0 h 1143465"/>
                  <a:gd name="connsiteX1" fmla="*/ 172644 w 551757"/>
                  <a:gd name="connsiteY1" fmla="*/ 43035 h 1143465"/>
                  <a:gd name="connsiteX2" fmla="*/ 150739 w 551757"/>
                  <a:gd name="connsiteY2" fmla="*/ 88515 h 1143465"/>
                  <a:gd name="connsiteX3" fmla="*/ 96391 w 551757"/>
                  <a:gd name="connsiteY3" fmla="*/ 296109 h 1143465"/>
                  <a:gd name="connsiteX4" fmla="*/ 96000 w 551757"/>
                  <a:gd name="connsiteY4" fmla="*/ 301625 h 1143465"/>
                  <a:gd name="connsiteX5" fmla="*/ 95008 w 551757"/>
                  <a:gd name="connsiteY5" fmla="*/ 335704 h 1143465"/>
                  <a:gd name="connsiteX6" fmla="*/ 110807 w 551757"/>
                  <a:gd name="connsiteY6" fmla="*/ 413856 h 1143465"/>
                  <a:gd name="connsiteX7" fmla="*/ 182728 w 551757"/>
                  <a:gd name="connsiteY7" fmla="*/ 542361 h 1143465"/>
                  <a:gd name="connsiteX8" fmla="*/ 217853 w 551757"/>
                  <a:gd name="connsiteY8" fmla="*/ 567499 h 1143465"/>
                  <a:gd name="connsiteX9" fmla="*/ 228733 w 551757"/>
                  <a:gd name="connsiteY9" fmla="*/ 571423 h 1143465"/>
                  <a:gd name="connsiteX10" fmla="*/ 496638 w 551757"/>
                  <a:gd name="connsiteY10" fmla="*/ 895299 h 1143465"/>
                  <a:gd name="connsiteX11" fmla="*/ 528534 w 551757"/>
                  <a:gd name="connsiteY11" fmla="*/ 995028 h 1143465"/>
                  <a:gd name="connsiteX12" fmla="*/ 539230 w 551757"/>
                  <a:gd name="connsiteY12" fmla="*/ 1057741 h 1143465"/>
                  <a:gd name="connsiteX13" fmla="*/ 551757 w 551757"/>
                  <a:gd name="connsiteY13" fmla="*/ 1051729 h 1143465"/>
                  <a:gd name="connsiteX14" fmla="*/ 547500 w 551757"/>
                  <a:gd name="connsiteY14" fmla="*/ 1058519 h 1143465"/>
                  <a:gd name="connsiteX15" fmla="*/ 467509 w 551757"/>
                  <a:gd name="connsiteY15" fmla="*/ 1132289 h 1143465"/>
                  <a:gd name="connsiteX16" fmla="*/ 444222 w 551757"/>
                  <a:gd name="connsiteY16" fmla="*/ 1143465 h 1143465"/>
                  <a:gd name="connsiteX17" fmla="*/ 433526 w 551757"/>
                  <a:gd name="connsiteY17" fmla="*/ 1080752 h 1143465"/>
                  <a:gd name="connsiteX18" fmla="*/ 401630 w 551757"/>
                  <a:gd name="connsiteY18" fmla="*/ 981023 h 1143465"/>
                  <a:gd name="connsiteX19" fmla="*/ 133725 w 551757"/>
                  <a:gd name="connsiteY19" fmla="*/ 657147 h 1143465"/>
                  <a:gd name="connsiteX20" fmla="*/ 122845 w 551757"/>
                  <a:gd name="connsiteY20" fmla="*/ 653223 h 1143465"/>
                  <a:gd name="connsiteX21" fmla="*/ 87720 w 551757"/>
                  <a:gd name="connsiteY21" fmla="*/ 628085 h 1143465"/>
                  <a:gd name="connsiteX22" fmla="*/ 15799 w 551757"/>
                  <a:gd name="connsiteY22" fmla="*/ 499580 h 1143465"/>
                  <a:gd name="connsiteX23" fmla="*/ 0 w 551757"/>
                  <a:gd name="connsiteY23" fmla="*/ 421428 h 1143465"/>
                  <a:gd name="connsiteX24" fmla="*/ 992 w 551757"/>
                  <a:gd name="connsiteY24" fmla="*/ 387349 h 1143465"/>
                  <a:gd name="connsiteX25" fmla="*/ 1383 w 551757"/>
                  <a:gd name="connsiteY25" fmla="*/ 381833 h 1143465"/>
                  <a:gd name="connsiteX26" fmla="*/ 146798 w 551757"/>
                  <a:gd name="connsiteY26" fmla="*/ 16272 h 114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1757" h="1143465">
                    <a:moveTo>
                      <a:pt x="163672" y="0"/>
                    </a:moveTo>
                    <a:lnTo>
                      <a:pt x="172644" y="43035"/>
                    </a:lnTo>
                    <a:lnTo>
                      <a:pt x="150739" y="88515"/>
                    </a:lnTo>
                    <a:cubicBezTo>
                      <a:pt x="125980" y="150371"/>
                      <a:pt x="107341" y="220499"/>
                      <a:pt x="96391" y="296109"/>
                    </a:cubicBezTo>
                    <a:lnTo>
                      <a:pt x="96000" y="301625"/>
                    </a:lnTo>
                    <a:lnTo>
                      <a:pt x="95008" y="335704"/>
                    </a:lnTo>
                    <a:cubicBezTo>
                      <a:pt x="97240" y="360542"/>
                      <a:pt x="102437" y="386996"/>
                      <a:pt x="110807" y="413856"/>
                    </a:cubicBezTo>
                    <a:cubicBezTo>
                      <a:pt x="127546" y="467576"/>
                      <a:pt x="153805" y="512751"/>
                      <a:pt x="182728" y="542361"/>
                    </a:cubicBezTo>
                    <a:lnTo>
                      <a:pt x="217853" y="567499"/>
                    </a:lnTo>
                    <a:lnTo>
                      <a:pt x="228733" y="571423"/>
                    </a:lnTo>
                    <a:cubicBezTo>
                      <a:pt x="337215" y="630588"/>
                      <a:pt x="437135" y="745679"/>
                      <a:pt x="496638" y="895299"/>
                    </a:cubicBezTo>
                    <a:cubicBezTo>
                      <a:pt x="509861" y="928547"/>
                      <a:pt x="520462" y="961928"/>
                      <a:pt x="528534" y="995028"/>
                    </a:cubicBezTo>
                    <a:lnTo>
                      <a:pt x="539230" y="1057741"/>
                    </a:lnTo>
                    <a:lnTo>
                      <a:pt x="551757" y="1051729"/>
                    </a:lnTo>
                    <a:lnTo>
                      <a:pt x="547500" y="1058519"/>
                    </a:lnTo>
                    <a:cubicBezTo>
                      <a:pt x="522913" y="1088801"/>
                      <a:pt x="496070" y="1113710"/>
                      <a:pt x="467509" y="1132289"/>
                    </a:cubicBezTo>
                    <a:lnTo>
                      <a:pt x="444222" y="1143465"/>
                    </a:lnTo>
                    <a:lnTo>
                      <a:pt x="433526" y="1080752"/>
                    </a:lnTo>
                    <a:cubicBezTo>
                      <a:pt x="425454" y="1047652"/>
                      <a:pt x="414853" y="1014271"/>
                      <a:pt x="401630" y="981023"/>
                    </a:cubicBezTo>
                    <a:cubicBezTo>
                      <a:pt x="342127" y="831403"/>
                      <a:pt x="242207" y="716312"/>
                      <a:pt x="133725" y="657147"/>
                    </a:cubicBezTo>
                    <a:lnTo>
                      <a:pt x="122845" y="653223"/>
                    </a:lnTo>
                    <a:lnTo>
                      <a:pt x="87720" y="628085"/>
                    </a:lnTo>
                    <a:cubicBezTo>
                      <a:pt x="58797" y="598475"/>
                      <a:pt x="32538" y="553300"/>
                      <a:pt x="15799" y="499580"/>
                    </a:cubicBezTo>
                    <a:cubicBezTo>
                      <a:pt x="7429" y="472720"/>
                      <a:pt x="2232" y="446266"/>
                      <a:pt x="0" y="421428"/>
                    </a:cubicBezTo>
                    <a:lnTo>
                      <a:pt x="992" y="387349"/>
                    </a:lnTo>
                    <a:lnTo>
                      <a:pt x="1383" y="381833"/>
                    </a:lnTo>
                    <a:cubicBezTo>
                      <a:pt x="23283" y="230612"/>
                      <a:pt x="75939" y="101324"/>
                      <a:pt x="146798" y="1627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884" name="Forma Livre: Forma 1883">
              <a:extLst>
                <a:ext uri="{FF2B5EF4-FFF2-40B4-BE49-F238E27FC236}">
                  <a16:creationId xmlns:a16="http://schemas.microsoft.com/office/drawing/2014/main" id="{5DAA0358-6AB7-2BF8-545F-BDC22F5A233A}"/>
                </a:ext>
              </a:extLst>
            </p:cNvPr>
            <p:cNvSpPr/>
            <p:nvPr/>
          </p:nvSpPr>
          <p:spPr>
            <a:xfrm>
              <a:off x="2810042" y="-885387"/>
              <a:ext cx="1790533" cy="361512"/>
            </a:xfrm>
            <a:custGeom>
              <a:avLst/>
              <a:gdLst>
                <a:gd name="connsiteX0" fmla="*/ 912608 w 1790533"/>
                <a:gd name="connsiteY0" fmla="*/ 0 h 361512"/>
                <a:gd name="connsiteX1" fmla="*/ 914302 w 1790533"/>
                <a:gd name="connsiteY1" fmla="*/ 0 h 361512"/>
                <a:gd name="connsiteX2" fmla="*/ 913455 w 1790533"/>
                <a:gd name="connsiteY2" fmla="*/ 13282 h 361512"/>
                <a:gd name="connsiteX3" fmla="*/ 0 w 1790533"/>
                <a:gd name="connsiteY3" fmla="*/ 0 h 361512"/>
                <a:gd name="connsiteX4" fmla="*/ 24158 w 1790533"/>
                <a:gd name="connsiteY4" fmla="*/ 0 h 361512"/>
                <a:gd name="connsiteX5" fmla="*/ 899451 w 1790533"/>
                <a:gd name="connsiteY5" fmla="*/ 232925 h 361512"/>
                <a:gd name="connsiteX6" fmla="*/ 898853 w 1790533"/>
                <a:gd name="connsiteY6" fmla="*/ 242310 h 361512"/>
                <a:gd name="connsiteX7" fmla="*/ 916465 w 1790533"/>
                <a:gd name="connsiteY7" fmla="*/ 237452 h 361512"/>
                <a:gd name="connsiteX8" fmla="*/ 927942 w 1790533"/>
                <a:gd name="connsiteY8" fmla="*/ 240506 h 361512"/>
                <a:gd name="connsiteX9" fmla="*/ 927552 w 1790533"/>
                <a:gd name="connsiteY9" fmla="*/ 234394 h 361512"/>
                <a:gd name="connsiteX10" fmla="*/ 1777305 w 1790533"/>
                <a:gd name="connsiteY10" fmla="*/ 0 h 361512"/>
                <a:gd name="connsiteX11" fmla="*/ 1790533 w 1790533"/>
                <a:gd name="connsiteY11" fmla="*/ 0 h 361512"/>
                <a:gd name="connsiteX12" fmla="*/ 1790533 w 1790533"/>
                <a:gd name="connsiteY12" fmla="*/ 361512 h 361512"/>
                <a:gd name="connsiteX13" fmla="*/ 0 w 1790533"/>
                <a:gd name="connsiteY13" fmla="*/ 361512 h 36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0533" h="361512">
                  <a:moveTo>
                    <a:pt x="912608" y="0"/>
                  </a:moveTo>
                  <a:lnTo>
                    <a:pt x="914302" y="0"/>
                  </a:lnTo>
                  <a:lnTo>
                    <a:pt x="913455" y="13282"/>
                  </a:lnTo>
                  <a:close/>
                  <a:moveTo>
                    <a:pt x="0" y="0"/>
                  </a:moveTo>
                  <a:lnTo>
                    <a:pt x="24158" y="0"/>
                  </a:lnTo>
                  <a:lnTo>
                    <a:pt x="899451" y="232925"/>
                  </a:lnTo>
                  <a:lnTo>
                    <a:pt x="898853" y="242310"/>
                  </a:lnTo>
                  <a:lnTo>
                    <a:pt x="916465" y="237452"/>
                  </a:lnTo>
                  <a:lnTo>
                    <a:pt x="927942" y="240506"/>
                  </a:lnTo>
                  <a:lnTo>
                    <a:pt x="927552" y="234394"/>
                  </a:lnTo>
                  <a:lnTo>
                    <a:pt x="1777305" y="0"/>
                  </a:lnTo>
                  <a:lnTo>
                    <a:pt x="1790533" y="0"/>
                  </a:lnTo>
                  <a:lnTo>
                    <a:pt x="1790533" y="361512"/>
                  </a:lnTo>
                  <a:lnTo>
                    <a:pt x="0" y="361512"/>
                  </a:lnTo>
                  <a:close/>
                </a:path>
              </a:pathLst>
            </a:cu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85" name="Retângulo 1884">
              <a:extLst>
                <a:ext uri="{FF2B5EF4-FFF2-40B4-BE49-F238E27FC236}">
                  <a16:creationId xmlns:a16="http://schemas.microsoft.com/office/drawing/2014/main" id="{336E786B-6D35-3376-C8A7-2DA159F2B535}"/>
                </a:ext>
              </a:extLst>
            </p:cNvPr>
            <p:cNvSpPr/>
            <p:nvPr/>
          </p:nvSpPr>
          <p:spPr>
            <a:xfrm>
              <a:off x="2810042" y="-692252"/>
              <a:ext cx="43798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6" name="Retângulo 1885">
              <a:extLst>
                <a:ext uri="{FF2B5EF4-FFF2-40B4-BE49-F238E27FC236}">
                  <a16:creationId xmlns:a16="http://schemas.microsoft.com/office/drawing/2014/main" id="{8F4FB614-9F84-ABDD-88B0-CFA833BC4BB5}"/>
                </a:ext>
              </a:extLst>
            </p:cNvPr>
            <p:cNvSpPr/>
            <p:nvPr/>
          </p:nvSpPr>
          <p:spPr>
            <a:xfrm>
              <a:off x="4162592" y="-692252"/>
              <a:ext cx="43798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7" name="Retângulo 1886">
              <a:extLst>
                <a:ext uri="{FF2B5EF4-FFF2-40B4-BE49-F238E27FC236}">
                  <a16:creationId xmlns:a16="http://schemas.microsoft.com/office/drawing/2014/main" id="{AAF2BD4D-17AE-5EEA-DAD5-95035F015CB6}"/>
                </a:ext>
              </a:extLst>
            </p:cNvPr>
            <p:cNvSpPr/>
            <p:nvPr/>
          </p:nvSpPr>
          <p:spPr>
            <a:xfrm>
              <a:off x="4051310" y="-692252"/>
              <a:ext cx="45719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2" name="Retângulo 1891">
              <a:extLst>
                <a:ext uri="{FF2B5EF4-FFF2-40B4-BE49-F238E27FC236}">
                  <a16:creationId xmlns:a16="http://schemas.microsoft.com/office/drawing/2014/main" id="{B80B9B7D-C66F-3591-7932-B8CD1FE6B8F0}"/>
                </a:ext>
              </a:extLst>
            </p:cNvPr>
            <p:cNvSpPr/>
            <p:nvPr/>
          </p:nvSpPr>
          <p:spPr>
            <a:xfrm>
              <a:off x="2914657" y="-1134276"/>
              <a:ext cx="77579" cy="775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5" name="Forma Livre: Forma 1894">
              <a:extLst>
                <a:ext uri="{FF2B5EF4-FFF2-40B4-BE49-F238E27FC236}">
                  <a16:creationId xmlns:a16="http://schemas.microsoft.com/office/drawing/2014/main" id="{88E6C27C-BD8E-7993-D5E5-D09A2A174602}"/>
                </a:ext>
              </a:extLst>
            </p:cNvPr>
            <p:cNvSpPr/>
            <p:nvPr/>
          </p:nvSpPr>
          <p:spPr>
            <a:xfrm>
              <a:off x="2752724" y="-667859"/>
              <a:ext cx="1907522" cy="263102"/>
            </a:xfrm>
            <a:custGeom>
              <a:avLst/>
              <a:gdLst>
                <a:gd name="connsiteX0" fmla="*/ 953762 w 1907522"/>
                <a:gd name="connsiteY0" fmla="*/ 0 h 263102"/>
                <a:gd name="connsiteX1" fmla="*/ 1134328 w 1907522"/>
                <a:gd name="connsiteY1" fmla="*/ 85154 h 263102"/>
                <a:gd name="connsiteX2" fmla="*/ 1162866 w 1907522"/>
                <a:gd name="connsiteY2" fmla="*/ 132192 h 263102"/>
                <a:gd name="connsiteX3" fmla="*/ 1907522 w 1907522"/>
                <a:gd name="connsiteY3" fmla="*/ 132192 h 263102"/>
                <a:gd name="connsiteX4" fmla="*/ 1907522 w 1907522"/>
                <a:gd name="connsiteY4" fmla="*/ 263102 h 263102"/>
                <a:gd name="connsiteX5" fmla="*/ 1082729 w 1907522"/>
                <a:gd name="connsiteY5" fmla="*/ 263102 h 263102"/>
                <a:gd name="connsiteX6" fmla="*/ 1083720 w 1907522"/>
                <a:gd name="connsiteY6" fmla="*/ 258192 h 263102"/>
                <a:gd name="connsiteX7" fmla="*/ 1073818 w 1907522"/>
                <a:gd name="connsiteY7" fmla="*/ 209147 h 263102"/>
                <a:gd name="connsiteX8" fmla="*/ 1049528 w 1907522"/>
                <a:gd name="connsiteY8" fmla="*/ 173120 h 263102"/>
                <a:gd name="connsiteX9" fmla="*/ 1040168 w 1907522"/>
                <a:gd name="connsiteY9" fmla="*/ 164614 h 263102"/>
                <a:gd name="connsiteX10" fmla="*/ 1013632 w 1907522"/>
                <a:gd name="connsiteY10" fmla="*/ 146723 h 263102"/>
                <a:gd name="connsiteX11" fmla="*/ 1002000 w 1907522"/>
                <a:gd name="connsiteY11" fmla="*/ 141132 h 263102"/>
                <a:gd name="connsiteX12" fmla="*/ 957737 w 1907522"/>
                <a:gd name="connsiteY12" fmla="*/ 132195 h 263102"/>
                <a:gd name="connsiteX13" fmla="*/ 957721 w 1907522"/>
                <a:gd name="connsiteY13" fmla="*/ 132193 h 263102"/>
                <a:gd name="connsiteX14" fmla="*/ 957697 w 1907522"/>
                <a:gd name="connsiteY14" fmla="*/ 132197 h 263102"/>
                <a:gd name="connsiteX15" fmla="*/ 913444 w 1907522"/>
                <a:gd name="connsiteY15" fmla="*/ 141131 h 263102"/>
                <a:gd name="connsiteX16" fmla="*/ 901803 w 1907522"/>
                <a:gd name="connsiteY16" fmla="*/ 146727 h 263102"/>
                <a:gd name="connsiteX17" fmla="*/ 875282 w 1907522"/>
                <a:gd name="connsiteY17" fmla="*/ 164608 h 263102"/>
                <a:gd name="connsiteX18" fmla="*/ 865908 w 1907522"/>
                <a:gd name="connsiteY18" fmla="*/ 173125 h 263102"/>
                <a:gd name="connsiteX19" fmla="*/ 841641 w 1907522"/>
                <a:gd name="connsiteY19" fmla="*/ 209119 h 263102"/>
                <a:gd name="connsiteX20" fmla="*/ 841623 w 1907522"/>
                <a:gd name="connsiteY20" fmla="*/ 209148 h 263102"/>
                <a:gd name="connsiteX21" fmla="*/ 836875 w 1907522"/>
                <a:gd name="connsiteY21" fmla="*/ 232665 h 263102"/>
                <a:gd name="connsiteX22" fmla="*/ 836874 w 1907522"/>
                <a:gd name="connsiteY22" fmla="*/ 232665 h 263102"/>
                <a:gd name="connsiteX23" fmla="*/ 831720 w 1907522"/>
                <a:gd name="connsiteY23" fmla="*/ 258192 h 263102"/>
                <a:gd name="connsiteX24" fmla="*/ 832711 w 1907522"/>
                <a:gd name="connsiteY24" fmla="*/ 263102 h 263102"/>
                <a:gd name="connsiteX25" fmla="*/ 0 w 1907522"/>
                <a:gd name="connsiteY25" fmla="*/ 263102 h 263102"/>
                <a:gd name="connsiteX26" fmla="*/ 0 w 1907522"/>
                <a:gd name="connsiteY26" fmla="*/ 132192 h 263102"/>
                <a:gd name="connsiteX27" fmla="*/ 744658 w 1907522"/>
                <a:gd name="connsiteY27" fmla="*/ 132192 h 263102"/>
                <a:gd name="connsiteX28" fmla="*/ 773196 w 1907522"/>
                <a:gd name="connsiteY28" fmla="*/ 85154 h 263102"/>
                <a:gd name="connsiteX29" fmla="*/ 953762 w 1907522"/>
                <a:gd name="connsiteY29" fmla="*/ 0 h 26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07522" h="263102">
                  <a:moveTo>
                    <a:pt x="953762" y="0"/>
                  </a:moveTo>
                  <a:cubicBezTo>
                    <a:pt x="1026457" y="0"/>
                    <a:pt x="1091409" y="33148"/>
                    <a:pt x="1134328" y="85154"/>
                  </a:cubicBezTo>
                  <a:lnTo>
                    <a:pt x="1162866" y="132192"/>
                  </a:lnTo>
                  <a:lnTo>
                    <a:pt x="1907522" y="132192"/>
                  </a:lnTo>
                  <a:lnTo>
                    <a:pt x="1907522" y="263102"/>
                  </a:lnTo>
                  <a:lnTo>
                    <a:pt x="1082729" y="263102"/>
                  </a:lnTo>
                  <a:lnTo>
                    <a:pt x="1083720" y="258192"/>
                  </a:lnTo>
                  <a:cubicBezTo>
                    <a:pt x="1083720" y="240795"/>
                    <a:pt x="1080194" y="224222"/>
                    <a:pt x="1073818" y="209147"/>
                  </a:cubicBezTo>
                  <a:lnTo>
                    <a:pt x="1049528" y="173120"/>
                  </a:lnTo>
                  <a:lnTo>
                    <a:pt x="1040168" y="164614"/>
                  </a:lnTo>
                  <a:lnTo>
                    <a:pt x="1013632" y="146723"/>
                  </a:lnTo>
                  <a:lnTo>
                    <a:pt x="1002000" y="141132"/>
                  </a:lnTo>
                  <a:lnTo>
                    <a:pt x="957737" y="132195"/>
                  </a:lnTo>
                  <a:lnTo>
                    <a:pt x="957721" y="132193"/>
                  </a:lnTo>
                  <a:lnTo>
                    <a:pt x="957697" y="132197"/>
                  </a:lnTo>
                  <a:lnTo>
                    <a:pt x="913444" y="141131"/>
                  </a:lnTo>
                  <a:lnTo>
                    <a:pt x="901803" y="146727"/>
                  </a:lnTo>
                  <a:lnTo>
                    <a:pt x="875282" y="164608"/>
                  </a:lnTo>
                  <a:lnTo>
                    <a:pt x="865908" y="173125"/>
                  </a:lnTo>
                  <a:lnTo>
                    <a:pt x="841641" y="209119"/>
                  </a:lnTo>
                  <a:lnTo>
                    <a:pt x="841623" y="209148"/>
                  </a:lnTo>
                  <a:lnTo>
                    <a:pt x="836875" y="232665"/>
                  </a:lnTo>
                  <a:lnTo>
                    <a:pt x="836874" y="232665"/>
                  </a:lnTo>
                  <a:lnTo>
                    <a:pt x="831720" y="258192"/>
                  </a:lnTo>
                  <a:lnTo>
                    <a:pt x="832711" y="263102"/>
                  </a:lnTo>
                  <a:lnTo>
                    <a:pt x="0" y="263102"/>
                  </a:lnTo>
                  <a:lnTo>
                    <a:pt x="0" y="132192"/>
                  </a:lnTo>
                  <a:lnTo>
                    <a:pt x="744658" y="132192"/>
                  </a:lnTo>
                  <a:lnTo>
                    <a:pt x="773196" y="85154"/>
                  </a:lnTo>
                  <a:cubicBezTo>
                    <a:pt x="816115" y="33148"/>
                    <a:pt x="881068" y="0"/>
                    <a:pt x="953762" y="0"/>
                  </a:cubicBez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897" name="Estrela: 4 Pontas 1896">
              <a:extLst>
                <a:ext uri="{FF2B5EF4-FFF2-40B4-BE49-F238E27FC236}">
                  <a16:creationId xmlns:a16="http://schemas.microsoft.com/office/drawing/2014/main" id="{6612336C-19DB-7788-2AA2-44EDEB0DCE3D}"/>
                </a:ext>
              </a:extLst>
            </p:cNvPr>
            <p:cNvSpPr/>
            <p:nvPr/>
          </p:nvSpPr>
          <p:spPr>
            <a:xfrm>
              <a:off x="3103862" y="-1339655"/>
              <a:ext cx="357188" cy="408464"/>
            </a:xfrm>
            <a:prstGeom prst="star4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8" name="Estrela: 4 Pontas 1897">
              <a:extLst>
                <a:ext uri="{FF2B5EF4-FFF2-40B4-BE49-F238E27FC236}">
                  <a16:creationId xmlns:a16="http://schemas.microsoft.com/office/drawing/2014/main" id="{2219D1AC-6C73-78AE-DF9F-B32523E48D45}"/>
                </a:ext>
              </a:extLst>
            </p:cNvPr>
            <p:cNvSpPr/>
            <p:nvPr/>
          </p:nvSpPr>
          <p:spPr>
            <a:xfrm>
              <a:off x="4193229" y="-1669794"/>
              <a:ext cx="357188" cy="408464"/>
            </a:xfrm>
            <a:prstGeom prst="star4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9" name="Estrela: 4 Pontas 1898">
              <a:extLst>
                <a:ext uri="{FF2B5EF4-FFF2-40B4-BE49-F238E27FC236}">
                  <a16:creationId xmlns:a16="http://schemas.microsoft.com/office/drawing/2014/main" id="{A5DC72D1-AD76-6FC9-0580-F0E57F1B2463}"/>
                </a:ext>
              </a:extLst>
            </p:cNvPr>
            <p:cNvSpPr/>
            <p:nvPr/>
          </p:nvSpPr>
          <p:spPr>
            <a:xfrm>
              <a:off x="3533169" y="-2402942"/>
              <a:ext cx="357188" cy="408464"/>
            </a:xfrm>
            <a:prstGeom prst="star4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0" name="Elipse 1899">
              <a:extLst>
                <a:ext uri="{FF2B5EF4-FFF2-40B4-BE49-F238E27FC236}">
                  <a16:creationId xmlns:a16="http://schemas.microsoft.com/office/drawing/2014/main" id="{E437EA99-B88F-793B-8278-81A8A1EECA96}"/>
                </a:ext>
              </a:extLst>
            </p:cNvPr>
            <p:cNvSpPr/>
            <p:nvPr/>
          </p:nvSpPr>
          <p:spPr>
            <a:xfrm>
              <a:off x="2992236" y="-1657220"/>
              <a:ext cx="111626" cy="118293"/>
            </a:xfrm>
            <a:prstGeom prst="ellipse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1" name="Elipse 1900">
              <a:extLst>
                <a:ext uri="{FF2B5EF4-FFF2-40B4-BE49-F238E27FC236}">
                  <a16:creationId xmlns:a16="http://schemas.microsoft.com/office/drawing/2014/main" id="{73530418-1CC8-18EB-FCAC-B64838C0792E}"/>
                </a:ext>
              </a:extLst>
            </p:cNvPr>
            <p:cNvSpPr/>
            <p:nvPr/>
          </p:nvSpPr>
          <p:spPr>
            <a:xfrm>
              <a:off x="3887711" y="-1092271"/>
              <a:ext cx="111626" cy="11829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2" name="Elipse 1901">
              <a:extLst>
                <a:ext uri="{FF2B5EF4-FFF2-40B4-BE49-F238E27FC236}">
                  <a16:creationId xmlns:a16="http://schemas.microsoft.com/office/drawing/2014/main" id="{8324391A-11EF-84F8-C386-88C1CCCC27CC}"/>
                </a:ext>
              </a:extLst>
            </p:cNvPr>
            <p:cNvSpPr/>
            <p:nvPr/>
          </p:nvSpPr>
          <p:spPr>
            <a:xfrm>
              <a:off x="4342020" y="-1987039"/>
              <a:ext cx="111626" cy="1182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3" name="Retângulo 1902">
              <a:extLst>
                <a:ext uri="{FF2B5EF4-FFF2-40B4-BE49-F238E27FC236}">
                  <a16:creationId xmlns:a16="http://schemas.microsoft.com/office/drawing/2014/main" id="{8EE245E8-E6AA-8F6E-64E3-504CE5AA3481}"/>
                </a:ext>
              </a:extLst>
            </p:cNvPr>
            <p:cNvSpPr/>
            <p:nvPr/>
          </p:nvSpPr>
          <p:spPr>
            <a:xfrm>
              <a:off x="3532258" y="-965071"/>
              <a:ext cx="77579" cy="775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4" name="Retângulo 1903">
              <a:extLst>
                <a:ext uri="{FF2B5EF4-FFF2-40B4-BE49-F238E27FC236}">
                  <a16:creationId xmlns:a16="http://schemas.microsoft.com/office/drawing/2014/main" id="{0B42CC58-8B11-6586-651F-9703768DF43A}"/>
                </a:ext>
              </a:extLst>
            </p:cNvPr>
            <p:cNvSpPr/>
            <p:nvPr/>
          </p:nvSpPr>
          <p:spPr>
            <a:xfrm>
              <a:off x="3596101" y="-1620700"/>
              <a:ext cx="77579" cy="7757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5" name="Retângulo 1904">
              <a:extLst>
                <a:ext uri="{FF2B5EF4-FFF2-40B4-BE49-F238E27FC236}">
                  <a16:creationId xmlns:a16="http://schemas.microsoft.com/office/drawing/2014/main" id="{44699106-DC43-F65D-791B-7BBC6407FC87}"/>
                </a:ext>
              </a:extLst>
            </p:cNvPr>
            <p:cNvSpPr/>
            <p:nvPr/>
          </p:nvSpPr>
          <p:spPr>
            <a:xfrm>
              <a:off x="3213436" y="-1467174"/>
              <a:ext cx="77579" cy="7757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6" name="Retângulo 1905">
              <a:extLst>
                <a:ext uri="{FF2B5EF4-FFF2-40B4-BE49-F238E27FC236}">
                  <a16:creationId xmlns:a16="http://schemas.microsoft.com/office/drawing/2014/main" id="{AF2060E8-39F6-7A75-F46D-51E206947794}"/>
                </a:ext>
              </a:extLst>
            </p:cNvPr>
            <p:cNvSpPr/>
            <p:nvPr/>
          </p:nvSpPr>
          <p:spPr>
            <a:xfrm>
              <a:off x="3708148" y="-1467174"/>
              <a:ext cx="77579" cy="7757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7" name="Retângulo 1906">
              <a:extLst>
                <a:ext uri="{FF2B5EF4-FFF2-40B4-BE49-F238E27FC236}">
                  <a16:creationId xmlns:a16="http://schemas.microsoft.com/office/drawing/2014/main" id="{EF198D3F-81D5-9F7A-88D1-655B81DA2292}"/>
                </a:ext>
              </a:extLst>
            </p:cNvPr>
            <p:cNvSpPr/>
            <p:nvPr/>
          </p:nvSpPr>
          <p:spPr>
            <a:xfrm>
              <a:off x="4075039" y="-1302282"/>
              <a:ext cx="77579" cy="7757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8" name="Retângulo 1907">
              <a:extLst>
                <a:ext uri="{FF2B5EF4-FFF2-40B4-BE49-F238E27FC236}">
                  <a16:creationId xmlns:a16="http://schemas.microsoft.com/office/drawing/2014/main" id="{45B921B7-8B95-86C9-7C8C-AC227825AAFE}"/>
                </a:ext>
              </a:extLst>
            </p:cNvPr>
            <p:cNvSpPr/>
            <p:nvPr/>
          </p:nvSpPr>
          <p:spPr>
            <a:xfrm>
              <a:off x="4065381" y="-1739770"/>
              <a:ext cx="77579" cy="77579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34" name="Agrupar 1933">
              <a:extLst>
                <a:ext uri="{FF2B5EF4-FFF2-40B4-BE49-F238E27FC236}">
                  <a16:creationId xmlns:a16="http://schemas.microsoft.com/office/drawing/2014/main" id="{9BBFF054-4D15-9BA4-0963-F6825FE43AA3}"/>
                </a:ext>
              </a:extLst>
            </p:cNvPr>
            <p:cNvGrpSpPr/>
            <p:nvPr/>
          </p:nvGrpSpPr>
          <p:grpSpPr>
            <a:xfrm flipH="1">
              <a:off x="3820348" y="-2279798"/>
              <a:ext cx="339808" cy="593164"/>
              <a:chOff x="3246276" y="-2192432"/>
              <a:chExt cx="655060" cy="1143465"/>
            </a:xfrm>
          </p:grpSpPr>
          <p:sp>
            <p:nvSpPr>
              <p:cNvPr id="1935" name="Forma Livre: Forma 1934">
                <a:extLst>
                  <a:ext uri="{FF2B5EF4-FFF2-40B4-BE49-F238E27FC236}">
                    <a16:creationId xmlns:a16="http://schemas.microsoft.com/office/drawing/2014/main" id="{96D26E5B-EA38-E1DD-E6E1-45A5B87082CD}"/>
                  </a:ext>
                </a:extLst>
              </p:cNvPr>
              <p:cNvSpPr/>
              <p:nvPr/>
            </p:nvSpPr>
            <p:spPr>
              <a:xfrm>
                <a:off x="3246276" y="-2192432"/>
                <a:ext cx="655060" cy="1143465"/>
              </a:xfrm>
              <a:custGeom>
                <a:avLst/>
                <a:gdLst>
                  <a:gd name="connsiteX0" fmla="*/ 163672 w 655060"/>
                  <a:gd name="connsiteY0" fmla="*/ 0 h 1143465"/>
                  <a:gd name="connsiteX1" fmla="*/ 173883 w 655060"/>
                  <a:gd name="connsiteY1" fmla="*/ 48980 h 1143465"/>
                  <a:gd name="connsiteX2" fmla="*/ 214176 w 655060"/>
                  <a:gd name="connsiteY2" fmla="*/ 169821 h 1143465"/>
                  <a:gd name="connsiteX3" fmla="*/ 514227 w 655060"/>
                  <a:gd name="connsiteY3" fmla="*/ 574528 h 1143465"/>
                  <a:gd name="connsiteX4" fmla="*/ 537271 w 655060"/>
                  <a:gd name="connsiteY4" fmla="*/ 587803 h 1143465"/>
                  <a:gd name="connsiteX5" fmla="*/ 557610 w 655060"/>
                  <a:gd name="connsiteY5" fmla="*/ 601029 h 1143465"/>
                  <a:gd name="connsiteX6" fmla="*/ 635186 w 655060"/>
                  <a:gd name="connsiteY6" fmla="*/ 726202 h 1143465"/>
                  <a:gd name="connsiteX7" fmla="*/ 654452 w 655060"/>
                  <a:gd name="connsiteY7" fmla="*/ 803572 h 1143465"/>
                  <a:gd name="connsiteX8" fmla="*/ 655060 w 655060"/>
                  <a:gd name="connsiteY8" fmla="*/ 842903 h 1143465"/>
                  <a:gd name="connsiteX9" fmla="*/ 613957 w 655060"/>
                  <a:gd name="connsiteY9" fmla="*/ 952509 h 1143465"/>
                  <a:gd name="connsiteX10" fmla="*/ 467509 w 655060"/>
                  <a:gd name="connsiteY10" fmla="*/ 1132289 h 1143465"/>
                  <a:gd name="connsiteX11" fmla="*/ 444222 w 655060"/>
                  <a:gd name="connsiteY11" fmla="*/ 1143465 h 1143465"/>
                  <a:gd name="connsiteX12" fmla="*/ 433526 w 655060"/>
                  <a:gd name="connsiteY12" fmla="*/ 1080752 h 1143465"/>
                  <a:gd name="connsiteX13" fmla="*/ 401630 w 655060"/>
                  <a:gd name="connsiteY13" fmla="*/ 981023 h 1143465"/>
                  <a:gd name="connsiteX14" fmla="*/ 133725 w 655060"/>
                  <a:gd name="connsiteY14" fmla="*/ 657147 h 1143465"/>
                  <a:gd name="connsiteX15" fmla="*/ 122845 w 655060"/>
                  <a:gd name="connsiteY15" fmla="*/ 653223 h 1143465"/>
                  <a:gd name="connsiteX16" fmla="*/ 87720 w 655060"/>
                  <a:gd name="connsiteY16" fmla="*/ 628085 h 1143465"/>
                  <a:gd name="connsiteX17" fmla="*/ 15799 w 655060"/>
                  <a:gd name="connsiteY17" fmla="*/ 499580 h 1143465"/>
                  <a:gd name="connsiteX18" fmla="*/ 0 w 655060"/>
                  <a:gd name="connsiteY18" fmla="*/ 421428 h 1143465"/>
                  <a:gd name="connsiteX19" fmla="*/ 992 w 655060"/>
                  <a:gd name="connsiteY19" fmla="*/ 387349 h 1143465"/>
                  <a:gd name="connsiteX20" fmla="*/ 1383 w 655060"/>
                  <a:gd name="connsiteY20" fmla="*/ 381833 h 1143465"/>
                  <a:gd name="connsiteX21" fmla="*/ 146798 w 655060"/>
                  <a:gd name="connsiteY21" fmla="*/ 16272 h 114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55060" h="1143465">
                    <a:moveTo>
                      <a:pt x="163672" y="0"/>
                    </a:moveTo>
                    <a:lnTo>
                      <a:pt x="173883" y="48980"/>
                    </a:lnTo>
                    <a:cubicBezTo>
                      <a:pt x="184668" y="88900"/>
                      <a:pt x="198077" y="129340"/>
                      <a:pt x="214176" y="169821"/>
                    </a:cubicBezTo>
                    <a:cubicBezTo>
                      <a:pt x="286621" y="351983"/>
                      <a:pt x="398104" y="496150"/>
                      <a:pt x="514227" y="574528"/>
                    </a:cubicBezTo>
                    <a:lnTo>
                      <a:pt x="537271" y="587803"/>
                    </a:lnTo>
                    <a:lnTo>
                      <a:pt x="557610" y="601029"/>
                    </a:lnTo>
                    <a:cubicBezTo>
                      <a:pt x="587824" y="629321"/>
                      <a:pt x="616069" y="673280"/>
                      <a:pt x="635186" y="726202"/>
                    </a:cubicBezTo>
                    <a:cubicBezTo>
                      <a:pt x="644744" y="752662"/>
                      <a:pt x="651115" y="778858"/>
                      <a:pt x="654452" y="803572"/>
                    </a:cubicBezTo>
                    <a:lnTo>
                      <a:pt x="655060" y="842903"/>
                    </a:lnTo>
                    <a:lnTo>
                      <a:pt x="613957" y="952509"/>
                    </a:lnTo>
                    <a:cubicBezTo>
                      <a:pt x="574881" y="1032654"/>
                      <a:pt x="524630" y="1095131"/>
                      <a:pt x="467509" y="1132289"/>
                    </a:cubicBezTo>
                    <a:lnTo>
                      <a:pt x="444222" y="1143465"/>
                    </a:lnTo>
                    <a:lnTo>
                      <a:pt x="433526" y="1080752"/>
                    </a:lnTo>
                    <a:cubicBezTo>
                      <a:pt x="425454" y="1047652"/>
                      <a:pt x="414853" y="1014271"/>
                      <a:pt x="401630" y="981023"/>
                    </a:cubicBezTo>
                    <a:cubicBezTo>
                      <a:pt x="342127" y="831403"/>
                      <a:pt x="242207" y="716312"/>
                      <a:pt x="133725" y="657147"/>
                    </a:cubicBezTo>
                    <a:lnTo>
                      <a:pt x="122845" y="653223"/>
                    </a:lnTo>
                    <a:lnTo>
                      <a:pt x="87720" y="628085"/>
                    </a:lnTo>
                    <a:cubicBezTo>
                      <a:pt x="58797" y="598475"/>
                      <a:pt x="32538" y="553300"/>
                      <a:pt x="15799" y="499580"/>
                    </a:cubicBezTo>
                    <a:cubicBezTo>
                      <a:pt x="7429" y="472720"/>
                      <a:pt x="2232" y="446266"/>
                      <a:pt x="0" y="421428"/>
                    </a:cubicBezTo>
                    <a:lnTo>
                      <a:pt x="992" y="387349"/>
                    </a:lnTo>
                    <a:lnTo>
                      <a:pt x="1383" y="381833"/>
                    </a:lnTo>
                    <a:cubicBezTo>
                      <a:pt x="23283" y="230612"/>
                      <a:pt x="75939" y="101324"/>
                      <a:pt x="146798" y="16272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936" name="Forma Livre: Forma 1935">
                <a:extLst>
                  <a:ext uri="{FF2B5EF4-FFF2-40B4-BE49-F238E27FC236}">
                    <a16:creationId xmlns:a16="http://schemas.microsoft.com/office/drawing/2014/main" id="{59EB08EE-4D83-7760-5171-4201047668E4}"/>
                  </a:ext>
                </a:extLst>
              </p:cNvPr>
              <p:cNvSpPr/>
              <p:nvPr/>
            </p:nvSpPr>
            <p:spPr>
              <a:xfrm>
                <a:off x="3246277" y="-2192432"/>
                <a:ext cx="551757" cy="1143465"/>
              </a:xfrm>
              <a:custGeom>
                <a:avLst/>
                <a:gdLst>
                  <a:gd name="connsiteX0" fmla="*/ 163672 w 551757"/>
                  <a:gd name="connsiteY0" fmla="*/ 0 h 1143465"/>
                  <a:gd name="connsiteX1" fmla="*/ 172644 w 551757"/>
                  <a:gd name="connsiteY1" fmla="*/ 43035 h 1143465"/>
                  <a:gd name="connsiteX2" fmla="*/ 150739 w 551757"/>
                  <a:gd name="connsiteY2" fmla="*/ 88515 h 1143465"/>
                  <a:gd name="connsiteX3" fmla="*/ 96391 w 551757"/>
                  <a:gd name="connsiteY3" fmla="*/ 296109 h 1143465"/>
                  <a:gd name="connsiteX4" fmla="*/ 96000 w 551757"/>
                  <a:gd name="connsiteY4" fmla="*/ 301625 h 1143465"/>
                  <a:gd name="connsiteX5" fmla="*/ 95008 w 551757"/>
                  <a:gd name="connsiteY5" fmla="*/ 335704 h 1143465"/>
                  <a:gd name="connsiteX6" fmla="*/ 110807 w 551757"/>
                  <a:gd name="connsiteY6" fmla="*/ 413856 h 1143465"/>
                  <a:gd name="connsiteX7" fmla="*/ 182728 w 551757"/>
                  <a:gd name="connsiteY7" fmla="*/ 542361 h 1143465"/>
                  <a:gd name="connsiteX8" fmla="*/ 217853 w 551757"/>
                  <a:gd name="connsiteY8" fmla="*/ 567499 h 1143465"/>
                  <a:gd name="connsiteX9" fmla="*/ 228733 w 551757"/>
                  <a:gd name="connsiteY9" fmla="*/ 571423 h 1143465"/>
                  <a:gd name="connsiteX10" fmla="*/ 496638 w 551757"/>
                  <a:gd name="connsiteY10" fmla="*/ 895299 h 1143465"/>
                  <a:gd name="connsiteX11" fmla="*/ 528534 w 551757"/>
                  <a:gd name="connsiteY11" fmla="*/ 995028 h 1143465"/>
                  <a:gd name="connsiteX12" fmla="*/ 539230 w 551757"/>
                  <a:gd name="connsiteY12" fmla="*/ 1057741 h 1143465"/>
                  <a:gd name="connsiteX13" fmla="*/ 551757 w 551757"/>
                  <a:gd name="connsiteY13" fmla="*/ 1051729 h 1143465"/>
                  <a:gd name="connsiteX14" fmla="*/ 547500 w 551757"/>
                  <a:gd name="connsiteY14" fmla="*/ 1058519 h 1143465"/>
                  <a:gd name="connsiteX15" fmla="*/ 467509 w 551757"/>
                  <a:gd name="connsiteY15" fmla="*/ 1132289 h 1143465"/>
                  <a:gd name="connsiteX16" fmla="*/ 444222 w 551757"/>
                  <a:gd name="connsiteY16" fmla="*/ 1143465 h 1143465"/>
                  <a:gd name="connsiteX17" fmla="*/ 433526 w 551757"/>
                  <a:gd name="connsiteY17" fmla="*/ 1080752 h 1143465"/>
                  <a:gd name="connsiteX18" fmla="*/ 401630 w 551757"/>
                  <a:gd name="connsiteY18" fmla="*/ 981023 h 1143465"/>
                  <a:gd name="connsiteX19" fmla="*/ 133725 w 551757"/>
                  <a:gd name="connsiteY19" fmla="*/ 657147 h 1143465"/>
                  <a:gd name="connsiteX20" fmla="*/ 122845 w 551757"/>
                  <a:gd name="connsiteY20" fmla="*/ 653223 h 1143465"/>
                  <a:gd name="connsiteX21" fmla="*/ 87720 w 551757"/>
                  <a:gd name="connsiteY21" fmla="*/ 628085 h 1143465"/>
                  <a:gd name="connsiteX22" fmla="*/ 15799 w 551757"/>
                  <a:gd name="connsiteY22" fmla="*/ 499580 h 1143465"/>
                  <a:gd name="connsiteX23" fmla="*/ 0 w 551757"/>
                  <a:gd name="connsiteY23" fmla="*/ 421428 h 1143465"/>
                  <a:gd name="connsiteX24" fmla="*/ 992 w 551757"/>
                  <a:gd name="connsiteY24" fmla="*/ 387349 h 1143465"/>
                  <a:gd name="connsiteX25" fmla="*/ 1383 w 551757"/>
                  <a:gd name="connsiteY25" fmla="*/ 381833 h 1143465"/>
                  <a:gd name="connsiteX26" fmla="*/ 146798 w 551757"/>
                  <a:gd name="connsiteY26" fmla="*/ 16272 h 1143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1757" h="1143465">
                    <a:moveTo>
                      <a:pt x="163672" y="0"/>
                    </a:moveTo>
                    <a:lnTo>
                      <a:pt x="172644" y="43035"/>
                    </a:lnTo>
                    <a:lnTo>
                      <a:pt x="150739" y="88515"/>
                    </a:lnTo>
                    <a:cubicBezTo>
                      <a:pt x="125980" y="150371"/>
                      <a:pt x="107341" y="220499"/>
                      <a:pt x="96391" y="296109"/>
                    </a:cubicBezTo>
                    <a:lnTo>
                      <a:pt x="96000" y="301625"/>
                    </a:lnTo>
                    <a:lnTo>
                      <a:pt x="95008" y="335704"/>
                    </a:lnTo>
                    <a:cubicBezTo>
                      <a:pt x="97240" y="360542"/>
                      <a:pt x="102437" y="386996"/>
                      <a:pt x="110807" y="413856"/>
                    </a:cubicBezTo>
                    <a:cubicBezTo>
                      <a:pt x="127546" y="467576"/>
                      <a:pt x="153805" y="512751"/>
                      <a:pt x="182728" y="542361"/>
                    </a:cubicBezTo>
                    <a:lnTo>
                      <a:pt x="217853" y="567499"/>
                    </a:lnTo>
                    <a:lnTo>
                      <a:pt x="228733" y="571423"/>
                    </a:lnTo>
                    <a:cubicBezTo>
                      <a:pt x="337215" y="630588"/>
                      <a:pt x="437135" y="745679"/>
                      <a:pt x="496638" y="895299"/>
                    </a:cubicBezTo>
                    <a:cubicBezTo>
                      <a:pt x="509861" y="928547"/>
                      <a:pt x="520462" y="961928"/>
                      <a:pt x="528534" y="995028"/>
                    </a:cubicBezTo>
                    <a:lnTo>
                      <a:pt x="539230" y="1057741"/>
                    </a:lnTo>
                    <a:lnTo>
                      <a:pt x="551757" y="1051729"/>
                    </a:lnTo>
                    <a:lnTo>
                      <a:pt x="547500" y="1058519"/>
                    </a:lnTo>
                    <a:cubicBezTo>
                      <a:pt x="522913" y="1088801"/>
                      <a:pt x="496070" y="1113710"/>
                      <a:pt x="467509" y="1132289"/>
                    </a:cubicBezTo>
                    <a:lnTo>
                      <a:pt x="444222" y="1143465"/>
                    </a:lnTo>
                    <a:lnTo>
                      <a:pt x="433526" y="1080752"/>
                    </a:lnTo>
                    <a:cubicBezTo>
                      <a:pt x="425454" y="1047652"/>
                      <a:pt x="414853" y="1014271"/>
                      <a:pt x="401630" y="981023"/>
                    </a:cubicBezTo>
                    <a:cubicBezTo>
                      <a:pt x="342127" y="831403"/>
                      <a:pt x="242207" y="716312"/>
                      <a:pt x="133725" y="657147"/>
                    </a:cubicBezTo>
                    <a:lnTo>
                      <a:pt x="122845" y="653223"/>
                    </a:lnTo>
                    <a:lnTo>
                      <a:pt x="87720" y="628085"/>
                    </a:lnTo>
                    <a:cubicBezTo>
                      <a:pt x="58797" y="598475"/>
                      <a:pt x="32538" y="553300"/>
                      <a:pt x="15799" y="499580"/>
                    </a:cubicBezTo>
                    <a:cubicBezTo>
                      <a:pt x="7429" y="472720"/>
                      <a:pt x="2232" y="446266"/>
                      <a:pt x="0" y="421428"/>
                    </a:cubicBezTo>
                    <a:lnTo>
                      <a:pt x="992" y="387349"/>
                    </a:lnTo>
                    <a:lnTo>
                      <a:pt x="1383" y="381833"/>
                    </a:lnTo>
                    <a:cubicBezTo>
                      <a:pt x="23283" y="230612"/>
                      <a:pt x="75939" y="101324"/>
                      <a:pt x="146798" y="1627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048" name="Agrupar 2047">
            <a:extLst>
              <a:ext uri="{FF2B5EF4-FFF2-40B4-BE49-F238E27FC236}">
                <a16:creationId xmlns:a16="http://schemas.microsoft.com/office/drawing/2014/main" id="{0DCD2380-61B1-545B-71C4-3582EC8E6E1D}"/>
              </a:ext>
            </a:extLst>
          </p:cNvPr>
          <p:cNvGrpSpPr/>
          <p:nvPr/>
        </p:nvGrpSpPr>
        <p:grpSpPr>
          <a:xfrm>
            <a:off x="9906000" y="-1839516"/>
            <a:ext cx="7848600" cy="824486"/>
            <a:chOff x="9906000" y="-1839516"/>
            <a:chExt cx="7848600" cy="824486"/>
          </a:xfrm>
        </p:grpSpPr>
        <p:cxnSp>
          <p:nvCxnSpPr>
            <p:cNvPr id="2043" name="Conector reto 2042">
              <a:extLst>
                <a:ext uri="{FF2B5EF4-FFF2-40B4-BE49-F238E27FC236}">
                  <a16:creationId xmlns:a16="http://schemas.microsoft.com/office/drawing/2014/main" id="{4E461598-C24E-B99D-1360-995C8703E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0" y="-1427811"/>
              <a:ext cx="7848600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5" name="Agrupar 1964">
              <a:extLst>
                <a:ext uri="{FF2B5EF4-FFF2-40B4-BE49-F238E27FC236}">
                  <a16:creationId xmlns:a16="http://schemas.microsoft.com/office/drawing/2014/main" id="{58EAA5BD-C566-7B6D-2BD6-0BC436A6205E}"/>
                </a:ext>
              </a:extLst>
            </p:cNvPr>
            <p:cNvGrpSpPr/>
            <p:nvPr/>
          </p:nvGrpSpPr>
          <p:grpSpPr>
            <a:xfrm>
              <a:off x="10249233" y="-1839516"/>
              <a:ext cx="1739950" cy="824486"/>
              <a:chOff x="13863090" y="4291346"/>
              <a:chExt cx="971550" cy="460375"/>
            </a:xfrm>
          </p:grpSpPr>
          <p:sp>
            <p:nvSpPr>
              <p:cNvPr id="1966" name="Forma Livre: Forma 1965">
                <a:extLst>
                  <a:ext uri="{FF2B5EF4-FFF2-40B4-BE49-F238E27FC236}">
                    <a16:creationId xmlns:a16="http://schemas.microsoft.com/office/drawing/2014/main" id="{4C1AC073-8D53-9A9A-52B8-8555E8EFF46D}"/>
                  </a:ext>
                </a:extLst>
              </p:cNvPr>
              <p:cNvSpPr/>
              <p:nvPr/>
            </p:nvSpPr>
            <p:spPr>
              <a:xfrm>
                <a:off x="13863090" y="4291346"/>
                <a:ext cx="971550" cy="460375"/>
              </a:xfrm>
              <a:custGeom>
                <a:avLst/>
                <a:gdLst>
                  <a:gd name="connsiteX0" fmla="*/ 99907 w 971550"/>
                  <a:gd name="connsiteY0" fmla="*/ 0 h 460375"/>
                  <a:gd name="connsiteX1" fmla="*/ 871645 w 971550"/>
                  <a:gd name="connsiteY1" fmla="*/ 0 h 460375"/>
                  <a:gd name="connsiteX2" fmla="*/ 971550 w 971550"/>
                  <a:gd name="connsiteY2" fmla="*/ 135456 h 460375"/>
                  <a:gd name="connsiteX3" fmla="*/ 971550 w 971550"/>
                  <a:gd name="connsiteY3" fmla="*/ 327366 h 460375"/>
                  <a:gd name="connsiteX4" fmla="*/ 873449 w 971550"/>
                  <a:gd name="connsiteY4" fmla="*/ 460375 h 460375"/>
                  <a:gd name="connsiteX5" fmla="*/ 98103 w 971550"/>
                  <a:gd name="connsiteY5" fmla="*/ 460375 h 460375"/>
                  <a:gd name="connsiteX6" fmla="*/ 0 w 971550"/>
                  <a:gd name="connsiteY6" fmla="*/ 327362 h 460375"/>
                  <a:gd name="connsiteX7" fmla="*/ 0 w 971550"/>
                  <a:gd name="connsiteY7" fmla="*/ 135458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1550" h="460375">
                    <a:moveTo>
                      <a:pt x="99907" y="0"/>
                    </a:moveTo>
                    <a:lnTo>
                      <a:pt x="871645" y="0"/>
                    </a:lnTo>
                    <a:lnTo>
                      <a:pt x="971550" y="135456"/>
                    </a:lnTo>
                    <a:lnTo>
                      <a:pt x="971550" y="327366"/>
                    </a:lnTo>
                    <a:lnTo>
                      <a:pt x="873449" y="460375"/>
                    </a:lnTo>
                    <a:lnTo>
                      <a:pt x="98103" y="460375"/>
                    </a:lnTo>
                    <a:lnTo>
                      <a:pt x="0" y="327362"/>
                    </a:lnTo>
                    <a:lnTo>
                      <a:pt x="0" y="135458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967" name="Agrupar 1966">
                <a:extLst>
                  <a:ext uri="{FF2B5EF4-FFF2-40B4-BE49-F238E27FC236}">
                    <a16:creationId xmlns:a16="http://schemas.microsoft.com/office/drawing/2014/main" id="{4E994229-33EF-8DE0-6F54-7057ECBD9C2E}"/>
                  </a:ext>
                </a:extLst>
              </p:cNvPr>
              <p:cNvGrpSpPr/>
              <p:nvPr/>
            </p:nvGrpSpPr>
            <p:grpSpPr>
              <a:xfrm>
                <a:off x="13905953" y="4291346"/>
                <a:ext cx="85658" cy="460375"/>
                <a:chOff x="14425613" y="5435600"/>
                <a:chExt cx="85658" cy="460375"/>
              </a:xfrm>
              <a:solidFill>
                <a:schemeClr val="bg1"/>
              </a:solidFill>
            </p:grpSpPr>
            <p:cxnSp>
              <p:nvCxnSpPr>
                <p:cNvPr id="1974" name="Conector reto 1973">
                  <a:extLst>
                    <a:ext uri="{FF2B5EF4-FFF2-40B4-BE49-F238E27FC236}">
                      <a16:creationId xmlns:a16="http://schemas.microsoft.com/office/drawing/2014/main" id="{92F58D66-AB81-A75C-001A-4BED4EB01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435600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5" name="Conector reto 1974">
                  <a:extLst>
                    <a:ext uri="{FF2B5EF4-FFF2-40B4-BE49-F238E27FC236}">
                      <a16:creationId xmlns:a16="http://schemas.microsoft.com/office/drawing/2014/main" id="{D3F5BCE2-1621-A823-506C-A50191EB7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779414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6" name="Conector reto 1975">
                  <a:extLst>
                    <a:ext uri="{FF2B5EF4-FFF2-40B4-BE49-F238E27FC236}">
                      <a16:creationId xmlns:a16="http://schemas.microsoft.com/office/drawing/2014/main" id="{80DC3719-41B0-7B57-5DE9-E9340DC4D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510213"/>
                  <a:ext cx="0" cy="301897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8" name="Agrupar 1967">
                <a:extLst>
                  <a:ext uri="{FF2B5EF4-FFF2-40B4-BE49-F238E27FC236}">
                    <a16:creationId xmlns:a16="http://schemas.microsoft.com/office/drawing/2014/main" id="{F34CEFA1-BBAA-934C-EBD3-BCCDC57C1F36}"/>
                  </a:ext>
                </a:extLst>
              </p:cNvPr>
              <p:cNvGrpSpPr/>
              <p:nvPr/>
            </p:nvGrpSpPr>
            <p:grpSpPr>
              <a:xfrm flipH="1">
                <a:off x="14707061" y="4291346"/>
                <a:ext cx="85658" cy="460375"/>
                <a:chOff x="14425613" y="5435600"/>
                <a:chExt cx="85658" cy="460375"/>
              </a:xfrm>
              <a:solidFill>
                <a:schemeClr val="bg1"/>
              </a:solidFill>
            </p:grpSpPr>
            <p:cxnSp>
              <p:nvCxnSpPr>
                <p:cNvPr id="1971" name="Conector reto 1970">
                  <a:extLst>
                    <a:ext uri="{FF2B5EF4-FFF2-40B4-BE49-F238E27FC236}">
                      <a16:creationId xmlns:a16="http://schemas.microsoft.com/office/drawing/2014/main" id="{A3B3DBA1-A5A7-10DA-A718-F6751BC27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435600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2" name="Conector reto 1971">
                  <a:extLst>
                    <a:ext uri="{FF2B5EF4-FFF2-40B4-BE49-F238E27FC236}">
                      <a16:creationId xmlns:a16="http://schemas.microsoft.com/office/drawing/2014/main" id="{EEB83631-0540-E89A-F744-156C85021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779414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3" name="Conector reto 1972">
                  <a:extLst>
                    <a:ext uri="{FF2B5EF4-FFF2-40B4-BE49-F238E27FC236}">
                      <a16:creationId xmlns:a16="http://schemas.microsoft.com/office/drawing/2014/main" id="{7140D1FA-2BB3-7781-D63D-71BF532C9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510213"/>
                  <a:ext cx="0" cy="301897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9" name="Elipse 1968">
                <a:extLst>
                  <a:ext uri="{FF2B5EF4-FFF2-40B4-BE49-F238E27FC236}">
                    <a16:creationId xmlns:a16="http://schemas.microsoft.com/office/drawing/2014/main" id="{1E767048-910A-6D9C-3ED7-931C2E0A0C6E}"/>
                  </a:ext>
                </a:extLst>
              </p:cNvPr>
              <p:cNvSpPr/>
              <p:nvPr/>
            </p:nvSpPr>
            <p:spPr>
              <a:xfrm>
                <a:off x="13883093" y="449867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0" name="Elipse 1969">
                <a:extLst>
                  <a:ext uri="{FF2B5EF4-FFF2-40B4-BE49-F238E27FC236}">
                    <a16:creationId xmlns:a16="http://schemas.microsoft.com/office/drawing/2014/main" id="{1D21E8FC-83D4-7BEF-A75B-72503AC5DE43}"/>
                  </a:ext>
                </a:extLst>
              </p:cNvPr>
              <p:cNvSpPr/>
              <p:nvPr/>
            </p:nvSpPr>
            <p:spPr>
              <a:xfrm>
                <a:off x="14769859" y="4498673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18" name="Agrupar 2017">
              <a:extLst>
                <a:ext uri="{FF2B5EF4-FFF2-40B4-BE49-F238E27FC236}">
                  <a16:creationId xmlns:a16="http://schemas.microsoft.com/office/drawing/2014/main" id="{92B6BCF1-4ECA-F11C-9094-879999FBE0AF}"/>
                </a:ext>
              </a:extLst>
            </p:cNvPr>
            <p:cNvGrpSpPr/>
            <p:nvPr/>
          </p:nvGrpSpPr>
          <p:grpSpPr>
            <a:xfrm>
              <a:off x="12918234" y="-1839516"/>
              <a:ext cx="1739950" cy="824486"/>
              <a:chOff x="13863090" y="4291346"/>
              <a:chExt cx="971550" cy="460375"/>
            </a:xfrm>
          </p:grpSpPr>
          <p:sp>
            <p:nvSpPr>
              <p:cNvPr id="2019" name="Forma Livre: Forma 2018">
                <a:extLst>
                  <a:ext uri="{FF2B5EF4-FFF2-40B4-BE49-F238E27FC236}">
                    <a16:creationId xmlns:a16="http://schemas.microsoft.com/office/drawing/2014/main" id="{96A8231C-44D3-E9B6-A1F8-D98D7717514A}"/>
                  </a:ext>
                </a:extLst>
              </p:cNvPr>
              <p:cNvSpPr/>
              <p:nvPr/>
            </p:nvSpPr>
            <p:spPr>
              <a:xfrm>
                <a:off x="13863090" y="4291346"/>
                <a:ext cx="971550" cy="460375"/>
              </a:xfrm>
              <a:custGeom>
                <a:avLst/>
                <a:gdLst>
                  <a:gd name="connsiteX0" fmla="*/ 99907 w 971550"/>
                  <a:gd name="connsiteY0" fmla="*/ 0 h 460375"/>
                  <a:gd name="connsiteX1" fmla="*/ 871645 w 971550"/>
                  <a:gd name="connsiteY1" fmla="*/ 0 h 460375"/>
                  <a:gd name="connsiteX2" fmla="*/ 971550 w 971550"/>
                  <a:gd name="connsiteY2" fmla="*/ 135456 h 460375"/>
                  <a:gd name="connsiteX3" fmla="*/ 971550 w 971550"/>
                  <a:gd name="connsiteY3" fmla="*/ 327366 h 460375"/>
                  <a:gd name="connsiteX4" fmla="*/ 873449 w 971550"/>
                  <a:gd name="connsiteY4" fmla="*/ 460375 h 460375"/>
                  <a:gd name="connsiteX5" fmla="*/ 98103 w 971550"/>
                  <a:gd name="connsiteY5" fmla="*/ 460375 h 460375"/>
                  <a:gd name="connsiteX6" fmla="*/ 0 w 971550"/>
                  <a:gd name="connsiteY6" fmla="*/ 327362 h 460375"/>
                  <a:gd name="connsiteX7" fmla="*/ 0 w 971550"/>
                  <a:gd name="connsiteY7" fmla="*/ 135458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1550" h="460375">
                    <a:moveTo>
                      <a:pt x="99907" y="0"/>
                    </a:moveTo>
                    <a:lnTo>
                      <a:pt x="871645" y="0"/>
                    </a:lnTo>
                    <a:lnTo>
                      <a:pt x="971550" y="135456"/>
                    </a:lnTo>
                    <a:lnTo>
                      <a:pt x="971550" y="327366"/>
                    </a:lnTo>
                    <a:lnTo>
                      <a:pt x="873449" y="460375"/>
                    </a:lnTo>
                    <a:lnTo>
                      <a:pt x="98103" y="460375"/>
                    </a:lnTo>
                    <a:lnTo>
                      <a:pt x="0" y="327362"/>
                    </a:lnTo>
                    <a:lnTo>
                      <a:pt x="0" y="135458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2020" name="Agrupar 2019">
                <a:extLst>
                  <a:ext uri="{FF2B5EF4-FFF2-40B4-BE49-F238E27FC236}">
                    <a16:creationId xmlns:a16="http://schemas.microsoft.com/office/drawing/2014/main" id="{BA8ABB99-0F7E-A731-846D-B1470E3298EC}"/>
                  </a:ext>
                </a:extLst>
              </p:cNvPr>
              <p:cNvGrpSpPr/>
              <p:nvPr/>
            </p:nvGrpSpPr>
            <p:grpSpPr>
              <a:xfrm>
                <a:off x="13905953" y="4291346"/>
                <a:ext cx="85658" cy="460375"/>
                <a:chOff x="14425613" y="5435600"/>
                <a:chExt cx="85658" cy="460375"/>
              </a:xfrm>
              <a:solidFill>
                <a:schemeClr val="bg1"/>
              </a:solidFill>
            </p:grpSpPr>
            <p:cxnSp>
              <p:nvCxnSpPr>
                <p:cNvPr id="2027" name="Conector reto 2026">
                  <a:extLst>
                    <a:ext uri="{FF2B5EF4-FFF2-40B4-BE49-F238E27FC236}">
                      <a16:creationId xmlns:a16="http://schemas.microsoft.com/office/drawing/2014/main" id="{51EF95D3-BBF0-B9FC-ECEE-D13181D03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435600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8" name="Conector reto 2027">
                  <a:extLst>
                    <a:ext uri="{FF2B5EF4-FFF2-40B4-BE49-F238E27FC236}">
                      <a16:creationId xmlns:a16="http://schemas.microsoft.com/office/drawing/2014/main" id="{D7054EAC-2571-D55D-7EE9-908B89E2D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779414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9" name="Conector reto 2028">
                  <a:extLst>
                    <a:ext uri="{FF2B5EF4-FFF2-40B4-BE49-F238E27FC236}">
                      <a16:creationId xmlns:a16="http://schemas.microsoft.com/office/drawing/2014/main" id="{3D602B61-FA56-9815-DD48-F76C70003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510213"/>
                  <a:ext cx="0" cy="301897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1" name="Agrupar 2020">
                <a:extLst>
                  <a:ext uri="{FF2B5EF4-FFF2-40B4-BE49-F238E27FC236}">
                    <a16:creationId xmlns:a16="http://schemas.microsoft.com/office/drawing/2014/main" id="{088FE8F5-52C1-0A6B-975E-428DCECD5FD8}"/>
                  </a:ext>
                </a:extLst>
              </p:cNvPr>
              <p:cNvGrpSpPr/>
              <p:nvPr/>
            </p:nvGrpSpPr>
            <p:grpSpPr>
              <a:xfrm flipH="1">
                <a:off x="14707061" y="4291346"/>
                <a:ext cx="85658" cy="460375"/>
                <a:chOff x="14425613" y="5435600"/>
                <a:chExt cx="85658" cy="460375"/>
              </a:xfrm>
              <a:solidFill>
                <a:schemeClr val="bg1"/>
              </a:solidFill>
            </p:grpSpPr>
            <p:cxnSp>
              <p:nvCxnSpPr>
                <p:cNvPr id="2024" name="Conector reto 2023">
                  <a:extLst>
                    <a:ext uri="{FF2B5EF4-FFF2-40B4-BE49-F238E27FC236}">
                      <a16:creationId xmlns:a16="http://schemas.microsoft.com/office/drawing/2014/main" id="{70073F82-73D7-4B77-94E9-BFDDD89CA3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435600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5" name="Conector reto 2024">
                  <a:extLst>
                    <a:ext uri="{FF2B5EF4-FFF2-40B4-BE49-F238E27FC236}">
                      <a16:creationId xmlns:a16="http://schemas.microsoft.com/office/drawing/2014/main" id="{758F83B4-0D5E-0B0E-B2B3-AF71DAC75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779414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6" name="Conector reto 2025">
                  <a:extLst>
                    <a:ext uri="{FF2B5EF4-FFF2-40B4-BE49-F238E27FC236}">
                      <a16:creationId xmlns:a16="http://schemas.microsoft.com/office/drawing/2014/main" id="{4F6C9339-427F-D262-F72E-864A696FD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510213"/>
                  <a:ext cx="0" cy="301897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2" name="Elipse 2021">
                <a:extLst>
                  <a:ext uri="{FF2B5EF4-FFF2-40B4-BE49-F238E27FC236}">
                    <a16:creationId xmlns:a16="http://schemas.microsoft.com/office/drawing/2014/main" id="{474F6B25-78E3-9EA5-7BF8-A249F2510E3D}"/>
                  </a:ext>
                </a:extLst>
              </p:cNvPr>
              <p:cNvSpPr/>
              <p:nvPr/>
            </p:nvSpPr>
            <p:spPr>
              <a:xfrm>
                <a:off x="13883093" y="449867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23" name="Elipse 2022">
                <a:extLst>
                  <a:ext uri="{FF2B5EF4-FFF2-40B4-BE49-F238E27FC236}">
                    <a16:creationId xmlns:a16="http://schemas.microsoft.com/office/drawing/2014/main" id="{404CE387-9105-2983-642E-5EEDC6AED747}"/>
                  </a:ext>
                </a:extLst>
              </p:cNvPr>
              <p:cNvSpPr/>
              <p:nvPr/>
            </p:nvSpPr>
            <p:spPr>
              <a:xfrm>
                <a:off x="14769859" y="4498673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30" name="Agrupar 2029">
              <a:extLst>
                <a:ext uri="{FF2B5EF4-FFF2-40B4-BE49-F238E27FC236}">
                  <a16:creationId xmlns:a16="http://schemas.microsoft.com/office/drawing/2014/main" id="{74394775-588A-4F01-61BA-7AC13450DF35}"/>
                </a:ext>
              </a:extLst>
            </p:cNvPr>
            <p:cNvGrpSpPr/>
            <p:nvPr/>
          </p:nvGrpSpPr>
          <p:grpSpPr>
            <a:xfrm>
              <a:off x="15587236" y="-1839516"/>
              <a:ext cx="1739950" cy="824486"/>
              <a:chOff x="13863090" y="4291346"/>
              <a:chExt cx="971550" cy="460375"/>
            </a:xfrm>
          </p:grpSpPr>
          <p:sp>
            <p:nvSpPr>
              <p:cNvPr id="2031" name="Forma Livre: Forma 2030">
                <a:extLst>
                  <a:ext uri="{FF2B5EF4-FFF2-40B4-BE49-F238E27FC236}">
                    <a16:creationId xmlns:a16="http://schemas.microsoft.com/office/drawing/2014/main" id="{82F90D78-2F61-1C3D-5402-23F010BBED87}"/>
                  </a:ext>
                </a:extLst>
              </p:cNvPr>
              <p:cNvSpPr/>
              <p:nvPr/>
            </p:nvSpPr>
            <p:spPr>
              <a:xfrm>
                <a:off x="13863090" y="4291346"/>
                <a:ext cx="971550" cy="460375"/>
              </a:xfrm>
              <a:custGeom>
                <a:avLst/>
                <a:gdLst>
                  <a:gd name="connsiteX0" fmla="*/ 99907 w 971550"/>
                  <a:gd name="connsiteY0" fmla="*/ 0 h 460375"/>
                  <a:gd name="connsiteX1" fmla="*/ 871645 w 971550"/>
                  <a:gd name="connsiteY1" fmla="*/ 0 h 460375"/>
                  <a:gd name="connsiteX2" fmla="*/ 971550 w 971550"/>
                  <a:gd name="connsiteY2" fmla="*/ 135456 h 460375"/>
                  <a:gd name="connsiteX3" fmla="*/ 971550 w 971550"/>
                  <a:gd name="connsiteY3" fmla="*/ 327366 h 460375"/>
                  <a:gd name="connsiteX4" fmla="*/ 873449 w 971550"/>
                  <a:gd name="connsiteY4" fmla="*/ 460375 h 460375"/>
                  <a:gd name="connsiteX5" fmla="*/ 98103 w 971550"/>
                  <a:gd name="connsiteY5" fmla="*/ 460375 h 460375"/>
                  <a:gd name="connsiteX6" fmla="*/ 0 w 971550"/>
                  <a:gd name="connsiteY6" fmla="*/ 327362 h 460375"/>
                  <a:gd name="connsiteX7" fmla="*/ 0 w 971550"/>
                  <a:gd name="connsiteY7" fmla="*/ 135458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1550" h="460375">
                    <a:moveTo>
                      <a:pt x="99907" y="0"/>
                    </a:moveTo>
                    <a:lnTo>
                      <a:pt x="871645" y="0"/>
                    </a:lnTo>
                    <a:lnTo>
                      <a:pt x="971550" y="135456"/>
                    </a:lnTo>
                    <a:lnTo>
                      <a:pt x="971550" y="327366"/>
                    </a:lnTo>
                    <a:lnTo>
                      <a:pt x="873449" y="460375"/>
                    </a:lnTo>
                    <a:lnTo>
                      <a:pt x="98103" y="460375"/>
                    </a:lnTo>
                    <a:lnTo>
                      <a:pt x="0" y="327362"/>
                    </a:lnTo>
                    <a:lnTo>
                      <a:pt x="0" y="135458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2032" name="Agrupar 2031">
                <a:extLst>
                  <a:ext uri="{FF2B5EF4-FFF2-40B4-BE49-F238E27FC236}">
                    <a16:creationId xmlns:a16="http://schemas.microsoft.com/office/drawing/2014/main" id="{532E9DE3-EFE2-3212-F611-43AD6056BB61}"/>
                  </a:ext>
                </a:extLst>
              </p:cNvPr>
              <p:cNvGrpSpPr/>
              <p:nvPr/>
            </p:nvGrpSpPr>
            <p:grpSpPr>
              <a:xfrm>
                <a:off x="13905953" y="4291346"/>
                <a:ext cx="85658" cy="460375"/>
                <a:chOff x="14425613" y="5435600"/>
                <a:chExt cx="85658" cy="460375"/>
              </a:xfrm>
              <a:solidFill>
                <a:schemeClr val="bg1"/>
              </a:solidFill>
            </p:grpSpPr>
            <p:cxnSp>
              <p:nvCxnSpPr>
                <p:cNvPr id="2039" name="Conector reto 2038">
                  <a:extLst>
                    <a:ext uri="{FF2B5EF4-FFF2-40B4-BE49-F238E27FC236}">
                      <a16:creationId xmlns:a16="http://schemas.microsoft.com/office/drawing/2014/main" id="{11DB82F3-B11B-6A58-BBD3-ABF0E3B42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435600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0" name="Conector reto 2039">
                  <a:extLst>
                    <a:ext uri="{FF2B5EF4-FFF2-40B4-BE49-F238E27FC236}">
                      <a16:creationId xmlns:a16="http://schemas.microsoft.com/office/drawing/2014/main" id="{A5405F21-F780-9955-851A-0E811757D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779414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1" name="Conector reto 2040">
                  <a:extLst>
                    <a:ext uri="{FF2B5EF4-FFF2-40B4-BE49-F238E27FC236}">
                      <a16:creationId xmlns:a16="http://schemas.microsoft.com/office/drawing/2014/main" id="{96CF77E8-BF96-6577-E48B-EA423863A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510213"/>
                  <a:ext cx="0" cy="301897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3" name="Agrupar 2032">
                <a:extLst>
                  <a:ext uri="{FF2B5EF4-FFF2-40B4-BE49-F238E27FC236}">
                    <a16:creationId xmlns:a16="http://schemas.microsoft.com/office/drawing/2014/main" id="{7CF108BD-2642-7C2E-15CD-FAE6C303C08E}"/>
                  </a:ext>
                </a:extLst>
              </p:cNvPr>
              <p:cNvGrpSpPr/>
              <p:nvPr/>
            </p:nvGrpSpPr>
            <p:grpSpPr>
              <a:xfrm flipH="1">
                <a:off x="14707061" y="4291346"/>
                <a:ext cx="85658" cy="460375"/>
                <a:chOff x="14425613" y="5435600"/>
                <a:chExt cx="85658" cy="460375"/>
              </a:xfrm>
              <a:solidFill>
                <a:schemeClr val="bg1"/>
              </a:solidFill>
            </p:grpSpPr>
            <p:cxnSp>
              <p:nvCxnSpPr>
                <p:cNvPr id="2036" name="Conector reto 2035">
                  <a:extLst>
                    <a:ext uri="{FF2B5EF4-FFF2-40B4-BE49-F238E27FC236}">
                      <a16:creationId xmlns:a16="http://schemas.microsoft.com/office/drawing/2014/main" id="{9E1BE2E5-C0C9-4E12-0A49-7E6208C47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435600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7" name="Conector reto 2036">
                  <a:extLst>
                    <a:ext uri="{FF2B5EF4-FFF2-40B4-BE49-F238E27FC236}">
                      <a16:creationId xmlns:a16="http://schemas.microsoft.com/office/drawing/2014/main" id="{0BA786D5-49EA-BE6C-B664-B5159C2FE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25613" y="5779414"/>
                  <a:ext cx="85658" cy="116561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8" name="Conector reto 2037">
                  <a:extLst>
                    <a:ext uri="{FF2B5EF4-FFF2-40B4-BE49-F238E27FC236}">
                      <a16:creationId xmlns:a16="http://schemas.microsoft.com/office/drawing/2014/main" id="{01C7E480-C185-726B-8250-FC4A53DD4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5613" y="5510213"/>
                  <a:ext cx="0" cy="301897"/>
                </a:xfrm>
                <a:prstGeom prst="line">
                  <a:avLst/>
                </a:prstGeom>
                <a:grp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4" name="Elipse 2033">
                <a:extLst>
                  <a:ext uri="{FF2B5EF4-FFF2-40B4-BE49-F238E27FC236}">
                    <a16:creationId xmlns:a16="http://schemas.microsoft.com/office/drawing/2014/main" id="{9C0F3E1D-1F5B-14DF-5DCC-179F6C163D5C}"/>
                  </a:ext>
                </a:extLst>
              </p:cNvPr>
              <p:cNvSpPr/>
              <p:nvPr/>
            </p:nvSpPr>
            <p:spPr>
              <a:xfrm>
                <a:off x="13883093" y="4498674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35" name="Elipse 2034">
                <a:extLst>
                  <a:ext uri="{FF2B5EF4-FFF2-40B4-BE49-F238E27FC236}">
                    <a16:creationId xmlns:a16="http://schemas.microsoft.com/office/drawing/2014/main" id="{9EB565B1-D82F-821F-E10A-ABAEAE94227D}"/>
                  </a:ext>
                </a:extLst>
              </p:cNvPr>
              <p:cNvSpPr/>
              <p:nvPr/>
            </p:nvSpPr>
            <p:spPr>
              <a:xfrm>
                <a:off x="14769859" y="4498673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46" name="Estrela: 4 Pontas 2045">
              <a:extLst>
                <a:ext uri="{FF2B5EF4-FFF2-40B4-BE49-F238E27FC236}">
                  <a16:creationId xmlns:a16="http://schemas.microsoft.com/office/drawing/2014/main" id="{FA6E08B6-F699-440F-0575-470BDD6E4138}"/>
                </a:ext>
              </a:extLst>
            </p:cNvPr>
            <p:cNvSpPr/>
            <p:nvPr/>
          </p:nvSpPr>
          <p:spPr>
            <a:xfrm>
              <a:off x="12218600" y="-1665189"/>
              <a:ext cx="469091" cy="474755"/>
            </a:xfrm>
            <a:prstGeom prst="star4">
              <a:avLst/>
            </a:prstGeom>
            <a:solidFill>
              <a:srgbClr val="46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7" name="Estrela: 4 Pontas 2046">
              <a:extLst>
                <a:ext uri="{FF2B5EF4-FFF2-40B4-BE49-F238E27FC236}">
                  <a16:creationId xmlns:a16="http://schemas.microsoft.com/office/drawing/2014/main" id="{BBDA2812-5604-8F4F-FDD4-FBF684727A68}"/>
                </a:ext>
              </a:extLst>
            </p:cNvPr>
            <p:cNvSpPr/>
            <p:nvPr/>
          </p:nvSpPr>
          <p:spPr>
            <a:xfrm>
              <a:off x="14887601" y="-1665189"/>
              <a:ext cx="469091" cy="474755"/>
            </a:xfrm>
            <a:prstGeom prst="star4">
              <a:avLst/>
            </a:prstGeom>
            <a:solidFill>
              <a:srgbClr val="46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5" name="Agrupar 2054">
            <a:extLst>
              <a:ext uri="{FF2B5EF4-FFF2-40B4-BE49-F238E27FC236}">
                <a16:creationId xmlns:a16="http://schemas.microsoft.com/office/drawing/2014/main" id="{9BB8A85F-5E09-8FA1-05BA-BEAD3E0E2FB7}"/>
              </a:ext>
            </a:extLst>
          </p:cNvPr>
          <p:cNvGrpSpPr/>
          <p:nvPr/>
        </p:nvGrpSpPr>
        <p:grpSpPr>
          <a:xfrm>
            <a:off x="4146092" y="-176986"/>
            <a:ext cx="921714" cy="1551877"/>
            <a:chOff x="4146092" y="-176986"/>
            <a:chExt cx="921714" cy="1551877"/>
          </a:xfrm>
        </p:grpSpPr>
        <p:sp>
          <p:nvSpPr>
            <p:cNvPr id="2051" name="Forma Livre: Forma 2050">
              <a:extLst>
                <a:ext uri="{FF2B5EF4-FFF2-40B4-BE49-F238E27FC236}">
                  <a16:creationId xmlns:a16="http://schemas.microsoft.com/office/drawing/2014/main" id="{08A474E3-A608-2CF8-98FB-88BD57665B39}"/>
                </a:ext>
              </a:extLst>
            </p:cNvPr>
            <p:cNvSpPr/>
            <p:nvPr/>
          </p:nvSpPr>
          <p:spPr>
            <a:xfrm rot="5400000">
              <a:off x="3831011" y="138096"/>
              <a:ext cx="1551877" cy="921713"/>
            </a:xfrm>
            <a:custGeom>
              <a:avLst/>
              <a:gdLst>
                <a:gd name="connsiteX0" fmla="*/ 0 w 1551877"/>
                <a:gd name="connsiteY0" fmla="*/ 921713 h 921713"/>
                <a:gd name="connsiteX1" fmla="*/ 775939 w 1551877"/>
                <a:gd name="connsiteY1" fmla="*/ 0 h 921713"/>
                <a:gd name="connsiteX2" fmla="*/ 1551877 w 1551877"/>
                <a:gd name="connsiteY2" fmla="*/ 921713 h 921713"/>
                <a:gd name="connsiteX3" fmla="*/ 1397166 w 1551877"/>
                <a:gd name="connsiteY3" fmla="*/ 921713 h 921713"/>
                <a:gd name="connsiteX4" fmla="*/ 775939 w 1551877"/>
                <a:gd name="connsiteY4" fmla="*/ 183776 h 921713"/>
                <a:gd name="connsiteX5" fmla="*/ 154711 w 1551877"/>
                <a:gd name="connsiteY5" fmla="*/ 921713 h 92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1877" h="921713">
                  <a:moveTo>
                    <a:pt x="0" y="921713"/>
                  </a:moveTo>
                  <a:lnTo>
                    <a:pt x="775939" y="0"/>
                  </a:lnTo>
                  <a:lnTo>
                    <a:pt x="1551877" y="921713"/>
                  </a:lnTo>
                  <a:lnTo>
                    <a:pt x="1397166" y="921713"/>
                  </a:lnTo>
                  <a:lnTo>
                    <a:pt x="775939" y="183776"/>
                  </a:lnTo>
                  <a:lnTo>
                    <a:pt x="154711" y="92171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54" name="Forma Livre: Forma 2053">
              <a:extLst>
                <a:ext uri="{FF2B5EF4-FFF2-40B4-BE49-F238E27FC236}">
                  <a16:creationId xmlns:a16="http://schemas.microsoft.com/office/drawing/2014/main" id="{171FC2A3-AF75-EC20-EE59-37227ED46D3F}"/>
                </a:ext>
              </a:extLst>
            </p:cNvPr>
            <p:cNvSpPr/>
            <p:nvPr/>
          </p:nvSpPr>
          <p:spPr>
            <a:xfrm rot="5400000">
              <a:off x="4217980" y="-248873"/>
              <a:ext cx="765302" cy="909077"/>
            </a:xfrm>
            <a:custGeom>
              <a:avLst/>
              <a:gdLst>
                <a:gd name="connsiteX0" fmla="*/ 0 w 765302"/>
                <a:gd name="connsiteY0" fmla="*/ 909077 h 909077"/>
                <a:gd name="connsiteX1" fmla="*/ 765302 w 765302"/>
                <a:gd name="connsiteY1" fmla="*/ 0 h 909077"/>
                <a:gd name="connsiteX2" fmla="*/ 765302 w 765302"/>
                <a:gd name="connsiteY2" fmla="*/ 183776 h 909077"/>
                <a:gd name="connsiteX3" fmla="*/ 154711 w 765302"/>
                <a:gd name="connsiteY3" fmla="*/ 909077 h 90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302" h="909077">
                  <a:moveTo>
                    <a:pt x="0" y="909077"/>
                  </a:moveTo>
                  <a:lnTo>
                    <a:pt x="765302" y="0"/>
                  </a:lnTo>
                  <a:lnTo>
                    <a:pt x="765302" y="183776"/>
                  </a:lnTo>
                  <a:lnTo>
                    <a:pt x="154711" y="90907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5549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CaixaDeTexto 1353">
            <a:extLst>
              <a:ext uri="{FF2B5EF4-FFF2-40B4-BE49-F238E27FC236}">
                <a16:creationId xmlns:a16="http://schemas.microsoft.com/office/drawing/2014/main" id="{38A0FE42-35A7-E1F2-4F8A-B25B819EBF3A}"/>
              </a:ext>
            </a:extLst>
          </p:cNvPr>
          <p:cNvSpPr txBox="1"/>
          <p:nvPr/>
        </p:nvSpPr>
        <p:spPr>
          <a:xfrm>
            <a:off x="7350582" y="4849103"/>
            <a:ext cx="8037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357" name="Picture 14209">
            <a:extLst>
              <a:ext uri="{FF2B5EF4-FFF2-40B4-BE49-F238E27FC236}">
                <a16:creationId xmlns:a16="http://schemas.microsoft.com/office/drawing/2014/main" id="{29F4C7D8-7C83-C5A5-C651-1AE0F4003B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41668" y="2648368"/>
            <a:ext cx="8957051" cy="11591478"/>
          </a:xfrm>
          <a:prstGeom prst="rect">
            <a:avLst/>
          </a:prstGeom>
          <a:solidFill>
            <a:srgbClr val="FF9393"/>
          </a:solidFill>
        </p:spPr>
      </p:pic>
      <p:grpSp>
        <p:nvGrpSpPr>
          <p:cNvPr id="1374" name="Agrupar 1373">
            <a:extLst>
              <a:ext uri="{FF2B5EF4-FFF2-40B4-BE49-F238E27FC236}">
                <a16:creationId xmlns:a16="http://schemas.microsoft.com/office/drawing/2014/main" id="{3FF80A75-616E-08B1-51D7-2E8689BD3458}"/>
              </a:ext>
            </a:extLst>
          </p:cNvPr>
          <p:cNvGrpSpPr/>
          <p:nvPr/>
        </p:nvGrpSpPr>
        <p:grpSpPr>
          <a:xfrm>
            <a:off x="11658727" y="12455915"/>
            <a:ext cx="4542293" cy="379007"/>
            <a:chOff x="1693633" y="10657875"/>
            <a:chExt cx="4542293" cy="379007"/>
          </a:xfrm>
        </p:grpSpPr>
        <p:sp>
          <p:nvSpPr>
            <p:cNvPr id="1359" name="Retângulo 1358">
              <a:extLst>
                <a:ext uri="{FF2B5EF4-FFF2-40B4-BE49-F238E27FC236}">
                  <a16:creationId xmlns:a16="http://schemas.microsoft.com/office/drawing/2014/main" id="{9B0E2313-813E-1E9B-9ABB-D0DAC13D5C27}"/>
                </a:ext>
              </a:extLst>
            </p:cNvPr>
            <p:cNvSpPr/>
            <p:nvPr/>
          </p:nvSpPr>
          <p:spPr>
            <a:xfrm>
              <a:off x="1693633" y="10657875"/>
              <a:ext cx="644335" cy="379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6" name="Retângulo 1365">
              <a:extLst>
                <a:ext uri="{FF2B5EF4-FFF2-40B4-BE49-F238E27FC236}">
                  <a16:creationId xmlns:a16="http://schemas.microsoft.com/office/drawing/2014/main" id="{83519182-7076-2C21-8492-CA6FE9C57671}"/>
                </a:ext>
              </a:extLst>
            </p:cNvPr>
            <p:cNvSpPr/>
            <p:nvPr/>
          </p:nvSpPr>
          <p:spPr>
            <a:xfrm>
              <a:off x="2668123" y="10657875"/>
              <a:ext cx="644335" cy="379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7" name="Retângulo 1366">
              <a:extLst>
                <a:ext uri="{FF2B5EF4-FFF2-40B4-BE49-F238E27FC236}">
                  <a16:creationId xmlns:a16="http://schemas.microsoft.com/office/drawing/2014/main" id="{863AE9A1-1E79-C220-7515-7ABDA5B93C84}"/>
                </a:ext>
              </a:extLst>
            </p:cNvPr>
            <p:cNvSpPr/>
            <p:nvPr/>
          </p:nvSpPr>
          <p:spPr>
            <a:xfrm>
              <a:off x="3642612" y="10657875"/>
              <a:ext cx="644335" cy="379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8" name="Retângulo 1367">
              <a:extLst>
                <a:ext uri="{FF2B5EF4-FFF2-40B4-BE49-F238E27FC236}">
                  <a16:creationId xmlns:a16="http://schemas.microsoft.com/office/drawing/2014/main" id="{D36CDCEC-5EC6-DA34-5669-3708E557001A}"/>
                </a:ext>
              </a:extLst>
            </p:cNvPr>
            <p:cNvSpPr/>
            <p:nvPr/>
          </p:nvSpPr>
          <p:spPr>
            <a:xfrm>
              <a:off x="4617101" y="10657875"/>
              <a:ext cx="644335" cy="379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9" name="Retângulo 1368">
              <a:extLst>
                <a:ext uri="{FF2B5EF4-FFF2-40B4-BE49-F238E27FC236}">
                  <a16:creationId xmlns:a16="http://schemas.microsoft.com/office/drawing/2014/main" id="{53174E58-6EB7-BCCB-DC3E-113266D63780}"/>
                </a:ext>
              </a:extLst>
            </p:cNvPr>
            <p:cNvSpPr/>
            <p:nvPr/>
          </p:nvSpPr>
          <p:spPr>
            <a:xfrm>
              <a:off x="5591591" y="10657875"/>
              <a:ext cx="644335" cy="379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75" name="Retângulo 1374">
            <a:extLst>
              <a:ext uri="{FF2B5EF4-FFF2-40B4-BE49-F238E27FC236}">
                <a16:creationId xmlns:a16="http://schemas.microsoft.com/office/drawing/2014/main" id="{45F685FB-5501-A562-E94B-83C44ACFD7DD}"/>
              </a:ext>
            </a:extLst>
          </p:cNvPr>
          <p:cNvSpPr/>
          <p:nvPr/>
        </p:nvSpPr>
        <p:spPr>
          <a:xfrm>
            <a:off x="15961426" y="13106032"/>
            <a:ext cx="599219" cy="280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6" name="Retângulo 2015">
            <a:extLst>
              <a:ext uri="{FF2B5EF4-FFF2-40B4-BE49-F238E27FC236}">
                <a16:creationId xmlns:a16="http://schemas.microsoft.com/office/drawing/2014/main" id="{F027036B-BCE5-1ABF-3247-437268B77F49}"/>
              </a:ext>
            </a:extLst>
          </p:cNvPr>
          <p:cNvSpPr/>
          <p:nvPr/>
        </p:nvSpPr>
        <p:spPr>
          <a:xfrm>
            <a:off x="11658727" y="13106032"/>
            <a:ext cx="3357230" cy="280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7" name="Retângulo 2016">
            <a:extLst>
              <a:ext uri="{FF2B5EF4-FFF2-40B4-BE49-F238E27FC236}">
                <a16:creationId xmlns:a16="http://schemas.microsoft.com/office/drawing/2014/main" id="{228A40ED-9E54-B256-8F4D-76568E88077A}"/>
              </a:ext>
            </a:extLst>
          </p:cNvPr>
          <p:cNvSpPr/>
          <p:nvPr/>
        </p:nvSpPr>
        <p:spPr>
          <a:xfrm>
            <a:off x="15242329" y="13106033"/>
            <a:ext cx="599219" cy="280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87" name="Agrupar 1886">
            <a:extLst>
              <a:ext uri="{FF2B5EF4-FFF2-40B4-BE49-F238E27FC236}">
                <a16:creationId xmlns:a16="http://schemas.microsoft.com/office/drawing/2014/main" id="{66C0339B-2FFD-52A4-CECA-CDC403E0FBB5}"/>
              </a:ext>
            </a:extLst>
          </p:cNvPr>
          <p:cNvGrpSpPr/>
          <p:nvPr/>
        </p:nvGrpSpPr>
        <p:grpSpPr>
          <a:xfrm>
            <a:off x="559406" y="923742"/>
            <a:ext cx="5149463" cy="5618480"/>
            <a:chOff x="559406" y="923742"/>
            <a:chExt cx="5149463" cy="5618480"/>
          </a:xfrm>
        </p:grpSpPr>
        <p:sp>
          <p:nvSpPr>
            <p:cNvPr id="2043" name="Forma Livre: Forma 2042">
              <a:extLst>
                <a:ext uri="{FF2B5EF4-FFF2-40B4-BE49-F238E27FC236}">
                  <a16:creationId xmlns:a16="http://schemas.microsoft.com/office/drawing/2014/main" id="{8DF49CE6-2BD3-BB6F-65D6-B1676D87B4D9}"/>
                </a:ext>
              </a:extLst>
            </p:cNvPr>
            <p:cNvSpPr/>
            <p:nvPr/>
          </p:nvSpPr>
          <p:spPr>
            <a:xfrm>
              <a:off x="665568" y="923743"/>
              <a:ext cx="4937670" cy="5618479"/>
            </a:xfrm>
            <a:custGeom>
              <a:avLst/>
              <a:gdLst>
                <a:gd name="connsiteX0" fmla="*/ 108000 w 4937670"/>
                <a:gd name="connsiteY0" fmla="*/ 0 h 5618479"/>
                <a:gd name="connsiteX1" fmla="*/ 4823408 w 4937670"/>
                <a:gd name="connsiteY1" fmla="*/ 0 h 5618479"/>
                <a:gd name="connsiteX2" fmla="*/ 4831895 w 4937670"/>
                <a:gd name="connsiteY2" fmla="*/ 41799 h 5618479"/>
                <a:gd name="connsiteX3" fmla="*/ 4931408 w 4937670"/>
                <a:gd name="connsiteY3" fmla="*/ 107384 h 5618479"/>
                <a:gd name="connsiteX4" fmla="*/ 4937670 w 4937670"/>
                <a:gd name="connsiteY4" fmla="*/ 106127 h 5618479"/>
                <a:gd name="connsiteX5" fmla="*/ 4937670 w 4937670"/>
                <a:gd name="connsiteY5" fmla="*/ 5512352 h 5618479"/>
                <a:gd name="connsiteX6" fmla="*/ 4931408 w 4937670"/>
                <a:gd name="connsiteY6" fmla="*/ 5511095 h 5618479"/>
                <a:gd name="connsiteX7" fmla="*/ 4823408 w 4937670"/>
                <a:gd name="connsiteY7" fmla="*/ 5618479 h 5618479"/>
                <a:gd name="connsiteX8" fmla="*/ 108000 w 4937670"/>
                <a:gd name="connsiteY8" fmla="*/ 5618479 h 5618479"/>
                <a:gd name="connsiteX9" fmla="*/ 0 w 4937670"/>
                <a:gd name="connsiteY9" fmla="*/ 5511095 h 5618479"/>
                <a:gd name="connsiteX10" fmla="*/ 0 w 4937670"/>
                <a:gd name="connsiteY10" fmla="*/ 107384 h 5618479"/>
                <a:gd name="connsiteX11" fmla="*/ 42039 w 4937670"/>
                <a:gd name="connsiteY11" fmla="*/ 98945 h 5618479"/>
                <a:gd name="connsiteX12" fmla="*/ 99513 w 4937670"/>
                <a:gd name="connsiteY12" fmla="*/ 41799 h 56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37670" h="5618479">
                  <a:moveTo>
                    <a:pt x="108000" y="0"/>
                  </a:moveTo>
                  <a:lnTo>
                    <a:pt x="4823408" y="0"/>
                  </a:lnTo>
                  <a:lnTo>
                    <a:pt x="4831895" y="41799"/>
                  </a:lnTo>
                  <a:cubicBezTo>
                    <a:pt x="4848291" y="80341"/>
                    <a:pt x="4886673" y="107384"/>
                    <a:pt x="4931408" y="107384"/>
                  </a:cubicBezTo>
                  <a:lnTo>
                    <a:pt x="4937670" y="106127"/>
                  </a:lnTo>
                  <a:lnTo>
                    <a:pt x="4937670" y="5512352"/>
                  </a:lnTo>
                  <a:lnTo>
                    <a:pt x="4931408" y="5511095"/>
                  </a:lnTo>
                  <a:cubicBezTo>
                    <a:pt x="4871761" y="5511095"/>
                    <a:pt x="4823408" y="5559172"/>
                    <a:pt x="4823408" y="5618479"/>
                  </a:cubicBezTo>
                  <a:lnTo>
                    <a:pt x="108000" y="5618479"/>
                  </a:lnTo>
                  <a:cubicBezTo>
                    <a:pt x="108000" y="5559172"/>
                    <a:pt x="59647" y="5511095"/>
                    <a:pt x="0" y="5511095"/>
                  </a:cubicBezTo>
                  <a:lnTo>
                    <a:pt x="0" y="107384"/>
                  </a:lnTo>
                  <a:lnTo>
                    <a:pt x="42039" y="98945"/>
                  </a:lnTo>
                  <a:cubicBezTo>
                    <a:pt x="67881" y="88078"/>
                    <a:pt x="88583" y="67494"/>
                    <a:pt x="99513" y="41799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71" name="Forma Livre: Forma 1870">
              <a:extLst>
                <a:ext uri="{FF2B5EF4-FFF2-40B4-BE49-F238E27FC236}">
                  <a16:creationId xmlns:a16="http://schemas.microsoft.com/office/drawing/2014/main" id="{3964298C-0C42-3B39-C109-24FDD7C3866B}"/>
                </a:ext>
              </a:extLst>
            </p:cNvPr>
            <p:cNvSpPr/>
            <p:nvPr/>
          </p:nvSpPr>
          <p:spPr>
            <a:xfrm>
              <a:off x="559406" y="923742"/>
              <a:ext cx="5149463" cy="5618480"/>
            </a:xfrm>
            <a:custGeom>
              <a:avLst/>
              <a:gdLst>
                <a:gd name="connsiteX0" fmla="*/ 563341 w 5149463"/>
                <a:gd name="connsiteY0" fmla="*/ 0 h 5618480"/>
                <a:gd name="connsiteX1" fmla="*/ 4586653 w 5149463"/>
                <a:gd name="connsiteY1" fmla="*/ 0 h 5618480"/>
                <a:gd name="connsiteX2" fmla="*/ 5043832 w 5149463"/>
                <a:gd name="connsiteY2" fmla="*/ 457179 h 5618480"/>
                <a:gd name="connsiteX3" fmla="*/ 5043832 w 5149463"/>
                <a:gd name="connsiteY3" fmla="*/ 4497888 h 5618480"/>
                <a:gd name="connsiteX4" fmla="*/ 5041279 w 5149463"/>
                <a:gd name="connsiteY4" fmla="*/ 4497888 h 5618480"/>
                <a:gd name="connsiteX5" fmla="*/ 5041279 w 5149463"/>
                <a:gd name="connsiteY5" fmla="*/ 4829358 h 5618480"/>
                <a:gd name="connsiteX6" fmla="*/ 5045891 w 5149463"/>
                <a:gd name="connsiteY6" fmla="*/ 4829358 h 5618480"/>
                <a:gd name="connsiteX7" fmla="*/ 5041927 w 5149463"/>
                <a:gd name="connsiteY7" fmla="*/ 4878888 h 5618480"/>
                <a:gd name="connsiteX8" fmla="*/ 5131283 w 5149463"/>
                <a:gd name="connsiteY8" fmla="*/ 5090562 h 5618480"/>
                <a:gd name="connsiteX9" fmla="*/ 5149463 w 5149463"/>
                <a:gd name="connsiteY9" fmla="*/ 5102991 h 5618480"/>
                <a:gd name="connsiteX10" fmla="*/ 5141949 w 5149463"/>
                <a:gd name="connsiteY10" fmla="*/ 5142261 h 5618480"/>
                <a:gd name="connsiteX11" fmla="*/ 4882021 w 5149463"/>
                <a:gd name="connsiteY11" fmla="*/ 5510051 h 5618480"/>
                <a:gd name="connsiteX12" fmla="*/ 4873336 w 5149463"/>
                <a:gd name="connsiteY12" fmla="*/ 5514766 h 5618480"/>
                <a:gd name="connsiteX13" fmla="*/ 4842266 w 5149463"/>
                <a:gd name="connsiteY13" fmla="*/ 5540400 h 5618480"/>
                <a:gd name="connsiteX14" fmla="*/ 4586653 w 5149463"/>
                <a:gd name="connsiteY14" fmla="*/ 5618479 h 5618480"/>
                <a:gd name="connsiteX15" fmla="*/ 4527059 w 5149463"/>
                <a:gd name="connsiteY15" fmla="*/ 5618479 h 5618480"/>
                <a:gd name="connsiteX16" fmla="*/ 4527049 w 5149463"/>
                <a:gd name="connsiteY16" fmla="*/ 5618480 h 5618480"/>
                <a:gd name="connsiteX17" fmla="*/ 622945 w 5149463"/>
                <a:gd name="connsiteY17" fmla="*/ 5618479 h 5618480"/>
                <a:gd name="connsiteX18" fmla="*/ 563341 w 5149463"/>
                <a:gd name="connsiteY18" fmla="*/ 5618479 h 5618480"/>
                <a:gd name="connsiteX19" fmla="*/ 307728 w 5149463"/>
                <a:gd name="connsiteY19" fmla="*/ 5540400 h 5618480"/>
                <a:gd name="connsiteX20" fmla="*/ 276655 w 5149463"/>
                <a:gd name="connsiteY20" fmla="*/ 5514763 h 5618480"/>
                <a:gd name="connsiteX21" fmla="*/ 267973 w 5149463"/>
                <a:gd name="connsiteY21" fmla="*/ 5510050 h 5618480"/>
                <a:gd name="connsiteX22" fmla="*/ 956 w 5149463"/>
                <a:gd name="connsiteY22" fmla="*/ 5111543 h 5618480"/>
                <a:gd name="connsiteX23" fmla="*/ 0 w 5149463"/>
                <a:gd name="connsiteY23" fmla="*/ 5102053 h 5618480"/>
                <a:gd name="connsiteX24" fmla="*/ 16808 w 5149463"/>
                <a:gd name="connsiteY24" fmla="*/ 5090562 h 5618480"/>
                <a:gd name="connsiteX25" fmla="*/ 106163 w 5149463"/>
                <a:gd name="connsiteY25" fmla="*/ 4878888 h 5618480"/>
                <a:gd name="connsiteX26" fmla="*/ 102199 w 5149463"/>
                <a:gd name="connsiteY26" fmla="*/ 4829358 h 5618480"/>
                <a:gd name="connsiteX27" fmla="*/ 104638 w 5149463"/>
                <a:gd name="connsiteY27" fmla="*/ 4829358 h 5618480"/>
                <a:gd name="connsiteX28" fmla="*/ 104638 w 5149463"/>
                <a:gd name="connsiteY28" fmla="*/ 4618740 h 5618480"/>
                <a:gd name="connsiteX29" fmla="*/ 106162 w 5149463"/>
                <a:gd name="connsiteY29" fmla="*/ 4616893 h 5618480"/>
                <a:gd name="connsiteX30" fmla="*/ 106162 w 5149463"/>
                <a:gd name="connsiteY30" fmla="*/ 457179 h 5618480"/>
                <a:gd name="connsiteX31" fmla="*/ 563341 w 5149463"/>
                <a:gd name="connsiteY31" fmla="*/ 0 h 561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49463" h="5618480">
                  <a:moveTo>
                    <a:pt x="563341" y="0"/>
                  </a:moveTo>
                  <a:lnTo>
                    <a:pt x="4586653" y="0"/>
                  </a:lnTo>
                  <a:cubicBezTo>
                    <a:pt x="4839146" y="0"/>
                    <a:pt x="5043832" y="204686"/>
                    <a:pt x="5043832" y="457179"/>
                  </a:cubicBezTo>
                  <a:lnTo>
                    <a:pt x="5043832" y="4497888"/>
                  </a:lnTo>
                  <a:lnTo>
                    <a:pt x="5041279" y="4497888"/>
                  </a:lnTo>
                  <a:lnTo>
                    <a:pt x="5041279" y="4829358"/>
                  </a:lnTo>
                  <a:lnTo>
                    <a:pt x="5045891" y="4829358"/>
                  </a:lnTo>
                  <a:lnTo>
                    <a:pt x="5041927" y="4878888"/>
                  </a:lnTo>
                  <a:cubicBezTo>
                    <a:pt x="5041927" y="4967002"/>
                    <a:pt x="5077372" y="5044688"/>
                    <a:pt x="5131283" y="5090562"/>
                  </a:cubicBezTo>
                  <a:lnTo>
                    <a:pt x="5149463" y="5102991"/>
                  </a:lnTo>
                  <a:lnTo>
                    <a:pt x="5141949" y="5142261"/>
                  </a:lnTo>
                  <a:cubicBezTo>
                    <a:pt x="5102804" y="5294405"/>
                    <a:pt x="5008682" y="5424481"/>
                    <a:pt x="4882021" y="5510051"/>
                  </a:cubicBezTo>
                  <a:lnTo>
                    <a:pt x="4873336" y="5514766"/>
                  </a:lnTo>
                  <a:lnTo>
                    <a:pt x="4842266" y="5540400"/>
                  </a:lnTo>
                  <a:cubicBezTo>
                    <a:pt x="4769300" y="5589695"/>
                    <a:pt x="4681338" y="5618479"/>
                    <a:pt x="4586653" y="5618479"/>
                  </a:cubicBezTo>
                  <a:lnTo>
                    <a:pt x="4527059" y="5618479"/>
                  </a:lnTo>
                  <a:lnTo>
                    <a:pt x="4527049" y="5618480"/>
                  </a:lnTo>
                  <a:lnTo>
                    <a:pt x="622945" y="5618479"/>
                  </a:lnTo>
                  <a:lnTo>
                    <a:pt x="563341" y="5618479"/>
                  </a:lnTo>
                  <a:cubicBezTo>
                    <a:pt x="468656" y="5618479"/>
                    <a:pt x="380694" y="5589695"/>
                    <a:pt x="307728" y="5540400"/>
                  </a:cubicBezTo>
                  <a:lnTo>
                    <a:pt x="276655" y="5514763"/>
                  </a:lnTo>
                  <a:lnTo>
                    <a:pt x="267973" y="5510050"/>
                  </a:lnTo>
                  <a:cubicBezTo>
                    <a:pt x="132868" y="5418775"/>
                    <a:pt x="34785" y="5276862"/>
                    <a:pt x="956" y="5111543"/>
                  </a:cubicBezTo>
                  <a:lnTo>
                    <a:pt x="0" y="5102053"/>
                  </a:lnTo>
                  <a:lnTo>
                    <a:pt x="16808" y="5090562"/>
                  </a:lnTo>
                  <a:cubicBezTo>
                    <a:pt x="70718" y="5044688"/>
                    <a:pt x="106163" y="4967002"/>
                    <a:pt x="106163" y="4878888"/>
                  </a:cubicBezTo>
                  <a:lnTo>
                    <a:pt x="102199" y="4829358"/>
                  </a:lnTo>
                  <a:lnTo>
                    <a:pt x="104638" y="4829358"/>
                  </a:lnTo>
                  <a:lnTo>
                    <a:pt x="104638" y="4618740"/>
                  </a:lnTo>
                  <a:lnTo>
                    <a:pt x="106162" y="4616893"/>
                  </a:lnTo>
                  <a:lnTo>
                    <a:pt x="106162" y="457179"/>
                  </a:lnTo>
                  <a:cubicBezTo>
                    <a:pt x="106162" y="204686"/>
                    <a:pt x="310848" y="0"/>
                    <a:pt x="563341" y="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873" name="Conector reto 1872">
              <a:extLst>
                <a:ext uri="{FF2B5EF4-FFF2-40B4-BE49-F238E27FC236}">
                  <a16:creationId xmlns:a16="http://schemas.microsoft.com/office/drawing/2014/main" id="{8C6FC6BF-B20E-E448-1A8A-123508FA909D}"/>
                </a:ext>
              </a:extLst>
            </p:cNvPr>
            <p:cNvCxnSpPr>
              <a:cxnSpLocks/>
            </p:cNvCxnSpPr>
            <p:nvPr/>
          </p:nvCxnSpPr>
          <p:spPr>
            <a:xfrm>
              <a:off x="725424" y="1163955"/>
              <a:ext cx="0" cy="48158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ector reto 1880">
              <a:extLst>
                <a:ext uri="{FF2B5EF4-FFF2-40B4-BE49-F238E27FC236}">
                  <a16:creationId xmlns:a16="http://schemas.microsoft.com/office/drawing/2014/main" id="{58C27EF1-4CDB-FFD1-98D7-1F768883E12F}"/>
                </a:ext>
              </a:extLst>
            </p:cNvPr>
            <p:cNvCxnSpPr>
              <a:cxnSpLocks/>
            </p:cNvCxnSpPr>
            <p:nvPr/>
          </p:nvCxnSpPr>
          <p:spPr>
            <a:xfrm>
              <a:off x="5543169" y="1162050"/>
              <a:ext cx="0" cy="48158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2" name="Forma Livre: Forma 1881">
              <a:extLst>
                <a:ext uri="{FF2B5EF4-FFF2-40B4-BE49-F238E27FC236}">
                  <a16:creationId xmlns:a16="http://schemas.microsoft.com/office/drawing/2014/main" id="{489AEDCE-A73A-C26A-95FA-147475819FAB}"/>
                </a:ext>
              </a:extLst>
            </p:cNvPr>
            <p:cNvSpPr/>
            <p:nvPr/>
          </p:nvSpPr>
          <p:spPr>
            <a:xfrm>
              <a:off x="669166" y="5969491"/>
              <a:ext cx="56409" cy="297232"/>
            </a:xfrm>
            <a:custGeom>
              <a:avLst/>
              <a:gdLst>
                <a:gd name="connsiteX0" fmla="*/ 139065 w 139065"/>
                <a:gd name="connsiteY0" fmla="*/ 0 h 323850"/>
                <a:gd name="connsiteX1" fmla="*/ 0 w 139065"/>
                <a:gd name="connsiteY1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065" h="323850">
                  <a:moveTo>
                    <a:pt x="139065" y="0"/>
                  </a:moveTo>
                  <a:cubicBezTo>
                    <a:pt x="126841" y="157004"/>
                    <a:pt x="114617" y="314008"/>
                    <a:pt x="0" y="3238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5" name="Forma Livre: Forma 1884">
              <a:extLst>
                <a:ext uri="{FF2B5EF4-FFF2-40B4-BE49-F238E27FC236}">
                  <a16:creationId xmlns:a16="http://schemas.microsoft.com/office/drawing/2014/main" id="{5F88A4C4-9415-E642-3BC0-13D2AA9343EB}"/>
                </a:ext>
              </a:extLst>
            </p:cNvPr>
            <p:cNvSpPr/>
            <p:nvPr/>
          </p:nvSpPr>
          <p:spPr>
            <a:xfrm flipH="1">
              <a:off x="5543169" y="5969491"/>
              <a:ext cx="56409" cy="297232"/>
            </a:xfrm>
            <a:custGeom>
              <a:avLst/>
              <a:gdLst>
                <a:gd name="connsiteX0" fmla="*/ 139065 w 139065"/>
                <a:gd name="connsiteY0" fmla="*/ 0 h 323850"/>
                <a:gd name="connsiteX1" fmla="*/ 0 w 139065"/>
                <a:gd name="connsiteY1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065" h="323850">
                  <a:moveTo>
                    <a:pt x="139065" y="0"/>
                  </a:moveTo>
                  <a:cubicBezTo>
                    <a:pt x="126841" y="157004"/>
                    <a:pt x="114617" y="314008"/>
                    <a:pt x="0" y="3238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90" name="Agrupar 1689">
            <a:extLst>
              <a:ext uri="{FF2B5EF4-FFF2-40B4-BE49-F238E27FC236}">
                <a16:creationId xmlns:a16="http://schemas.microsoft.com/office/drawing/2014/main" id="{31B50DC2-3763-4A21-2D61-FE2E50B1E179}"/>
              </a:ext>
            </a:extLst>
          </p:cNvPr>
          <p:cNvGrpSpPr/>
          <p:nvPr/>
        </p:nvGrpSpPr>
        <p:grpSpPr>
          <a:xfrm>
            <a:off x="887679" y="1515981"/>
            <a:ext cx="4305266" cy="422910"/>
            <a:chOff x="887678" y="1288877"/>
            <a:chExt cx="4538759" cy="422910"/>
          </a:xfrm>
        </p:grpSpPr>
        <p:grpSp>
          <p:nvGrpSpPr>
            <p:cNvPr id="1637" name="Agrupar 1636">
              <a:extLst>
                <a:ext uri="{FF2B5EF4-FFF2-40B4-BE49-F238E27FC236}">
                  <a16:creationId xmlns:a16="http://schemas.microsoft.com/office/drawing/2014/main" id="{D99B286D-A91A-BA78-B0D5-2FFA566F2714}"/>
                </a:ext>
              </a:extLst>
            </p:cNvPr>
            <p:cNvGrpSpPr/>
            <p:nvPr/>
          </p:nvGrpSpPr>
          <p:grpSpPr>
            <a:xfrm>
              <a:off x="887678" y="1288877"/>
              <a:ext cx="1887899" cy="422910"/>
              <a:chOff x="6358890" y="2849880"/>
              <a:chExt cx="1747587" cy="422910"/>
            </a:xfrm>
          </p:grpSpPr>
          <p:sp>
            <p:nvSpPr>
              <p:cNvPr id="1635" name="Forma Livre: Forma 1634">
                <a:extLst>
                  <a:ext uri="{FF2B5EF4-FFF2-40B4-BE49-F238E27FC236}">
                    <a16:creationId xmlns:a16="http://schemas.microsoft.com/office/drawing/2014/main" id="{1EE92DF7-9F07-A161-1BFE-A911DDC928DC}"/>
                  </a:ext>
                </a:extLst>
              </p:cNvPr>
              <p:cNvSpPr/>
              <p:nvPr/>
            </p:nvSpPr>
            <p:spPr>
              <a:xfrm>
                <a:off x="6358890" y="2849880"/>
                <a:ext cx="1747587" cy="422910"/>
              </a:xfrm>
              <a:custGeom>
                <a:avLst/>
                <a:gdLst>
                  <a:gd name="connsiteX0" fmla="*/ 73730 w 1747587"/>
                  <a:gd name="connsiteY0" fmla="*/ 0 h 422910"/>
                  <a:gd name="connsiteX1" fmla="*/ 1747587 w 1747587"/>
                  <a:gd name="connsiteY1" fmla="*/ 0 h 422910"/>
                  <a:gd name="connsiteX2" fmla="*/ 1747587 w 1747587"/>
                  <a:gd name="connsiteY2" fmla="*/ 350443 h 422910"/>
                  <a:gd name="connsiteX3" fmla="*/ 1676629 w 1747587"/>
                  <a:gd name="connsiteY3" fmla="*/ 422910 h 422910"/>
                  <a:gd name="connsiteX4" fmla="*/ 0 w 1747587"/>
                  <a:gd name="connsiteY4" fmla="*/ 422910 h 422910"/>
                  <a:gd name="connsiteX5" fmla="*/ 0 w 1747587"/>
                  <a:gd name="connsiteY5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587" h="422910">
                    <a:moveTo>
                      <a:pt x="73730" y="0"/>
                    </a:moveTo>
                    <a:lnTo>
                      <a:pt x="1747587" y="0"/>
                    </a:lnTo>
                    <a:lnTo>
                      <a:pt x="1747587" y="350443"/>
                    </a:lnTo>
                    <a:lnTo>
                      <a:pt x="1676629" y="422910"/>
                    </a:lnTo>
                    <a:lnTo>
                      <a:pt x="0" y="422910"/>
                    </a:lnTo>
                    <a:lnTo>
                      <a:pt x="0" y="75297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36" name="Forma Livre: Forma 1635">
                <a:extLst>
                  <a:ext uri="{FF2B5EF4-FFF2-40B4-BE49-F238E27FC236}">
                    <a16:creationId xmlns:a16="http://schemas.microsoft.com/office/drawing/2014/main" id="{7AF75E82-FB5E-91E7-83D7-EC2A208DA17C}"/>
                  </a:ext>
                </a:extLst>
              </p:cNvPr>
              <p:cNvSpPr/>
              <p:nvPr/>
            </p:nvSpPr>
            <p:spPr>
              <a:xfrm>
                <a:off x="6385561" y="2876550"/>
                <a:ext cx="1697354" cy="365760"/>
              </a:xfrm>
              <a:custGeom>
                <a:avLst/>
                <a:gdLst>
                  <a:gd name="connsiteX0" fmla="*/ 73730 w 1747587"/>
                  <a:gd name="connsiteY0" fmla="*/ 0 h 422910"/>
                  <a:gd name="connsiteX1" fmla="*/ 1747587 w 1747587"/>
                  <a:gd name="connsiteY1" fmla="*/ 0 h 422910"/>
                  <a:gd name="connsiteX2" fmla="*/ 1747587 w 1747587"/>
                  <a:gd name="connsiteY2" fmla="*/ 350443 h 422910"/>
                  <a:gd name="connsiteX3" fmla="*/ 1676629 w 1747587"/>
                  <a:gd name="connsiteY3" fmla="*/ 422910 h 422910"/>
                  <a:gd name="connsiteX4" fmla="*/ 0 w 1747587"/>
                  <a:gd name="connsiteY4" fmla="*/ 422910 h 422910"/>
                  <a:gd name="connsiteX5" fmla="*/ 0 w 1747587"/>
                  <a:gd name="connsiteY5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587" h="422910">
                    <a:moveTo>
                      <a:pt x="73730" y="0"/>
                    </a:moveTo>
                    <a:lnTo>
                      <a:pt x="1747587" y="0"/>
                    </a:lnTo>
                    <a:lnTo>
                      <a:pt x="1747587" y="350443"/>
                    </a:lnTo>
                    <a:lnTo>
                      <a:pt x="1676629" y="422910"/>
                    </a:lnTo>
                    <a:lnTo>
                      <a:pt x="0" y="422910"/>
                    </a:lnTo>
                    <a:lnTo>
                      <a:pt x="0" y="75297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50" name="Agrupar 1649">
              <a:extLst>
                <a:ext uri="{FF2B5EF4-FFF2-40B4-BE49-F238E27FC236}">
                  <a16:creationId xmlns:a16="http://schemas.microsoft.com/office/drawing/2014/main" id="{99D6B6D2-A95E-B16F-4062-6ED5C1DE8122}"/>
                </a:ext>
              </a:extLst>
            </p:cNvPr>
            <p:cNvGrpSpPr/>
            <p:nvPr/>
          </p:nvGrpSpPr>
          <p:grpSpPr>
            <a:xfrm flipV="1">
              <a:off x="2868432" y="1288877"/>
              <a:ext cx="790765" cy="422910"/>
              <a:chOff x="10440322" y="2580640"/>
              <a:chExt cx="867054" cy="422910"/>
            </a:xfrm>
          </p:grpSpPr>
          <p:sp>
            <p:nvSpPr>
              <p:cNvPr id="1651" name="Forma Livre: Forma 1650">
                <a:extLst>
                  <a:ext uri="{FF2B5EF4-FFF2-40B4-BE49-F238E27FC236}">
                    <a16:creationId xmlns:a16="http://schemas.microsoft.com/office/drawing/2014/main" id="{5CF82CC3-A84B-5F0C-BA40-88FD2D1BEB9A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52" name="Forma Livre: Forma 1651">
                <a:extLst>
                  <a:ext uri="{FF2B5EF4-FFF2-40B4-BE49-F238E27FC236}">
                    <a16:creationId xmlns:a16="http://schemas.microsoft.com/office/drawing/2014/main" id="{992AE2DB-83A5-F19A-3E61-303E42AE2520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77" name="Agrupar 1676">
              <a:extLst>
                <a:ext uri="{FF2B5EF4-FFF2-40B4-BE49-F238E27FC236}">
                  <a16:creationId xmlns:a16="http://schemas.microsoft.com/office/drawing/2014/main" id="{3D884E66-DCBA-64B9-BB4C-A68E0B627792}"/>
                </a:ext>
              </a:extLst>
            </p:cNvPr>
            <p:cNvGrpSpPr/>
            <p:nvPr/>
          </p:nvGrpSpPr>
          <p:grpSpPr>
            <a:xfrm>
              <a:off x="3752052" y="1288877"/>
              <a:ext cx="790765" cy="422910"/>
              <a:chOff x="10440322" y="2580640"/>
              <a:chExt cx="867054" cy="422910"/>
            </a:xfrm>
          </p:grpSpPr>
          <p:sp>
            <p:nvSpPr>
              <p:cNvPr id="1678" name="Forma Livre: Forma 1677">
                <a:extLst>
                  <a:ext uri="{FF2B5EF4-FFF2-40B4-BE49-F238E27FC236}">
                    <a16:creationId xmlns:a16="http://schemas.microsoft.com/office/drawing/2014/main" id="{DDA17C4D-E262-61E1-DF77-8BF5EA0FCFDB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79" name="Forma Livre: Forma 1678">
                <a:extLst>
                  <a:ext uri="{FF2B5EF4-FFF2-40B4-BE49-F238E27FC236}">
                    <a16:creationId xmlns:a16="http://schemas.microsoft.com/office/drawing/2014/main" id="{49B4BC75-0EC4-D4D1-CC0E-2E013857F1F1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80" name="Agrupar 1679">
              <a:extLst>
                <a:ext uri="{FF2B5EF4-FFF2-40B4-BE49-F238E27FC236}">
                  <a16:creationId xmlns:a16="http://schemas.microsoft.com/office/drawing/2014/main" id="{1F4670C5-0166-C96E-4944-86E19E85F213}"/>
                </a:ext>
              </a:extLst>
            </p:cNvPr>
            <p:cNvGrpSpPr/>
            <p:nvPr/>
          </p:nvGrpSpPr>
          <p:grpSpPr>
            <a:xfrm flipV="1">
              <a:off x="4635672" y="1288877"/>
              <a:ext cx="790765" cy="422910"/>
              <a:chOff x="10440322" y="2580640"/>
              <a:chExt cx="867054" cy="422910"/>
            </a:xfrm>
          </p:grpSpPr>
          <p:sp>
            <p:nvSpPr>
              <p:cNvPr id="1681" name="Forma Livre: Forma 1680">
                <a:extLst>
                  <a:ext uri="{FF2B5EF4-FFF2-40B4-BE49-F238E27FC236}">
                    <a16:creationId xmlns:a16="http://schemas.microsoft.com/office/drawing/2014/main" id="{4DA88D7E-EED8-2859-65FE-DB8132AFC224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82" name="Forma Livre: Forma 1681">
                <a:extLst>
                  <a:ext uri="{FF2B5EF4-FFF2-40B4-BE49-F238E27FC236}">
                    <a16:creationId xmlns:a16="http://schemas.microsoft.com/office/drawing/2014/main" id="{952183DA-76ED-4257-3A8E-AAD4599B9BA2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069" name="Agrupar 2068">
            <a:extLst>
              <a:ext uri="{FF2B5EF4-FFF2-40B4-BE49-F238E27FC236}">
                <a16:creationId xmlns:a16="http://schemas.microsoft.com/office/drawing/2014/main" id="{FCECCD14-E62C-919F-4148-6454835F9F21}"/>
              </a:ext>
            </a:extLst>
          </p:cNvPr>
          <p:cNvGrpSpPr/>
          <p:nvPr/>
        </p:nvGrpSpPr>
        <p:grpSpPr>
          <a:xfrm>
            <a:off x="887679" y="2055904"/>
            <a:ext cx="4305266" cy="422910"/>
            <a:chOff x="887678" y="1288877"/>
            <a:chExt cx="4538759" cy="422910"/>
          </a:xfrm>
        </p:grpSpPr>
        <p:grpSp>
          <p:nvGrpSpPr>
            <p:cNvPr id="2070" name="Agrupar 2069">
              <a:extLst>
                <a:ext uri="{FF2B5EF4-FFF2-40B4-BE49-F238E27FC236}">
                  <a16:creationId xmlns:a16="http://schemas.microsoft.com/office/drawing/2014/main" id="{CD7E57FF-94D0-BA96-ACCD-72697EC0CCE0}"/>
                </a:ext>
              </a:extLst>
            </p:cNvPr>
            <p:cNvGrpSpPr/>
            <p:nvPr/>
          </p:nvGrpSpPr>
          <p:grpSpPr>
            <a:xfrm>
              <a:off x="887678" y="1288877"/>
              <a:ext cx="1887899" cy="422910"/>
              <a:chOff x="6358890" y="2849880"/>
              <a:chExt cx="1747587" cy="422910"/>
            </a:xfrm>
          </p:grpSpPr>
          <p:sp>
            <p:nvSpPr>
              <p:cNvPr id="2080" name="Forma Livre: Forma 2079">
                <a:extLst>
                  <a:ext uri="{FF2B5EF4-FFF2-40B4-BE49-F238E27FC236}">
                    <a16:creationId xmlns:a16="http://schemas.microsoft.com/office/drawing/2014/main" id="{4280B454-CDA5-DE71-6EDF-74BE7B814985}"/>
                  </a:ext>
                </a:extLst>
              </p:cNvPr>
              <p:cNvSpPr/>
              <p:nvPr/>
            </p:nvSpPr>
            <p:spPr>
              <a:xfrm>
                <a:off x="6358890" y="2849880"/>
                <a:ext cx="1747587" cy="422910"/>
              </a:xfrm>
              <a:custGeom>
                <a:avLst/>
                <a:gdLst>
                  <a:gd name="connsiteX0" fmla="*/ 73730 w 1747587"/>
                  <a:gd name="connsiteY0" fmla="*/ 0 h 422910"/>
                  <a:gd name="connsiteX1" fmla="*/ 1747587 w 1747587"/>
                  <a:gd name="connsiteY1" fmla="*/ 0 h 422910"/>
                  <a:gd name="connsiteX2" fmla="*/ 1747587 w 1747587"/>
                  <a:gd name="connsiteY2" fmla="*/ 350443 h 422910"/>
                  <a:gd name="connsiteX3" fmla="*/ 1676629 w 1747587"/>
                  <a:gd name="connsiteY3" fmla="*/ 422910 h 422910"/>
                  <a:gd name="connsiteX4" fmla="*/ 0 w 1747587"/>
                  <a:gd name="connsiteY4" fmla="*/ 422910 h 422910"/>
                  <a:gd name="connsiteX5" fmla="*/ 0 w 1747587"/>
                  <a:gd name="connsiteY5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587" h="422910">
                    <a:moveTo>
                      <a:pt x="73730" y="0"/>
                    </a:moveTo>
                    <a:lnTo>
                      <a:pt x="1747587" y="0"/>
                    </a:lnTo>
                    <a:lnTo>
                      <a:pt x="1747587" y="350443"/>
                    </a:lnTo>
                    <a:lnTo>
                      <a:pt x="1676629" y="422910"/>
                    </a:lnTo>
                    <a:lnTo>
                      <a:pt x="0" y="422910"/>
                    </a:lnTo>
                    <a:lnTo>
                      <a:pt x="0" y="75297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81" name="Forma Livre: Forma 2080">
                <a:extLst>
                  <a:ext uri="{FF2B5EF4-FFF2-40B4-BE49-F238E27FC236}">
                    <a16:creationId xmlns:a16="http://schemas.microsoft.com/office/drawing/2014/main" id="{ED407DED-C01A-7BB7-1465-B6097BCA7D12}"/>
                  </a:ext>
                </a:extLst>
              </p:cNvPr>
              <p:cNvSpPr/>
              <p:nvPr/>
            </p:nvSpPr>
            <p:spPr>
              <a:xfrm>
                <a:off x="6385561" y="2876550"/>
                <a:ext cx="1697354" cy="365760"/>
              </a:xfrm>
              <a:custGeom>
                <a:avLst/>
                <a:gdLst>
                  <a:gd name="connsiteX0" fmla="*/ 73730 w 1747587"/>
                  <a:gd name="connsiteY0" fmla="*/ 0 h 422910"/>
                  <a:gd name="connsiteX1" fmla="*/ 1747587 w 1747587"/>
                  <a:gd name="connsiteY1" fmla="*/ 0 h 422910"/>
                  <a:gd name="connsiteX2" fmla="*/ 1747587 w 1747587"/>
                  <a:gd name="connsiteY2" fmla="*/ 350443 h 422910"/>
                  <a:gd name="connsiteX3" fmla="*/ 1676629 w 1747587"/>
                  <a:gd name="connsiteY3" fmla="*/ 422910 h 422910"/>
                  <a:gd name="connsiteX4" fmla="*/ 0 w 1747587"/>
                  <a:gd name="connsiteY4" fmla="*/ 422910 h 422910"/>
                  <a:gd name="connsiteX5" fmla="*/ 0 w 1747587"/>
                  <a:gd name="connsiteY5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587" h="422910">
                    <a:moveTo>
                      <a:pt x="73730" y="0"/>
                    </a:moveTo>
                    <a:lnTo>
                      <a:pt x="1747587" y="0"/>
                    </a:lnTo>
                    <a:lnTo>
                      <a:pt x="1747587" y="350443"/>
                    </a:lnTo>
                    <a:lnTo>
                      <a:pt x="1676629" y="422910"/>
                    </a:lnTo>
                    <a:lnTo>
                      <a:pt x="0" y="422910"/>
                    </a:lnTo>
                    <a:lnTo>
                      <a:pt x="0" y="75297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71" name="Agrupar 2070">
              <a:extLst>
                <a:ext uri="{FF2B5EF4-FFF2-40B4-BE49-F238E27FC236}">
                  <a16:creationId xmlns:a16="http://schemas.microsoft.com/office/drawing/2014/main" id="{34BF42A2-1794-749B-1127-9520FBAD49F5}"/>
                </a:ext>
              </a:extLst>
            </p:cNvPr>
            <p:cNvGrpSpPr/>
            <p:nvPr/>
          </p:nvGrpSpPr>
          <p:grpSpPr>
            <a:xfrm flipV="1">
              <a:off x="2868432" y="1288877"/>
              <a:ext cx="790765" cy="422910"/>
              <a:chOff x="10440322" y="2580640"/>
              <a:chExt cx="867054" cy="422910"/>
            </a:xfrm>
          </p:grpSpPr>
          <p:sp>
            <p:nvSpPr>
              <p:cNvPr id="2078" name="Forma Livre: Forma 2077">
                <a:extLst>
                  <a:ext uri="{FF2B5EF4-FFF2-40B4-BE49-F238E27FC236}">
                    <a16:creationId xmlns:a16="http://schemas.microsoft.com/office/drawing/2014/main" id="{FF594A17-F79C-84C0-583E-9412E33C69EB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79" name="Forma Livre: Forma 2078">
                <a:extLst>
                  <a:ext uri="{FF2B5EF4-FFF2-40B4-BE49-F238E27FC236}">
                    <a16:creationId xmlns:a16="http://schemas.microsoft.com/office/drawing/2014/main" id="{96CFF0ED-8A9D-147E-952E-12A1D7852D26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2" name="Agrupar 2071">
              <a:extLst>
                <a:ext uri="{FF2B5EF4-FFF2-40B4-BE49-F238E27FC236}">
                  <a16:creationId xmlns:a16="http://schemas.microsoft.com/office/drawing/2014/main" id="{11BABBC0-A7A5-1097-400D-992DDDC94660}"/>
                </a:ext>
              </a:extLst>
            </p:cNvPr>
            <p:cNvGrpSpPr/>
            <p:nvPr/>
          </p:nvGrpSpPr>
          <p:grpSpPr>
            <a:xfrm>
              <a:off x="3752052" y="1288877"/>
              <a:ext cx="790765" cy="422910"/>
              <a:chOff x="10440322" y="2580640"/>
              <a:chExt cx="867054" cy="422910"/>
            </a:xfrm>
          </p:grpSpPr>
          <p:sp>
            <p:nvSpPr>
              <p:cNvPr id="2076" name="Forma Livre: Forma 2075">
                <a:extLst>
                  <a:ext uri="{FF2B5EF4-FFF2-40B4-BE49-F238E27FC236}">
                    <a16:creationId xmlns:a16="http://schemas.microsoft.com/office/drawing/2014/main" id="{C5F4B1A4-4511-E5BA-4D11-F5CD22960D3A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77" name="Forma Livre: Forma 2076">
                <a:extLst>
                  <a:ext uri="{FF2B5EF4-FFF2-40B4-BE49-F238E27FC236}">
                    <a16:creationId xmlns:a16="http://schemas.microsoft.com/office/drawing/2014/main" id="{60FEAD64-31D7-4699-16EA-38FE0D9AC2E0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3" name="Agrupar 2072">
              <a:extLst>
                <a:ext uri="{FF2B5EF4-FFF2-40B4-BE49-F238E27FC236}">
                  <a16:creationId xmlns:a16="http://schemas.microsoft.com/office/drawing/2014/main" id="{3CE77ECC-089A-BB1E-2D06-6F2D53878F90}"/>
                </a:ext>
              </a:extLst>
            </p:cNvPr>
            <p:cNvGrpSpPr/>
            <p:nvPr/>
          </p:nvGrpSpPr>
          <p:grpSpPr>
            <a:xfrm flipV="1">
              <a:off x="4635672" y="1288877"/>
              <a:ext cx="790765" cy="422910"/>
              <a:chOff x="10440322" y="2580640"/>
              <a:chExt cx="867054" cy="422910"/>
            </a:xfrm>
          </p:grpSpPr>
          <p:sp>
            <p:nvSpPr>
              <p:cNvPr id="2074" name="Forma Livre: Forma 2073">
                <a:extLst>
                  <a:ext uri="{FF2B5EF4-FFF2-40B4-BE49-F238E27FC236}">
                    <a16:creationId xmlns:a16="http://schemas.microsoft.com/office/drawing/2014/main" id="{72326C5E-968E-1802-CDD3-0B6331011DDA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75" name="Forma Livre: Forma 2074">
                <a:extLst>
                  <a:ext uri="{FF2B5EF4-FFF2-40B4-BE49-F238E27FC236}">
                    <a16:creationId xmlns:a16="http://schemas.microsoft.com/office/drawing/2014/main" id="{EA6A6246-6C97-46AC-BF9E-69017894334C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082" name="Agrupar 2081">
            <a:extLst>
              <a:ext uri="{FF2B5EF4-FFF2-40B4-BE49-F238E27FC236}">
                <a16:creationId xmlns:a16="http://schemas.microsoft.com/office/drawing/2014/main" id="{2E67CB97-D054-4BE5-E02C-87AC81DCB892}"/>
              </a:ext>
            </a:extLst>
          </p:cNvPr>
          <p:cNvGrpSpPr/>
          <p:nvPr/>
        </p:nvGrpSpPr>
        <p:grpSpPr>
          <a:xfrm>
            <a:off x="887679" y="2575582"/>
            <a:ext cx="4305266" cy="422910"/>
            <a:chOff x="887678" y="1288877"/>
            <a:chExt cx="4538759" cy="422910"/>
          </a:xfrm>
        </p:grpSpPr>
        <p:grpSp>
          <p:nvGrpSpPr>
            <p:cNvPr id="2083" name="Agrupar 2082">
              <a:extLst>
                <a:ext uri="{FF2B5EF4-FFF2-40B4-BE49-F238E27FC236}">
                  <a16:creationId xmlns:a16="http://schemas.microsoft.com/office/drawing/2014/main" id="{0DBA555E-903A-B52B-D2F6-A7DB761CE7B8}"/>
                </a:ext>
              </a:extLst>
            </p:cNvPr>
            <p:cNvGrpSpPr/>
            <p:nvPr/>
          </p:nvGrpSpPr>
          <p:grpSpPr>
            <a:xfrm>
              <a:off x="887678" y="1288877"/>
              <a:ext cx="1887899" cy="422910"/>
              <a:chOff x="6358890" y="2849880"/>
              <a:chExt cx="1747587" cy="422910"/>
            </a:xfrm>
          </p:grpSpPr>
          <p:sp>
            <p:nvSpPr>
              <p:cNvPr id="2093" name="Forma Livre: Forma 2092">
                <a:extLst>
                  <a:ext uri="{FF2B5EF4-FFF2-40B4-BE49-F238E27FC236}">
                    <a16:creationId xmlns:a16="http://schemas.microsoft.com/office/drawing/2014/main" id="{E23B662E-32B4-E4FA-7346-A2B98F0D746B}"/>
                  </a:ext>
                </a:extLst>
              </p:cNvPr>
              <p:cNvSpPr/>
              <p:nvPr/>
            </p:nvSpPr>
            <p:spPr>
              <a:xfrm>
                <a:off x="6358890" y="2849880"/>
                <a:ext cx="1747587" cy="422910"/>
              </a:xfrm>
              <a:custGeom>
                <a:avLst/>
                <a:gdLst>
                  <a:gd name="connsiteX0" fmla="*/ 73730 w 1747587"/>
                  <a:gd name="connsiteY0" fmla="*/ 0 h 422910"/>
                  <a:gd name="connsiteX1" fmla="*/ 1747587 w 1747587"/>
                  <a:gd name="connsiteY1" fmla="*/ 0 h 422910"/>
                  <a:gd name="connsiteX2" fmla="*/ 1747587 w 1747587"/>
                  <a:gd name="connsiteY2" fmla="*/ 350443 h 422910"/>
                  <a:gd name="connsiteX3" fmla="*/ 1676629 w 1747587"/>
                  <a:gd name="connsiteY3" fmla="*/ 422910 h 422910"/>
                  <a:gd name="connsiteX4" fmla="*/ 0 w 1747587"/>
                  <a:gd name="connsiteY4" fmla="*/ 422910 h 422910"/>
                  <a:gd name="connsiteX5" fmla="*/ 0 w 1747587"/>
                  <a:gd name="connsiteY5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587" h="422910">
                    <a:moveTo>
                      <a:pt x="73730" y="0"/>
                    </a:moveTo>
                    <a:lnTo>
                      <a:pt x="1747587" y="0"/>
                    </a:lnTo>
                    <a:lnTo>
                      <a:pt x="1747587" y="350443"/>
                    </a:lnTo>
                    <a:lnTo>
                      <a:pt x="1676629" y="422910"/>
                    </a:lnTo>
                    <a:lnTo>
                      <a:pt x="0" y="422910"/>
                    </a:lnTo>
                    <a:lnTo>
                      <a:pt x="0" y="75297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94" name="Forma Livre: Forma 2093">
                <a:extLst>
                  <a:ext uri="{FF2B5EF4-FFF2-40B4-BE49-F238E27FC236}">
                    <a16:creationId xmlns:a16="http://schemas.microsoft.com/office/drawing/2014/main" id="{E26BBFEE-E17F-610E-DFC9-73AD90E0FACB}"/>
                  </a:ext>
                </a:extLst>
              </p:cNvPr>
              <p:cNvSpPr/>
              <p:nvPr/>
            </p:nvSpPr>
            <p:spPr>
              <a:xfrm>
                <a:off x="6385561" y="2876550"/>
                <a:ext cx="1697354" cy="365760"/>
              </a:xfrm>
              <a:custGeom>
                <a:avLst/>
                <a:gdLst>
                  <a:gd name="connsiteX0" fmla="*/ 73730 w 1747587"/>
                  <a:gd name="connsiteY0" fmla="*/ 0 h 422910"/>
                  <a:gd name="connsiteX1" fmla="*/ 1747587 w 1747587"/>
                  <a:gd name="connsiteY1" fmla="*/ 0 h 422910"/>
                  <a:gd name="connsiteX2" fmla="*/ 1747587 w 1747587"/>
                  <a:gd name="connsiteY2" fmla="*/ 350443 h 422910"/>
                  <a:gd name="connsiteX3" fmla="*/ 1676629 w 1747587"/>
                  <a:gd name="connsiteY3" fmla="*/ 422910 h 422910"/>
                  <a:gd name="connsiteX4" fmla="*/ 0 w 1747587"/>
                  <a:gd name="connsiteY4" fmla="*/ 422910 h 422910"/>
                  <a:gd name="connsiteX5" fmla="*/ 0 w 1747587"/>
                  <a:gd name="connsiteY5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587" h="422910">
                    <a:moveTo>
                      <a:pt x="73730" y="0"/>
                    </a:moveTo>
                    <a:lnTo>
                      <a:pt x="1747587" y="0"/>
                    </a:lnTo>
                    <a:lnTo>
                      <a:pt x="1747587" y="350443"/>
                    </a:lnTo>
                    <a:lnTo>
                      <a:pt x="1676629" y="422910"/>
                    </a:lnTo>
                    <a:lnTo>
                      <a:pt x="0" y="422910"/>
                    </a:lnTo>
                    <a:lnTo>
                      <a:pt x="0" y="75297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84" name="Agrupar 2083">
              <a:extLst>
                <a:ext uri="{FF2B5EF4-FFF2-40B4-BE49-F238E27FC236}">
                  <a16:creationId xmlns:a16="http://schemas.microsoft.com/office/drawing/2014/main" id="{146A60D3-3432-0F58-F7F2-DD92BAFA9E84}"/>
                </a:ext>
              </a:extLst>
            </p:cNvPr>
            <p:cNvGrpSpPr/>
            <p:nvPr/>
          </p:nvGrpSpPr>
          <p:grpSpPr>
            <a:xfrm flipV="1">
              <a:off x="2868432" y="1288877"/>
              <a:ext cx="790765" cy="422910"/>
              <a:chOff x="10440322" y="2580640"/>
              <a:chExt cx="867054" cy="422910"/>
            </a:xfrm>
          </p:grpSpPr>
          <p:sp>
            <p:nvSpPr>
              <p:cNvPr id="2091" name="Forma Livre: Forma 2090">
                <a:extLst>
                  <a:ext uri="{FF2B5EF4-FFF2-40B4-BE49-F238E27FC236}">
                    <a16:creationId xmlns:a16="http://schemas.microsoft.com/office/drawing/2014/main" id="{4A74ADFC-AE06-E367-7730-4D5F61080DDD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92" name="Forma Livre: Forma 2091">
                <a:extLst>
                  <a:ext uri="{FF2B5EF4-FFF2-40B4-BE49-F238E27FC236}">
                    <a16:creationId xmlns:a16="http://schemas.microsoft.com/office/drawing/2014/main" id="{5B517D6A-D506-7EDE-7BFD-CE826B04AC46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85" name="Agrupar 2084">
              <a:extLst>
                <a:ext uri="{FF2B5EF4-FFF2-40B4-BE49-F238E27FC236}">
                  <a16:creationId xmlns:a16="http://schemas.microsoft.com/office/drawing/2014/main" id="{CA0C315F-9980-8028-FC16-411A4B53813E}"/>
                </a:ext>
              </a:extLst>
            </p:cNvPr>
            <p:cNvGrpSpPr/>
            <p:nvPr/>
          </p:nvGrpSpPr>
          <p:grpSpPr>
            <a:xfrm>
              <a:off x="3752052" y="1288877"/>
              <a:ext cx="790765" cy="422910"/>
              <a:chOff x="10440322" y="2580640"/>
              <a:chExt cx="867054" cy="422910"/>
            </a:xfrm>
          </p:grpSpPr>
          <p:sp>
            <p:nvSpPr>
              <p:cNvPr id="2089" name="Forma Livre: Forma 2088">
                <a:extLst>
                  <a:ext uri="{FF2B5EF4-FFF2-40B4-BE49-F238E27FC236}">
                    <a16:creationId xmlns:a16="http://schemas.microsoft.com/office/drawing/2014/main" id="{3E4A8D99-BC3C-1242-306F-BCB357E31F0A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90" name="Forma Livre: Forma 2089">
                <a:extLst>
                  <a:ext uri="{FF2B5EF4-FFF2-40B4-BE49-F238E27FC236}">
                    <a16:creationId xmlns:a16="http://schemas.microsoft.com/office/drawing/2014/main" id="{72971DF8-BC0D-8A79-8FE2-90EC529D9D2A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86" name="Agrupar 2085">
              <a:extLst>
                <a:ext uri="{FF2B5EF4-FFF2-40B4-BE49-F238E27FC236}">
                  <a16:creationId xmlns:a16="http://schemas.microsoft.com/office/drawing/2014/main" id="{E60072C2-CE19-278A-2C04-C1CC49EBEE8F}"/>
                </a:ext>
              </a:extLst>
            </p:cNvPr>
            <p:cNvGrpSpPr/>
            <p:nvPr/>
          </p:nvGrpSpPr>
          <p:grpSpPr>
            <a:xfrm flipV="1">
              <a:off x="4635672" y="1288877"/>
              <a:ext cx="790765" cy="422910"/>
              <a:chOff x="10440322" y="2580640"/>
              <a:chExt cx="867054" cy="422910"/>
            </a:xfrm>
          </p:grpSpPr>
          <p:sp>
            <p:nvSpPr>
              <p:cNvPr id="2087" name="Forma Livre: Forma 2086">
                <a:extLst>
                  <a:ext uri="{FF2B5EF4-FFF2-40B4-BE49-F238E27FC236}">
                    <a16:creationId xmlns:a16="http://schemas.microsoft.com/office/drawing/2014/main" id="{BE95C6EA-1D3D-B69A-B41B-6569A4D97EDA}"/>
                  </a:ext>
                </a:extLst>
              </p:cNvPr>
              <p:cNvSpPr/>
              <p:nvPr/>
            </p:nvSpPr>
            <p:spPr>
              <a:xfrm>
                <a:off x="10440322" y="2580640"/>
                <a:ext cx="867054" cy="42291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88" name="Forma Livre: Forma 2087">
                <a:extLst>
                  <a:ext uri="{FF2B5EF4-FFF2-40B4-BE49-F238E27FC236}">
                    <a16:creationId xmlns:a16="http://schemas.microsoft.com/office/drawing/2014/main" id="{26E27EB8-2220-3A15-F987-30143534C08C}"/>
                  </a:ext>
                </a:extLst>
              </p:cNvPr>
              <p:cNvSpPr/>
              <p:nvPr/>
            </p:nvSpPr>
            <p:spPr>
              <a:xfrm>
                <a:off x="10461212" y="2611120"/>
                <a:ext cx="822981" cy="365760"/>
              </a:xfrm>
              <a:custGeom>
                <a:avLst/>
                <a:gdLst>
                  <a:gd name="connsiteX0" fmla="*/ 63764 w 867054"/>
                  <a:gd name="connsiteY0" fmla="*/ 0 h 422910"/>
                  <a:gd name="connsiteX1" fmla="*/ 867054 w 867054"/>
                  <a:gd name="connsiteY1" fmla="*/ 0 h 422910"/>
                  <a:gd name="connsiteX2" fmla="*/ 867054 w 867054"/>
                  <a:gd name="connsiteY2" fmla="*/ 359148 h 422910"/>
                  <a:gd name="connsiteX3" fmla="*/ 803292 w 867054"/>
                  <a:gd name="connsiteY3" fmla="*/ 422910 h 422910"/>
                  <a:gd name="connsiteX4" fmla="*/ 0 w 867054"/>
                  <a:gd name="connsiteY4" fmla="*/ 422910 h 422910"/>
                  <a:gd name="connsiteX5" fmla="*/ 0 w 867054"/>
                  <a:gd name="connsiteY5" fmla="*/ 63764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7054" h="422910">
                    <a:moveTo>
                      <a:pt x="63764" y="0"/>
                    </a:moveTo>
                    <a:lnTo>
                      <a:pt x="867054" y="0"/>
                    </a:lnTo>
                    <a:lnTo>
                      <a:pt x="867054" y="359148"/>
                    </a:lnTo>
                    <a:lnTo>
                      <a:pt x="803292" y="422910"/>
                    </a:lnTo>
                    <a:lnTo>
                      <a:pt x="0" y="422910"/>
                    </a:lnTo>
                    <a:lnTo>
                      <a:pt x="0" y="63764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16AEA50-A996-C081-50D9-16F21B54A6A7}"/>
              </a:ext>
            </a:extLst>
          </p:cNvPr>
          <p:cNvGrpSpPr/>
          <p:nvPr/>
        </p:nvGrpSpPr>
        <p:grpSpPr>
          <a:xfrm>
            <a:off x="874525" y="3150026"/>
            <a:ext cx="244800" cy="244800"/>
            <a:chOff x="5148665" y="4519884"/>
            <a:chExt cx="4379149" cy="4556789"/>
          </a:xfrm>
        </p:grpSpPr>
        <p:grpSp>
          <p:nvGrpSpPr>
            <p:cNvPr id="2018" name="Agrupar 2017">
              <a:extLst>
                <a:ext uri="{FF2B5EF4-FFF2-40B4-BE49-F238E27FC236}">
                  <a16:creationId xmlns:a16="http://schemas.microsoft.com/office/drawing/2014/main" id="{150AE864-5F49-FEFD-A28D-CA5DC04B5DD9}"/>
                </a:ext>
              </a:extLst>
            </p:cNvPr>
            <p:cNvGrpSpPr/>
            <p:nvPr/>
          </p:nvGrpSpPr>
          <p:grpSpPr>
            <a:xfrm>
              <a:off x="5148665" y="4519884"/>
              <a:ext cx="4379149" cy="4556789"/>
              <a:chOff x="5148665" y="4519884"/>
              <a:chExt cx="4379149" cy="4556789"/>
            </a:xfrm>
          </p:grpSpPr>
          <p:sp>
            <p:nvSpPr>
              <p:cNvPr id="2023" name="Retângulo: Cantos Arredondados 2022">
                <a:extLst>
                  <a:ext uri="{FF2B5EF4-FFF2-40B4-BE49-F238E27FC236}">
                    <a16:creationId xmlns:a16="http://schemas.microsoft.com/office/drawing/2014/main" id="{369DBC51-5EB0-55BE-6F39-E6D223559B7A}"/>
                  </a:ext>
                </a:extLst>
              </p:cNvPr>
              <p:cNvSpPr/>
              <p:nvPr/>
            </p:nvSpPr>
            <p:spPr>
              <a:xfrm>
                <a:off x="5148665" y="4519884"/>
                <a:ext cx="4379149" cy="4556789"/>
              </a:xfrm>
              <a:prstGeom prst="roundRect">
                <a:avLst>
                  <a:gd name="adj" fmla="val 3034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4" name="Forma Livre: Forma 2023">
                <a:extLst>
                  <a:ext uri="{FF2B5EF4-FFF2-40B4-BE49-F238E27FC236}">
                    <a16:creationId xmlns:a16="http://schemas.microsoft.com/office/drawing/2014/main" id="{4AE39FF7-A7FF-3CBF-62AB-602FA3441095}"/>
                  </a:ext>
                </a:extLst>
              </p:cNvPr>
              <p:cNvSpPr/>
              <p:nvPr/>
            </p:nvSpPr>
            <p:spPr>
              <a:xfrm>
                <a:off x="5159247" y="4519884"/>
                <a:ext cx="4357985" cy="4556789"/>
              </a:xfrm>
              <a:custGeom>
                <a:avLst/>
                <a:gdLst>
                  <a:gd name="connsiteX0" fmla="*/ 2761816 w 4357985"/>
                  <a:gd name="connsiteY0" fmla="*/ 0 h 4556789"/>
                  <a:gd name="connsiteX1" fmla="*/ 3028957 w 4357985"/>
                  <a:gd name="connsiteY1" fmla="*/ 0 h 4556789"/>
                  <a:gd name="connsiteX2" fmla="*/ 4357985 w 4357985"/>
                  <a:gd name="connsiteY2" fmla="*/ 1329028 h 4556789"/>
                  <a:gd name="connsiteX3" fmla="*/ 4357985 w 4357985"/>
                  <a:gd name="connsiteY3" fmla="*/ 3227761 h 4556789"/>
                  <a:gd name="connsiteX4" fmla="*/ 3028957 w 4357985"/>
                  <a:gd name="connsiteY4" fmla="*/ 4556789 h 4556789"/>
                  <a:gd name="connsiteX5" fmla="*/ 1307864 w 4357985"/>
                  <a:gd name="connsiteY5" fmla="*/ 4556789 h 4556789"/>
                  <a:gd name="connsiteX6" fmla="*/ 5837 w 4357985"/>
                  <a:gd name="connsiteY6" fmla="*/ 3495607 h 4556789"/>
                  <a:gd name="connsiteX7" fmla="*/ 0 w 4357985"/>
                  <a:gd name="connsiteY7" fmla="*/ 3457358 h 4556789"/>
                  <a:gd name="connsiteX8" fmla="*/ 168332 w 4357985"/>
                  <a:gd name="connsiteY8" fmla="*/ 3517139 h 4556789"/>
                  <a:gd name="connsiteX9" fmla="*/ 866590 w 4357985"/>
                  <a:gd name="connsiteY9" fmla="*/ 3619571 h 4556789"/>
                  <a:gd name="connsiteX10" fmla="*/ 3214706 w 4357985"/>
                  <a:gd name="connsiteY10" fmla="*/ 1341176 h 4556789"/>
                  <a:gd name="connsiteX11" fmla="*/ 2813685 w 4357985"/>
                  <a:gd name="connsiteY11" fmla="*/ 67304 h 455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57985" h="4556789">
                    <a:moveTo>
                      <a:pt x="2761816" y="0"/>
                    </a:moveTo>
                    <a:lnTo>
                      <a:pt x="3028957" y="0"/>
                    </a:lnTo>
                    <a:cubicBezTo>
                      <a:pt x="3762959" y="0"/>
                      <a:pt x="4357985" y="595026"/>
                      <a:pt x="4357985" y="1329028"/>
                    </a:cubicBezTo>
                    <a:lnTo>
                      <a:pt x="4357985" y="3227761"/>
                    </a:lnTo>
                    <a:cubicBezTo>
                      <a:pt x="4357985" y="3961763"/>
                      <a:pt x="3762959" y="4556789"/>
                      <a:pt x="3028957" y="4556789"/>
                    </a:cubicBezTo>
                    <a:lnTo>
                      <a:pt x="1307864" y="4556789"/>
                    </a:lnTo>
                    <a:cubicBezTo>
                      <a:pt x="665613" y="4556789"/>
                      <a:pt x="129764" y="4101222"/>
                      <a:pt x="5837" y="3495607"/>
                    </a:cubicBezTo>
                    <a:lnTo>
                      <a:pt x="0" y="3457358"/>
                    </a:lnTo>
                    <a:lnTo>
                      <a:pt x="168332" y="3517139"/>
                    </a:lnTo>
                    <a:cubicBezTo>
                      <a:pt x="388912" y="3583709"/>
                      <a:pt x="623435" y="3619571"/>
                      <a:pt x="866590" y="3619571"/>
                    </a:cubicBezTo>
                    <a:cubicBezTo>
                      <a:pt x="2163419" y="3619571"/>
                      <a:pt x="3214706" y="2599499"/>
                      <a:pt x="3214706" y="1341176"/>
                    </a:cubicBezTo>
                    <a:cubicBezTo>
                      <a:pt x="3214706" y="869305"/>
                      <a:pt x="3066869" y="430938"/>
                      <a:pt x="2813685" y="6730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19" name="Agrupar 2018">
              <a:extLst>
                <a:ext uri="{FF2B5EF4-FFF2-40B4-BE49-F238E27FC236}">
                  <a16:creationId xmlns:a16="http://schemas.microsoft.com/office/drawing/2014/main" id="{1C30338F-28A9-D3CE-A333-B4EAE52F3A5E}"/>
                </a:ext>
              </a:extLst>
            </p:cNvPr>
            <p:cNvGrpSpPr/>
            <p:nvPr/>
          </p:nvGrpSpPr>
          <p:grpSpPr>
            <a:xfrm>
              <a:off x="5837030" y="5253980"/>
              <a:ext cx="2972252" cy="2972252"/>
              <a:chOff x="5837030" y="5253980"/>
              <a:chExt cx="2972252" cy="2972252"/>
            </a:xfrm>
          </p:grpSpPr>
          <p:sp>
            <p:nvSpPr>
              <p:cNvPr id="2020" name="Retângulo: Cantos Arredondados 2019">
                <a:extLst>
                  <a:ext uri="{FF2B5EF4-FFF2-40B4-BE49-F238E27FC236}">
                    <a16:creationId xmlns:a16="http://schemas.microsoft.com/office/drawing/2014/main" id="{DA475683-8783-8FB9-4186-CB94B587A088}"/>
                  </a:ext>
                </a:extLst>
              </p:cNvPr>
              <p:cNvSpPr/>
              <p:nvPr/>
            </p:nvSpPr>
            <p:spPr>
              <a:xfrm>
                <a:off x="7040866" y="5253980"/>
                <a:ext cx="561385" cy="29722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1" name="Retângulo: Cantos Arredondados 2020">
                <a:extLst>
                  <a:ext uri="{FF2B5EF4-FFF2-40B4-BE49-F238E27FC236}">
                    <a16:creationId xmlns:a16="http://schemas.microsoft.com/office/drawing/2014/main" id="{9E9DB912-BBCA-D75E-9B9A-569651E24C90}"/>
                  </a:ext>
                </a:extLst>
              </p:cNvPr>
              <p:cNvSpPr/>
              <p:nvPr/>
            </p:nvSpPr>
            <p:spPr>
              <a:xfrm rot="5400000">
                <a:off x="7042463" y="5257842"/>
                <a:ext cx="561385" cy="29722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47" name="Agrupar 1346">
            <a:extLst>
              <a:ext uri="{FF2B5EF4-FFF2-40B4-BE49-F238E27FC236}">
                <a16:creationId xmlns:a16="http://schemas.microsoft.com/office/drawing/2014/main" id="{DE331D92-F58B-A539-994C-BDC3927E43C7}"/>
              </a:ext>
            </a:extLst>
          </p:cNvPr>
          <p:cNvGrpSpPr/>
          <p:nvPr/>
        </p:nvGrpSpPr>
        <p:grpSpPr>
          <a:xfrm>
            <a:off x="5244753" y="1602786"/>
            <a:ext cx="234155" cy="245490"/>
            <a:chOff x="5617489" y="636394"/>
            <a:chExt cx="3543471" cy="3714998"/>
          </a:xfrm>
        </p:grpSpPr>
        <p:sp>
          <p:nvSpPr>
            <p:cNvPr id="2037" name="Forma Livre: Forma 2036">
              <a:extLst>
                <a:ext uri="{FF2B5EF4-FFF2-40B4-BE49-F238E27FC236}">
                  <a16:creationId xmlns:a16="http://schemas.microsoft.com/office/drawing/2014/main" id="{ACCF2668-D3E5-2CF5-0C58-D4070C0081FA}"/>
                </a:ext>
              </a:extLst>
            </p:cNvPr>
            <p:cNvSpPr/>
            <p:nvPr/>
          </p:nvSpPr>
          <p:spPr>
            <a:xfrm>
              <a:off x="5617489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38" name="Forma Livre: Forma 2037">
              <a:extLst>
                <a:ext uri="{FF2B5EF4-FFF2-40B4-BE49-F238E27FC236}">
                  <a16:creationId xmlns:a16="http://schemas.microsoft.com/office/drawing/2014/main" id="{8EBB3647-A379-2D9A-829D-865314CBEB02}"/>
                </a:ext>
              </a:extLst>
            </p:cNvPr>
            <p:cNvSpPr/>
            <p:nvPr/>
          </p:nvSpPr>
          <p:spPr>
            <a:xfrm flipH="1" flipV="1">
              <a:off x="7388356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346" name="Agrupar 1345">
              <a:extLst>
                <a:ext uri="{FF2B5EF4-FFF2-40B4-BE49-F238E27FC236}">
                  <a16:creationId xmlns:a16="http://schemas.microsoft.com/office/drawing/2014/main" id="{70C1D002-3365-A21F-9C02-F0496594BE2B}"/>
                </a:ext>
              </a:extLst>
            </p:cNvPr>
            <p:cNvGrpSpPr/>
            <p:nvPr/>
          </p:nvGrpSpPr>
          <p:grpSpPr>
            <a:xfrm>
              <a:off x="6688980" y="636394"/>
              <a:ext cx="2471980" cy="2511124"/>
              <a:chOff x="6688980" y="636394"/>
              <a:chExt cx="2471980" cy="2511124"/>
            </a:xfrm>
          </p:grpSpPr>
          <p:sp>
            <p:nvSpPr>
              <p:cNvPr id="2045" name="Forma Livre: Forma 2044">
                <a:extLst>
                  <a:ext uri="{FF2B5EF4-FFF2-40B4-BE49-F238E27FC236}">
                    <a16:creationId xmlns:a16="http://schemas.microsoft.com/office/drawing/2014/main" id="{10522B0B-9CFD-0E52-DE20-7E2B4C93D617}"/>
                  </a:ext>
                </a:extLst>
              </p:cNvPr>
              <p:cNvSpPr/>
              <p:nvPr/>
            </p:nvSpPr>
            <p:spPr>
              <a:xfrm rot="2700000">
                <a:off x="7438772" y="1266119"/>
                <a:ext cx="633532" cy="1658775"/>
              </a:xfrm>
              <a:custGeom>
                <a:avLst/>
                <a:gdLst>
                  <a:gd name="connsiteX0" fmla="*/ 0 w 633532"/>
                  <a:gd name="connsiteY0" fmla="*/ 0 h 1658775"/>
                  <a:gd name="connsiteX1" fmla="*/ 633532 w 633532"/>
                  <a:gd name="connsiteY1" fmla="*/ 0 h 1658775"/>
                  <a:gd name="connsiteX2" fmla="*/ 633532 w 633532"/>
                  <a:gd name="connsiteY2" fmla="*/ 1658775 h 1658775"/>
                  <a:gd name="connsiteX3" fmla="*/ 0 w 633532"/>
                  <a:gd name="connsiteY3" fmla="*/ 1025243 h 16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532" h="1658775">
                    <a:moveTo>
                      <a:pt x="0" y="0"/>
                    </a:moveTo>
                    <a:lnTo>
                      <a:pt x="633532" y="0"/>
                    </a:lnTo>
                    <a:lnTo>
                      <a:pt x="633532" y="1658775"/>
                    </a:lnTo>
                    <a:lnTo>
                      <a:pt x="0" y="102524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344" name="Agrupar 1343">
                <a:extLst>
                  <a:ext uri="{FF2B5EF4-FFF2-40B4-BE49-F238E27FC236}">
                    <a16:creationId xmlns:a16="http://schemas.microsoft.com/office/drawing/2014/main" id="{B5E18A6B-07A4-9EEF-3084-9EDF65D27CC9}"/>
                  </a:ext>
                </a:extLst>
              </p:cNvPr>
              <p:cNvGrpSpPr/>
              <p:nvPr/>
            </p:nvGrpSpPr>
            <p:grpSpPr>
              <a:xfrm>
                <a:off x="6688980" y="636394"/>
                <a:ext cx="2471980" cy="2511124"/>
                <a:chOff x="6688980" y="636394"/>
                <a:chExt cx="2471980" cy="2511124"/>
              </a:xfrm>
            </p:grpSpPr>
            <p:sp>
              <p:nvSpPr>
                <p:cNvPr id="2029" name="Forma Livre: Forma 2028">
                  <a:extLst>
                    <a:ext uri="{FF2B5EF4-FFF2-40B4-BE49-F238E27FC236}">
                      <a16:creationId xmlns:a16="http://schemas.microsoft.com/office/drawing/2014/main" id="{E2C7D7FF-7B38-E7A7-C021-E25299A19D14}"/>
                    </a:ext>
                  </a:extLst>
                </p:cNvPr>
                <p:cNvSpPr/>
                <p:nvPr/>
              </p:nvSpPr>
              <p:spPr>
                <a:xfrm rot="2700000">
                  <a:off x="8523321" y="654074"/>
                  <a:ext cx="655320" cy="619959"/>
                </a:xfrm>
                <a:custGeom>
                  <a:avLst/>
                  <a:gdLst>
                    <a:gd name="connsiteX0" fmla="*/ 66710 w 655320"/>
                    <a:gd name="connsiteY0" fmla="*/ 66711 h 499069"/>
                    <a:gd name="connsiteX1" fmla="*/ 227763 w 655320"/>
                    <a:gd name="connsiteY1" fmla="*/ 0 h 499069"/>
                    <a:gd name="connsiteX2" fmla="*/ 427557 w 655320"/>
                    <a:gd name="connsiteY2" fmla="*/ 0 h 499069"/>
                    <a:gd name="connsiteX3" fmla="*/ 655320 w 655320"/>
                    <a:gd name="connsiteY3" fmla="*/ 227763 h 499069"/>
                    <a:gd name="connsiteX4" fmla="*/ 655320 w 655320"/>
                    <a:gd name="connsiteY4" fmla="*/ 465657 h 499069"/>
                    <a:gd name="connsiteX5" fmla="*/ 651952 w 655320"/>
                    <a:gd name="connsiteY5" fmla="*/ 499069 h 499069"/>
                    <a:gd name="connsiteX6" fmla="*/ 3368 w 655320"/>
                    <a:gd name="connsiteY6" fmla="*/ 499069 h 499069"/>
                    <a:gd name="connsiteX7" fmla="*/ 0 w 655320"/>
                    <a:gd name="connsiteY7" fmla="*/ 465657 h 499069"/>
                    <a:gd name="connsiteX8" fmla="*/ 0 w 655320"/>
                    <a:gd name="connsiteY8" fmla="*/ 227763 h 499069"/>
                    <a:gd name="connsiteX9" fmla="*/ 66710 w 655320"/>
                    <a:gd name="connsiteY9" fmla="*/ 66711 h 49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5320" h="499069">
                      <a:moveTo>
                        <a:pt x="66710" y="66711"/>
                      </a:moveTo>
                      <a:cubicBezTo>
                        <a:pt x="107927" y="25493"/>
                        <a:pt x="164868" y="0"/>
                        <a:pt x="227763" y="0"/>
                      </a:cubicBezTo>
                      <a:lnTo>
                        <a:pt x="427557" y="0"/>
                      </a:lnTo>
                      <a:cubicBezTo>
                        <a:pt x="553347" y="0"/>
                        <a:pt x="655320" y="101973"/>
                        <a:pt x="655320" y="227763"/>
                      </a:cubicBezTo>
                      <a:lnTo>
                        <a:pt x="655320" y="465657"/>
                      </a:lnTo>
                      <a:lnTo>
                        <a:pt x="651952" y="499069"/>
                      </a:lnTo>
                      <a:lnTo>
                        <a:pt x="3368" y="499069"/>
                      </a:lnTo>
                      <a:lnTo>
                        <a:pt x="0" y="465657"/>
                      </a:lnTo>
                      <a:lnTo>
                        <a:pt x="0" y="227763"/>
                      </a:lnTo>
                      <a:cubicBezTo>
                        <a:pt x="1" y="164867"/>
                        <a:pt x="25493" y="107927"/>
                        <a:pt x="66710" y="66711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5" name="Forma Livre: Forma 2034">
                  <a:extLst>
                    <a:ext uri="{FF2B5EF4-FFF2-40B4-BE49-F238E27FC236}">
                      <a16:creationId xmlns:a16="http://schemas.microsoft.com/office/drawing/2014/main" id="{352F7CC8-0337-C597-3B5E-5EA3E3489E71}"/>
                    </a:ext>
                  </a:extLst>
                </p:cNvPr>
                <p:cNvSpPr/>
                <p:nvPr/>
              </p:nvSpPr>
              <p:spPr>
                <a:xfrm rot="21182781">
                  <a:off x="6688980" y="2533214"/>
                  <a:ext cx="662591" cy="614304"/>
                </a:xfrm>
                <a:custGeom>
                  <a:avLst/>
                  <a:gdLst>
                    <a:gd name="connsiteX0" fmla="*/ 141492 w 478158"/>
                    <a:gd name="connsiteY0" fmla="*/ 796 h 468668"/>
                    <a:gd name="connsiteX1" fmla="*/ 15762 w 478158"/>
                    <a:gd name="connsiteY1" fmla="*/ 450376 h 468668"/>
                    <a:gd name="connsiteX2" fmla="*/ 476772 w 478158"/>
                    <a:gd name="connsiteY2" fmla="*/ 343696 h 468668"/>
                    <a:gd name="connsiteX3" fmla="*/ 141492 w 478158"/>
                    <a:gd name="connsiteY3" fmla="*/ 796 h 46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158" h="468668">
                      <a:moveTo>
                        <a:pt x="141492" y="796"/>
                      </a:moveTo>
                      <a:cubicBezTo>
                        <a:pt x="64657" y="18576"/>
                        <a:pt x="-40118" y="393226"/>
                        <a:pt x="15762" y="450376"/>
                      </a:cubicBezTo>
                      <a:cubicBezTo>
                        <a:pt x="71642" y="507526"/>
                        <a:pt x="453277" y="419261"/>
                        <a:pt x="476772" y="343696"/>
                      </a:cubicBezTo>
                      <a:cubicBezTo>
                        <a:pt x="500267" y="268131"/>
                        <a:pt x="218327" y="-16984"/>
                        <a:pt x="141492" y="79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6" name="Forma Livre: Forma 2045">
                  <a:extLst>
                    <a:ext uri="{FF2B5EF4-FFF2-40B4-BE49-F238E27FC236}">
                      <a16:creationId xmlns:a16="http://schemas.microsoft.com/office/drawing/2014/main" id="{6ED323AF-6470-7048-B612-908BA7CF0ACE}"/>
                    </a:ext>
                  </a:extLst>
                </p:cNvPr>
                <p:cNvSpPr/>
                <p:nvPr/>
              </p:nvSpPr>
              <p:spPr>
                <a:xfrm rot="2700000">
                  <a:off x="7356489" y="1279017"/>
                  <a:ext cx="633532" cy="1803491"/>
                </a:xfrm>
                <a:custGeom>
                  <a:avLst/>
                  <a:gdLst>
                    <a:gd name="connsiteX0" fmla="*/ 0 w 633532"/>
                    <a:gd name="connsiteY0" fmla="*/ 977297 h 1803491"/>
                    <a:gd name="connsiteX1" fmla="*/ 633532 w 633532"/>
                    <a:gd name="connsiteY1" fmla="*/ 1610828 h 1803491"/>
                    <a:gd name="connsiteX2" fmla="*/ 633532 w 633532"/>
                    <a:gd name="connsiteY2" fmla="*/ 1803491 h 1803491"/>
                    <a:gd name="connsiteX3" fmla="*/ 0 w 633532"/>
                    <a:gd name="connsiteY3" fmla="*/ 1803491 h 1803491"/>
                    <a:gd name="connsiteX4" fmla="*/ 0 w 633532"/>
                    <a:gd name="connsiteY4" fmla="*/ 0 h 1803491"/>
                    <a:gd name="connsiteX5" fmla="*/ 98127 w 633532"/>
                    <a:gd name="connsiteY5" fmla="*/ 0 h 1803491"/>
                    <a:gd name="connsiteX6" fmla="*/ 0 w 633532"/>
                    <a:gd name="connsiteY6" fmla="*/ 98127 h 1803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3532" h="1803491">
                      <a:moveTo>
                        <a:pt x="0" y="977297"/>
                      </a:moveTo>
                      <a:lnTo>
                        <a:pt x="633532" y="1610828"/>
                      </a:lnTo>
                      <a:lnTo>
                        <a:pt x="633532" y="1803491"/>
                      </a:lnTo>
                      <a:lnTo>
                        <a:pt x="0" y="1803491"/>
                      </a:lnTo>
                      <a:close/>
                      <a:moveTo>
                        <a:pt x="0" y="0"/>
                      </a:moveTo>
                      <a:lnTo>
                        <a:pt x="98127" y="0"/>
                      </a:lnTo>
                      <a:lnTo>
                        <a:pt x="0" y="9812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348" name="Agrupar 1347">
            <a:extLst>
              <a:ext uri="{FF2B5EF4-FFF2-40B4-BE49-F238E27FC236}">
                <a16:creationId xmlns:a16="http://schemas.microsoft.com/office/drawing/2014/main" id="{B5E40740-2C3C-7995-AA48-A2F69E500C29}"/>
              </a:ext>
            </a:extLst>
          </p:cNvPr>
          <p:cNvGrpSpPr/>
          <p:nvPr/>
        </p:nvGrpSpPr>
        <p:grpSpPr>
          <a:xfrm>
            <a:off x="5244753" y="2142709"/>
            <a:ext cx="234155" cy="245490"/>
            <a:chOff x="5617489" y="636394"/>
            <a:chExt cx="3543471" cy="3714998"/>
          </a:xfrm>
        </p:grpSpPr>
        <p:sp>
          <p:nvSpPr>
            <p:cNvPr id="1349" name="Forma Livre: Forma 1348">
              <a:extLst>
                <a:ext uri="{FF2B5EF4-FFF2-40B4-BE49-F238E27FC236}">
                  <a16:creationId xmlns:a16="http://schemas.microsoft.com/office/drawing/2014/main" id="{EA0E061D-5E9A-1DF3-8CC1-483ACADF9382}"/>
                </a:ext>
              </a:extLst>
            </p:cNvPr>
            <p:cNvSpPr/>
            <p:nvPr/>
          </p:nvSpPr>
          <p:spPr>
            <a:xfrm>
              <a:off x="5617489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50" name="Forma Livre: Forma 1349">
              <a:extLst>
                <a:ext uri="{FF2B5EF4-FFF2-40B4-BE49-F238E27FC236}">
                  <a16:creationId xmlns:a16="http://schemas.microsoft.com/office/drawing/2014/main" id="{C10B39CA-A632-879C-F4DC-2F20DC47ABD0}"/>
                </a:ext>
              </a:extLst>
            </p:cNvPr>
            <p:cNvSpPr/>
            <p:nvPr/>
          </p:nvSpPr>
          <p:spPr>
            <a:xfrm flipH="1" flipV="1">
              <a:off x="7388356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351" name="Agrupar 1350">
              <a:extLst>
                <a:ext uri="{FF2B5EF4-FFF2-40B4-BE49-F238E27FC236}">
                  <a16:creationId xmlns:a16="http://schemas.microsoft.com/office/drawing/2014/main" id="{7EF2BC23-FD2F-CEC8-2325-A0BDEEB54405}"/>
                </a:ext>
              </a:extLst>
            </p:cNvPr>
            <p:cNvGrpSpPr/>
            <p:nvPr/>
          </p:nvGrpSpPr>
          <p:grpSpPr>
            <a:xfrm>
              <a:off x="6688980" y="636394"/>
              <a:ext cx="2471980" cy="2511124"/>
              <a:chOff x="6688980" y="636394"/>
              <a:chExt cx="2471980" cy="2511124"/>
            </a:xfrm>
          </p:grpSpPr>
          <p:sp>
            <p:nvSpPr>
              <p:cNvPr id="1352" name="Forma Livre: Forma 1351">
                <a:extLst>
                  <a:ext uri="{FF2B5EF4-FFF2-40B4-BE49-F238E27FC236}">
                    <a16:creationId xmlns:a16="http://schemas.microsoft.com/office/drawing/2014/main" id="{FA75C239-3645-61ED-2B9B-0940C915BACB}"/>
                  </a:ext>
                </a:extLst>
              </p:cNvPr>
              <p:cNvSpPr/>
              <p:nvPr/>
            </p:nvSpPr>
            <p:spPr>
              <a:xfrm rot="2700000">
                <a:off x="7438772" y="1266119"/>
                <a:ext cx="633532" cy="1658775"/>
              </a:xfrm>
              <a:custGeom>
                <a:avLst/>
                <a:gdLst>
                  <a:gd name="connsiteX0" fmla="*/ 0 w 633532"/>
                  <a:gd name="connsiteY0" fmla="*/ 0 h 1658775"/>
                  <a:gd name="connsiteX1" fmla="*/ 633532 w 633532"/>
                  <a:gd name="connsiteY1" fmla="*/ 0 h 1658775"/>
                  <a:gd name="connsiteX2" fmla="*/ 633532 w 633532"/>
                  <a:gd name="connsiteY2" fmla="*/ 1658775 h 1658775"/>
                  <a:gd name="connsiteX3" fmla="*/ 0 w 633532"/>
                  <a:gd name="connsiteY3" fmla="*/ 1025243 h 16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532" h="1658775">
                    <a:moveTo>
                      <a:pt x="0" y="0"/>
                    </a:moveTo>
                    <a:lnTo>
                      <a:pt x="633532" y="0"/>
                    </a:lnTo>
                    <a:lnTo>
                      <a:pt x="633532" y="1658775"/>
                    </a:lnTo>
                    <a:lnTo>
                      <a:pt x="0" y="102524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353" name="Agrupar 1352">
                <a:extLst>
                  <a:ext uri="{FF2B5EF4-FFF2-40B4-BE49-F238E27FC236}">
                    <a16:creationId xmlns:a16="http://schemas.microsoft.com/office/drawing/2014/main" id="{8CE64D63-9D21-0071-F592-0AED12295042}"/>
                  </a:ext>
                </a:extLst>
              </p:cNvPr>
              <p:cNvGrpSpPr/>
              <p:nvPr/>
            </p:nvGrpSpPr>
            <p:grpSpPr>
              <a:xfrm>
                <a:off x="6688980" y="636394"/>
                <a:ext cx="2471980" cy="2511124"/>
                <a:chOff x="6688980" y="636394"/>
                <a:chExt cx="2471980" cy="2511124"/>
              </a:xfrm>
            </p:grpSpPr>
            <p:sp>
              <p:nvSpPr>
                <p:cNvPr id="1355" name="Forma Livre: Forma 1354">
                  <a:extLst>
                    <a:ext uri="{FF2B5EF4-FFF2-40B4-BE49-F238E27FC236}">
                      <a16:creationId xmlns:a16="http://schemas.microsoft.com/office/drawing/2014/main" id="{06BDE6BC-DBE0-B598-C3DE-76B21BE54109}"/>
                    </a:ext>
                  </a:extLst>
                </p:cNvPr>
                <p:cNvSpPr/>
                <p:nvPr/>
              </p:nvSpPr>
              <p:spPr>
                <a:xfrm rot="2700000">
                  <a:off x="8523321" y="654074"/>
                  <a:ext cx="655320" cy="619959"/>
                </a:xfrm>
                <a:custGeom>
                  <a:avLst/>
                  <a:gdLst>
                    <a:gd name="connsiteX0" fmla="*/ 66710 w 655320"/>
                    <a:gd name="connsiteY0" fmla="*/ 66711 h 499069"/>
                    <a:gd name="connsiteX1" fmla="*/ 227763 w 655320"/>
                    <a:gd name="connsiteY1" fmla="*/ 0 h 499069"/>
                    <a:gd name="connsiteX2" fmla="*/ 427557 w 655320"/>
                    <a:gd name="connsiteY2" fmla="*/ 0 h 499069"/>
                    <a:gd name="connsiteX3" fmla="*/ 655320 w 655320"/>
                    <a:gd name="connsiteY3" fmla="*/ 227763 h 499069"/>
                    <a:gd name="connsiteX4" fmla="*/ 655320 w 655320"/>
                    <a:gd name="connsiteY4" fmla="*/ 465657 h 499069"/>
                    <a:gd name="connsiteX5" fmla="*/ 651952 w 655320"/>
                    <a:gd name="connsiteY5" fmla="*/ 499069 h 499069"/>
                    <a:gd name="connsiteX6" fmla="*/ 3368 w 655320"/>
                    <a:gd name="connsiteY6" fmla="*/ 499069 h 499069"/>
                    <a:gd name="connsiteX7" fmla="*/ 0 w 655320"/>
                    <a:gd name="connsiteY7" fmla="*/ 465657 h 499069"/>
                    <a:gd name="connsiteX8" fmla="*/ 0 w 655320"/>
                    <a:gd name="connsiteY8" fmla="*/ 227763 h 499069"/>
                    <a:gd name="connsiteX9" fmla="*/ 66710 w 655320"/>
                    <a:gd name="connsiteY9" fmla="*/ 66711 h 49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5320" h="499069">
                      <a:moveTo>
                        <a:pt x="66710" y="66711"/>
                      </a:moveTo>
                      <a:cubicBezTo>
                        <a:pt x="107927" y="25493"/>
                        <a:pt x="164868" y="0"/>
                        <a:pt x="227763" y="0"/>
                      </a:cubicBezTo>
                      <a:lnTo>
                        <a:pt x="427557" y="0"/>
                      </a:lnTo>
                      <a:cubicBezTo>
                        <a:pt x="553347" y="0"/>
                        <a:pt x="655320" y="101973"/>
                        <a:pt x="655320" y="227763"/>
                      </a:cubicBezTo>
                      <a:lnTo>
                        <a:pt x="655320" y="465657"/>
                      </a:lnTo>
                      <a:lnTo>
                        <a:pt x="651952" y="499069"/>
                      </a:lnTo>
                      <a:lnTo>
                        <a:pt x="3368" y="499069"/>
                      </a:lnTo>
                      <a:lnTo>
                        <a:pt x="0" y="465657"/>
                      </a:lnTo>
                      <a:lnTo>
                        <a:pt x="0" y="227763"/>
                      </a:lnTo>
                      <a:cubicBezTo>
                        <a:pt x="1" y="164867"/>
                        <a:pt x="25493" y="107927"/>
                        <a:pt x="66710" y="66711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6" name="Forma Livre: Forma 1355">
                  <a:extLst>
                    <a:ext uri="{FF2B5EF4-FFF2-40B4-BE49-F238E27FC236}">
                      <a16:creationId xmlns:a16="http://schemas.microsoft.com/office/drawing/2014/main" id="{2CFE394F-3B7A-2316-D9B5-4C33ED1E28B7}"/>
                    </a:ext>
                  </a:extLst>
                </p:cNvPr>
                <p:cNvSpPr/>
                <p:nvPr/>
              </p:nvSpPr>
              <p:spPr>
                <a:xfrm rot="21182781">
                  <a:off x="6688980" y="2533214"/>
                  <a:ext cx="662591" cy="614304"/>
                </a:xfrm>
                <a:custGeom>
                  <a:avLst/>
                  <a:gdLst>
                    <a:gd name="connsiteX0" fmla="*/ 141492 w 478158"/>
                    <a:gd name="connsiteY0" fmla="*/ 796 h 468668"/>
                    <a:gd name="connsiteX1" fmla="*/ 15762 w 478158"/>
                    <a:gd name="connsiteY1" fmla="*/ 450376 h 468668"/>
                    <a:gd name="connsiteX2" fmla="*/ 476772 w 478158"/>
                    <a:gd name="connsiteY2" fmla="*/ 343696 h 468668"/>
                    <a:gd name="connsiteX3" fmla="*/ 141492 w 478158"/>
                    <a:gd name="connsiteY3" fmla="*/ 796 h 46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158" h="468668">
                      <a:moveTo>
                        <a:pt x="141492" y="796"/>
                      </a:moveTo>
                      <a:cubicBezTo>
                        <a:pt x="64657" y="18576"/>
                        <a:pt x="-40118" y="393226"/>
                        <a:pt x="15762" y="450376"/>
                      </a:cubicBezTo>
                      <a:cubicBezTo>
                        <a:pt x="71642" y="507526"/>
                        <a:pt x="453277" y="419261"/>
                        <a:pt x="476772" y="343696"/>
                      </a:cubicBezTo>
                      <a:cubicBezTo>
                        <a:pt x="500267" y="268131"/>
                        <a:pt x="218327" y="-16984"/>
                        <a:pt x="141492" y="79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Forma Livre: Forma 1357">
                  <a:extLst>
                    <a:ext uri="{FF2B5EF4-FFF2-40B4-BE49-F238E27FC236}">
                      <a16:creationId xmlns:a16="http://schemas.microsoft.com/office/drawing/2014/main" id="{51986CD0-BD38-57FE-51EF-753A9F2E9541}"/>
                    </a:ext>
                  </a:extLst>
                </p:cNvPr>
                <p:cNvSpPr/>
                <p:nvPr/>
              </p:nvSpPr>
              <p:spPr>
                <a:xfrm rot="2700000">
                  <a:off x="7356489" y="1279017"/>
                  <a:ext cx="633532" cy="1803491"/>
                </a:xfrm>
                <a:custGeom>
                  <a:avLst/>
                  <a:gdLst>
                    <a:gd name="connsiteX0" fmla="*/ 0 w 633532"/>
                    <a:gd name="connsiteY0" fmla="*/ 977297 h 1803491"/>
                    <a:gd name="connsiteX1" fmla="*/ 633532 w 633532"/>
                    <a:gd name="connsiteY1" fmla="*/ 1610828 h 1803491"/>
                    <a:gd name="connsiteX2" fmla="*/ 633532 w 633532"/>
                    <a:gd name="connsiteY2" fmla="*/ 1803491 h 1803491"/>
                    <a:gd name="connsiteX3" fmla="*/ 0 w 633532"/>
                    <a:gd name="connsiteY3" fmla="*/ 1803491 h 1803491"/>
                    <a:gd name="connsiteX4" fmla="*/ 0 w 633532"/>
                    <a:gd name="connsiteY4" fmla="*/ 0 h 1803491"/>
                    <a:gd name="connsiteX5" fmla="*/ 98127 w 633532"/>
                    <a:gd name="connsiteY5" fmla="*/ 0 h 1803491"/>
                    <a:gd name="connsiteX6" fmla="*/ 0 w 633532"/>
                    <a:gd name="connsiteY6" fmla="*/ 98127 h 1803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3532" h="1803491">
                      <a:moveTo>
                        <a:pt x="0" y="977297"/>
                      </a:moveTo>
                      <a:lnTo>
                        <a:pt x="633532" y="1610828"/>
                      </a:lnTo>
                      <a:lnTo>
                        <a:pt x="633532" y="1803491"/>
                      </a:lnTo>
                      <a:lnTo>
                        <a:pt x="0" y="1803491"/>
                      </a:lnTo>
                      <a:close/>
                      <a:moveTo>
                        <a:pt x="0" y="0"/>
                      </a:moveTo>
                      <a:lnTo>
                        <a:pt x="98127" y="0"/>
                      </a:lnTo>
                      <a:lnTo>
                        <a:pt x="0" y="9812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373" name="Agrupar 1372">
            <a:extLst>
              <a:ext uri="{FF2B5EF4-FFF2-40B4-BE49-F238E27FC236}">
                <a16:creationId xmlns:a16="http://schemas.microsoft.com/office/drawing/2014/main" id="{1FF5383B-D8DB-8481-0020-9B2B44EA4DE2}"/>
              </a:ext>
            </a:extLst>
          </p:cNvPr>
          <p:cNvGrpSpPr/>
          <p:nvPr/>
        </p:nvGrpSpPr>
        <p:grpSpPr>
          <a:xfrm>
            <a:off x="5244753" y="2657098"/>
            <a:ext cx="234155" cy="245490"/>
            <a:chOff x="5617489" y="636394"/>
            <a:chExt cx="3543471" cy="3714998"/>
          </a:xfrm>
        </p:grpSpPr>
        <p:sp>
          <p:nvSpPr>
            <p:cNvPr id="2056" name="Forma Livre: Forma 2055">
              <a:extLst>
                <a:ext uri="{FF2B5EF4-FFF2-40B4-BE49-F238E27FC236}">
                  <a16:creationId xmlns:a16="http://schemas.microsoft.com/office/drawing/2014/main" id="{CB31EF20-CB81-20D5-2C98-DC559B8F8175}"/>
                </a:ext>
              </a:extLst>
            </p:cNvPr>
            <p:cNvSpPr/>
            <p:nvPr/>
          </p:nvSpPr>
          <p:spPr>
            <a:xfrm>
              <a:off x="5617489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58" name="Forma Livre: Forma 2057">
              <a:extLst>
                <a:ext uri="{FF2B5EF4-FFF2-40B4-BE49-F238E27FC236}">
                  <a16:creationId xmlns:a16="http://schemas.microsoft.com/office/drawing/2014/main" id="{493634EA-27B9-8F1D-D16E-731D94E34B4D}"/>
                </a:ext>
              </a:extLst>
            </p:cNvPr>
            <p:cNvSpPr/>
            <p:nvPr/>
          </p:nvSpPr>
          <p:spPr>
            <a:xfrm flipH="1" flipV="1">
              <a:off x="7388356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2059" name="Agrupar 2058">
              <a:extLst>
                <a:ext uri="{FF2B5EF4-FFF2-40B4-BE49-F238E27FC236}">
                  <a16:creationId xmlns:a16="http://schemas.microsoft.com/office/drawing/2014/main" id="{1FFB045D-D801-E6BF-EB45-9DD3CAACDC4C}"/>
                </a:ext>
              </a:extLst>
            </p:cNvPr>
            <p:cNvGrpSpPr/>
            <p:nvPr/>
          </p:nvGrpSpPr>
          <p:grpSpPr>
            <a:xfrm>
              <a:off x="6688980" y="636394"/>
              <a:ext cx="2471980" cy="2511124"/>
              <a:chOff x="6688980" y="636394"/>
              <a:chExt cx="2471980" cy="2511124"/>
            </a:xfrm>
          </p:grpSpPr>
          <p:sp>
            <p:nvSpPr>
              <p:cNvPr id="2060" name="Forma Livre: Forma 2059">
                <a:extLst>
                  <a:ext uri="{FF2B5EF4-FFF2-40B4-BE49-F238E27FC236}">
                    <a16:creationId xmlns:a16="http://schemas.microsoft.com/office/drawing/2014/main" id="{644EA7D8-8191-8F80-89C2-A579E509B18D}"/>
                  </a:ext>
                </a:extLst>
              </p:cNvPr>
              <p:cNvSpPr/>
              <p:nvPr/>
            </p:nvSpPr>
            <p:spPr>
              <a:xfrm rot="2700000">
                <a:off x="7438772" y="1266119"/>
                <a:ext cx="633532" cy="1658775"/>
              </a:xfrm>
              <a:custGeom>
                <a:avLst/>
                <a:gdLst>
                  <a:gd name="connsiteX0" fmla="*/ 0 w 633532"/>
                  <a:gd name="connsiteY0" fmla="*/ 0 h 1658775"/>
                  <a:gd name="connsiteX1" fmla="*/ 633532 w 633532"/>
                  <a:gd name="connsiteY1" fmla="*/ 0 h 1658775"/>
                  <a:gd name="connsiteX2" fmla="*/ 633532 w 633532"/>
                  <a:gd name="connsiteY2" fmla="*/ 1658775 h 1658775"/>
                  <a:gd name="connsiteX3" fmla="*/ 0 w 633532"/>
                  <a:gd name="connsiteY3" fmla="*/ 1025243 h 16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532" h="1658775">
                    <a:moveTo>
                      <a:pt x="0" y="0"/>
                    </a:moveTo>
                    <a:lnTo>
                      <a:pt x="633532" y="0"/>
                    </a:lnTo>
                    <a:lnTo>
                      <a:pt x="633532" y="1658775"/>
                    </a:lnTo>
                    <a:lnTo>
                      <a:pt x="0" y="102524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2061" name="Agrupar 2060">
                <a:extLst>
                  <a:ext uri="{FF2B5EF4-FFF2-40B4-BE49-F238E27FC236}">
                    <a16:creationId xmlns:a16="http://schemas.microsoft.com/office/drawing/2014/main" id="{056FC15D-A5EE-5B3B-6800-16C764E06840}"/>
                  </a:ext>
                </a:extLst>
              </p:cNvPr>
              <p:cNvGrpSpPr/>
              <p:nvPr/>
            </p:nvGrpSpPr>
            <p:grpSpPr>
              <a:xfrm>
                <a:off x="6688980" y="636394"/>
                <a:ext cx="2471980" cy="2511124"/>
                <a:chOff x="6688980" y="636394"/>
                <a:chExt cx="2471980" cy="2511124"/>
              </a:xfrm>
            </p:grpSpPr>
            <p:sp>
              <p:nvSpPr>
                <p:cNvPr id="2062" name="Forma Livre: Forma 2061">
                  <a:extLst>
                    <a:ext uri="{FF2B5EF4-FFF2-40B4-BE49-F238E27FC236}">
                      <a16:creationId xmlns:a16="http://schemas.microsoft.com/office/drawing/2014/main" id="{B67985DE-BF98-D14C-22D8-78F53769A8C4}"/>
                    </a:ext>
                  </a:extLst>
                </p:cNvPr>
                <p:cNvSpPr/>
                <p:nvPr/>
              </p:nvSpPr>
              <p:spPr>
                <a:xfrm rot="2700000">
                  <a:off x="8523321" y="654074"/>
                  <a:ext cx="655320" cy="619959"/>
                </a:xfrm>
                <a:custGeom>
                  <a:avLst/>
                  <a:gdLst>
                    <a:gd name="connsiteX0" fmla="*/ 66710 w 655320"/>
                    <a:gd name="connsiteY0" fmla="*/ 66711 h 499069"/>
                    <a:gd name="connsiteX1" fmla="*/ 227763 w 655320"/>
                    <a:gd name="connsiteY1" fmla="*/ 0 h 499069"/>
                    <a:gd name="connsiteX2" fmla="*/ 427557 w 655320"/>
                    <a:gd name="connsiteY2" fmla="*/ 0 h 499069"/>
                    <a:gd name="connsiteX3" fmla="*/ 655320 w 655320"/>
                    <a:gd name="connsiteY3" fmla="*/ 227763 h 499069"/>
                    <a:gd name="connsiteX4" fmla="*/ 655320 w 655320"/>
                    <a:gd name="connsiteY4" fmla="*/ 465657 h 499069"/>
                    <a:gd name="connsiteX5" fmla="*/ 651952 w 655320"/>
                    <a:gd name="connsiteY5" fmla="*/ 499069 h 499069"/>
                    <a:gd name="connsiteX6" fmla="*/ 3368 w 655320"/>
                    <a:gd name="connsiteY6" fmla="*/ 499069 h 499069"/>
                    <a:gd name="connsiteX7" fmla="*/ 0 w 655320"/>
                    <a:gd name="connsiteY7" fmla="*/ 465657 h 499069"/>
                    <a:gd name="connsiteX8" fmla="*/ 0 w 655320"/>
                    <a:gd name="connsiteY8" fmla="*/ 227763 h 499069"/>
                    <a:gd name="connsiteX9" fmla="*/ 66710 w 655320"/>
                    <a:gd name="connsiteY9" fmla="*/ 66711 h 49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5320" h="499069">
                      <a:moveTo>
                        <a:pt x="66710" y="66711"/>
                      </a:moveTo>
                      <a:cubicBezTo>
                        <a:pt x="107927" y="25493"/>
                        <a:pt x="164868" y="0"/>
                        <a:pt x="227763" y="0"/>
                      </a:cubicBezTo>
                      <a:lnTo>
                        <a:pt x="427557" y="0"/>
                      </a:lnTo>
                      <a:cubicBezTo>
                        <a:pt x="553347" y="0"/>
                        <a:pt x="655320" y="101973"/>
                        <a:pt x="655320" y="227763"/>
                      </a:cubicBezTo>
                      <a:lnTo>
                        <a:pt x="655320" y="465657"/>
                      </a:lnTo>
                      <a:lnTo>
                        <a:pt x="651952" y="499069"/>
                      </a:lnTo>
                      <a:lnTo>
                        <a:pt x="3368" y="499069"/>
                      </a:lnTo>
                      <a:lnTo>
                        <a:pt x="0" y="465657"/>
                      </a:lnTo>
                      <a:lnTo>
                        <a:pt x="0" y="227763"/>
                      </a:lnTo>
                      <a:cubicBezTo>
                        <a:pt x="1" y="164867"/>
                        <a:pt x="25493" y="107927"/>
                        <a:pt x="66710" y="66711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3" name="Forma Livre: Forma 2062">
                  <a:extLst>
                    <a:ext uri="{FF2B5EF4-FFF2-40B4-BE49-F238E27FC236}">
                      <a16:creationId xmlns:a16="http://schemas.microsoft.com/office/drawing/2014/main" id="{1220206C-127F-12CC-24CB-E61BBD9B7689}"/>
                    </a:ext>
                  </a:extLst>
                </p:cNvPr>
                <p:cNvSpPr/>
                <p:nvPr/>
              </p:nvSpPr>
              <p:spPr>
                <a:xfrm rot="21182781">
                  <a:off x="6688980" y="2533214"/>
                  <a:ext cx="662591" cy="614304"/>
                </a:xfrm>
                <a:custGeom>
                  <a:avLst/>
                  <a:gdLst>
                    <a:gd name="connsiteX0" fmla="*/ 141492 w 478158"/>
                    <a:gd name="connsiteY0" fmla="*/ 796 h 468668"/>
                    <a:gd name="connsiteX1" fmla="*/ 15762 w 478158"/>
                    <a:gd name="connsiteY1" fmla="*/ 450376 h 468668"/>
                    <a:gd name="connsiteX2" fmla="*/ 476772 w 478158"/>
                    <a:gd name="connsiteY2" fmla="*/ 343696 h 468668"/>
                    <a:gd name="connsiteX3" fmla="*/ 141492 w 478158"/>
                    <a:gd name="connsiteY3" fmla="*/ 796 h 46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158" h="468668">
                      <a:moveTo>
                        <a:pt x="141492" y="796"/>
                      </a:moveTo>
                      <a:cubicBezTo>
                        <a:pt x="64657" y="18576"/>
                        <a:pt x="-40118" y="393226"/>
                        <a:pt x="15762" y="450376"/>
                      </a:cubicBezTo>
                      <a:cubicBezTo>
                        <a:pt x="71642" y="507526"/>
                        <a:pt x="453277" y="419261"/>
                        <a:pt x="476772" y="343696"/>
                      </a:cubicBezTo>
                      <a:cubicBezTo>
                        <a:pt x="500267" y="268131"/>
                        <a:pt x="218327" y="-16984"/>
                        <a:pt x="141492" y="79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4" name="Forma Livre: Forma 2063">
                  <a:extLst>
                    <a:ext uri="{FF2B5EF4-FFF2-40B4-BE49-F238E27FC236}">
                      <a16:creationId xmlns:a16="http://schemas.microsoft.com/office/drawing/2014/main" id="{DA24A290-1BFA-BDB8-7A7E-2B3E057B5C2D}"/>
                    </a:ext>
                  </a:extLst>
                </p:cNvPr>
                <p:cNvSpPr/>
                <p:nvPr/>
              </p:nvSpPr>
              <p:spPr>
                <a:xfrm rot="2700000">
                  <a:off x="7356489" y="1279017"/>
                  <a:ext cx="633532" cy="1803491"/>
                </a:xfrm>
                <a:custGeom>
                  <a:avLst/>
                  <a:gdLst>
                    <a:gd name="connsiteX0" fmla="*/ 0 w 633532"/>
                    <a:gd name="connsiteY0" fmla="*/ 977297 h 1803491"/>
                    <a:gd name="connsiteX1" fmla="*/ 633532 w 633532"/>
                    <a:gd name="connsiteY1" fmla="*/ 1610828 h 1803491"/>
                    <a:gd name="connsiteX2" fmla="*/ 633532 w 633532"/>
                    <a:gd name="connsiteY2" fmla="*/ 1803491 h 1803491"/>
                    <a:gd name="connsiteX3" fmla="*/ 0 w 633532"/>
                    <a:gd name="connsiteY3" fmla="*/ 1803491 h 1803491"/>
                    <a:gd name="connsiteX4" fmla="*/ 0 w 633532"/>
                    <a:gd name="connsiteY4" fmla="*/ 0 h 1803491"/>
                    <a:gd name="connsiteX5" fmla="*/ 98127 w 633532"/>
                    <a:gd name="connsiteY5" fmla="*/ 0 h 1803491"/>
                    <a:gd name="connsiteX6" fmla="*/ 0 w 633532"/>
                    <a:gd name="connsiteY6" fmla="*/ 98127 h 1803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3532" h="1803491">
                      <a:moveTo>
                        <a:pt x="0" y="977297"/>
                      </a:moveTo>
                      <a:lnTo>
                        <a:pt x="633532" y="1610828"/>
                      </a:lnTo>
                      <a:lnTo>
                        <a:pt x="633532" y="1803491"/>
                      </a:lnTo>
                      <a:lnTo>
                        <a:pt x="0" y="1803491"/>
                      </a:lnTo>
                      <a:close/>
                      <a:moveTo>
                        <a:pt x="0" y="0"/>
                      </a:moveTo>
                      <a:lnTo>
                        <a:pt x="98127" y="0"/>
                      </a:lnTo>
                      <a:lnTo>
                        <a:pt x="0" y="9812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718" name="Agrupar 1717">
            <a:extLst>
              <a:ext uri="{FF2B5EF4-FFF2-40B4-BE49-F238E27FC236}">
                <a16:creationId xmlns:a16="http://schemas.microsoft.com/office/drawing/2014/main" id="{4B615869-F822-9896-E010-3989C4C807B9}"/>
              </a:ext>
            </a:extLst>
          </p:cNvPr>
          <p:cNvGrpSpPr/>
          <p:nvPr/>
        </p:nvGrpSpPr>
        <p:grpSpPr>
          <a:xfrm>
            <a:off x="302167" y="7213434"/>
            <a:ext cx="3960000" cy="3999600"/>
            <a:chOff x="4062125" y="7074564"/>
            <a:chExt cx="3960000" cy="3999600"/>
          </a:xfrm>
        </p:grpSpPr>
        <p:sp>
          <p:nvSpPr>
            <p:cNvPr id="1702" name="Forma Livre: Forma 1701">
              <a:extLst>
                <a:ext uri="{FF2B5EF4-FFF2-40B4-BE49-F238E27FC236}">
                  <a16:creationId xmlns:a16="http://schemas.microsoft.com/office/drawing/2014/main" id="{06C14A14-92CD-F096-A4ED-6AA0088B97A2}"/>
                </a:ext>
              </a:extLst>
            </p:cNvPr>
            <p:cNvSpPr/>
            <p:nvPr/>
          </p:nvSpPr>
          <p:spPr>
            <a:xfrm>
              <a:off x="4062125" y="7074564"/>
              <a:ext cx="3960000" cy="3999600"/>
            </a:xfrm>
            <a:custGeom>
              <a:avLst/>
              <a:gdLst>
                <a:gd name="connsiteX0" fmla="*/ 133627 w 3960000"/>
                <a:gd name="connsiteY0" fmla="*/ 0 h 3999600"/>
                <a:gd name="connsiteX1" fmla="*/ 3826374 w 3960000"/>
                <a:gd name="connsiteY1" fmla="*/ 0 h 3999600"/>
                <a:gd name="connsiteX2" fmla="*/ 3960000 w 3960000"/>
                <a:gd name="connsiteY2" fmla="*/ 133627 h 3999600"/>
                <a:gd name="connsiteX3" fmla="*/ 3960000 w 3960000"/>
                <a:gd name="connsiteY3" fmla="*/ 3889021 h 3999600"/>
                <a:gd name="connsiteX4" fmla="*/ 3849421 w 3960000"/>
                <a:gd name="connsiteY4" fmla="*/ 3999600 h 3999600"/>
                <a:gd name="connsiteX5" fmla="*/ 110577 w 3960000"/>
                <a:gd name="connsiteY5" fmla="*/ 3999600 h 3999600"/>
                <a:gd name="connsiteX6" fmla="*/ 0 w 3960000"/>
                <a:gd name="connsiteY6" fmla="*/ 3889023 h 3999600"/>
                <a:gd name="connsiteX7" fmla="*/ 0 w 3960000"/>
                <a:gd name="connsiteY7" fmla="*/ 133627 h 399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0000" h="3999600">
                  <a:moveTo>
                    <a:pt x="133627" y="0"/>
                  </a:moveTo>
                  <a:lnTo>
                    <a:pt x="3826374" y="0"/>
                  </a:lnTo>
                  <a:lnTo>
                    <a:pt x="3960000" y="133627"/>
                  </a:lnTo>
                  <a:lnTo>
                    <a:pt x="3960000" y="3889021"/>
                  </a:lnTo>
                  <a:lnTo>
                    <a:pt x="3849421" y="3999600"/>
                  </a:lnTo>
                  <a:lnTo>
                    <a:pt x="110577" y="3999600"/>
                  </a:lnTo>
                  <a:lnTo>
                    <a:pt x="0" y="3889023"/>
                  </a:lnTo>
                  <a:lnTo>
                    <a:pt x="0" y="133627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03" name="Retângulo: Cantos Arredondados 1702">
              <a:extLst>
                <a:ext uri="{FF2B5EF4-FFF2-40B4-BE49-F238E27FC236}">
                  <a16:creationId xmlns:a16="http://schemas.microsoft.com/office/drawing/2014/main" id="{9C621968-F785-6887-7F6F-AA710BE1A8A0}"/>
                </a:ext>
              </a:extLst>
            </p:cNvPr>
            <p:cNvSpPr/>
            <p:nvPr/>
          </p:nvSpPr>
          <p:spPr>
            <a:xfrm>
              <a:off x="4067979" y="7074564"/>
              <a:ext cx="3954146" cy="3999600"/>
            </a:xfrm>
            <a:prstGeom prst="roundRect">
              <a:avLst>
                <a:gd name="adj" fmla="val 767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13" name="Conector reto 1712">
              <a:extLst>
                <a:ext uri="{FF2B5EF4-FFF2-40B4-BE49-F238E27FC236}">
                  <a16:creationId xmlns:a16="http://schemas.microsoft.com/office/drawing/2014/main" id="{E5C167DA-CE7D-AC9E-6E54-56A369FA2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360" y="7174230"/>
              <a:ext cx="0" cy="37985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Conector reto 1716">
              <a:extLst>
                <a:ext uri="{FF2B5EF4-FFF2-40B4-BE49-F238E27FC236}">
                  <a16:creationId xmlns:a16="http://schemas.microsoft.com/office/drawing/2014/main" id="{5B8BB5F5-58AF-365B-E35B-523A9C6CF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294" y="7174230"/>
              <a:ext cx="0" cy="37985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0" name="Agrupar 1989">
            <a:extLst>
              <a:ext uri="{FF2B5EF4-FFF2-40B4-BE49-F238E27FC236}">
                <a16:creationId xmlns:a16="http://schemas.microsoft.com/office/drawing/2014/main" id="{42128960-500C-2FE9-1301-73D5B540A48D}"/>
              </a:ext>
            </a:extLst>
          </p:cNvPr>
          <p:cNvGrpSpPr/>
          <p:nvPr/>
        </p:nvGrpSpPr>
        <p:grpSpPr>
          <a:xfrm>
            <a:off x="1276679" y="7231538"/>
            <a:ext cx="627059" cy="603208"/>
            <a:chOff x="1422768" y="7213654"/>
            <a:chExt cx="627059" cy="603208"/>
          </a:xfrm>
        </p:grpSpPr>
        <p:grpSp>
          <p:nvGrpSpPr>
            <p:cNvPr id="1991" name="Agrupar 1990">
              <a:extLst>
                <a:ext uri="{FF2B5EF4-FFF2-40B4-BE49-F238E27FC236}">
                  <a16:creationId xmlns:a16="http://schemas.microsoft.com/office/drawing/2014/main" id="{F084A1DA-2619-3354-14BB-D550744F9E8A}"/>
                </a:ext>
              </a:extLst>
            </p:cNvPr>
            <p:cNvGrpSpPr/>
            <p:nvPr/>
          </p:nvGrpSpPr>
          <p:grpSpPr>
            <a:xfrm>
              <a:off x="1422768" y="7428242"/>
              <a:ext cx="627059" cy="388620"/>
              <a:chOff x="1422768" y="7428242"/>
              <a:chExt cx="627059" cy="388620"/>
            </a:xfrm>
          </p:grpSpPr>
          <p:sp>
            <p:nvSpPr>
              <p:cNvPr id="1993" name="Forma Livre: Forma 1992">
                <a:extLst>
                  <a:ext uri="{FF2B5EF4-FFF2-40B4-BE49-F238E27FC236}">
                    <a16:creationId xmlns:a16="http://schemas.microsoft.com/office/drawing/2014/main" id="{DC676E05-F016-2519-5779-1026E2BEBAB9}"/>
                  </a:ext>
                </a:extLst>
              </p:cNvPr>
              <p:cNvSpPr/>
              <p:nvPr/>
            </p:nvSpPr>
            <p:spPr>
              <a:xfrm>
                <a:off x="1422768" y="7428242"/>
                <a:ext cx="627059" cy="388620"/>
              </a:xfrm>
              <a:custGeom>
                <a:avLst/>
                <a:gdLst>
                  <a:gd name="connsiteX0" fmla="*/ 91447 w 627059"/>
                  <a:gd name="connsiteY0" fmla="*/ 0 h 388620"/>
                  <a:gd name="connsiteX1" fmla="*/ 534131 w 627059"/>
                  <a:gd name="connsiteY1" fmla="*/ 0 h 388620"/>
                  <a:gd name="connsiteX2" fmla="*/ 627059 w 627059"/>
                  <a:gd name="connsiteY2" fmla="*/ 92928 h 388620"/>
                  <a:gd name="connsiteX3" fmla="*/ 627059 w 627059"/>
                  <a:gd name="connsiteY3" fmla="*/ 297909 h 388620"/>
                  <a:gd name="connsiteX4" fmla="*/ 536347 w 627059"/>
                  <a:gd name="connsiteY4" fmla="*/ 388620 h 388620"/>
                  <a:gd name="connsiteX5" fmla="*/ 93479 w 627059"/>
                  <a:gd name="connsiteY5" fmla="*/ 388620 h 388620"/>
                  <a:gd name="connsiteX6" fmla="*/ 0 w 627059"/>
                  <a:gd name="connsiteY6" fmla="*/ 295142 h 388620"/>
                  <a:gd name="connsiteX7" fmla="*/ 0 w 627059"/>
                  <a:gd name="connsiteY7" fmla="*/ 91447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7059" h="388620">
                    <a:moveTo>
                      <a:pt x="91447" y="0"/>
                    </a:moveTo>
                    <a:lnTo>
                      <a:pt x="534131" y="0"/>
                    </a:lnTo>
                    <a:lnTo>
                      <a:pt x="627059" y="92928"/>
                    </a:lnTo>
                    <a:lnTo>
                      <a:pt x="627059" y="297909"/>
                    </a:lnTo>
                    <a:lnTo>
                      <a:pt x="536347" y="388620"/>
                    </a:lnTo>
                    <a:lnTo>
                      <a:pt x="93479" y="388620"/>
                    </a:lnTo>
                    <a:lnTo>
                      <a:pt x="0" y="295142"/>
                    </a:lnTo>
                    <a:lnTo>
                      <a:pt x="0" y="91447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1994" name="Conector reto 1993">
                <a:extLst>
                  <a:ext uri="{FF2B5EF4-FFF2-40B4-BE49-F238E27FC236}">
                    <a16:creationId xmlns:a16="http://schemas.microsoft.com/office/drawing/2014/main" id="{02FAD38C-CA15-5D04-CED4-0E94E49A0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212" y="7428242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5" name="Conector reto 1994">
                <a:extLst>
                  <a:ext uri="{FF2B5EF4-FFF2-40B4-BE49-F238E27FC236}">
                    <a16:creationId xmlns:a16="http://schemas.microsoft.com/office/drawing/2014/main" id="{B36C75DE-ECF5-7E4F-FCF8-D10255000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37" y="7428242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6" name="Conector reto 1995">
                <a:extLst>
                  <a:ext uri="{FF2B5EF4-FFF2-40B4-BE49-F238E27FC236}">
                    <a16:creationId xmlns:a16="http://schemas.microsoft.com/office/drawing/2014/main" id="{C406719C-6804-E5EF-CA7C-5954E99DB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4212" y="7680349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7" name="Conector reto 1996">
                <a:extLst>
                  <a:ext uri="{FF2B5EF4-FFF2-40B4-BE49-F238E27FC236}">
                    <a16:creationId xmlns:a16="http://schemas.microsoft.com/office/drawing/2014/main" id="{9AF9FD9F-9106-CC61-054E-0A48345B3D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737" y="7680349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2" name="Forma Livre: Forma 1991">
              <a:extLst>
                <a:ext uri="{FF2B5EF4-FFF2-40B4-BE49-F238E27FC236}">
                  <a16:creationId xmlns:a16="http://schemas.microsoft.com/office/drawing/2014/main" id="{BCF45766-F36A-6EA2-F91A-7D5635B15A58}"/>
                </a:ext>
              </a:extLst>
            </p:cNvPr>
            <p:cNvSpPr/>
            <p:nvPr/>
          </p:nvSpPr>
          <p:spPr>
            <a:xfrm rot="5400000">
              <a:off x="1629725" y="7199028"/>
              <a:ext cx="214588" cy="243840"/>
            </a:xfrm>
            <a:custGeom>
              <a:avLst/>
              <a:gdLst>
                <a:gd name="connsiteX0" fmla="*/ 114479 w 214588"/>
                <a:gd name="connsiteY0" fmla="*/ 0 h 243840"/>
                <a:gd name="connsiteX1" fmla="*/ 214588 w 214588"/>
                <a:gd name="connsiteY1" fmla="*/ 0 h 243840"/>
                <a:gd name="connsiteX2" fmla="*/ 214588 w 214588"/>
                <a:gd name="connsiteY2" fmla="*/ 243840 h 243840"/>
                <a:gd name="connsiteX3" fmla="*/ 113016 w 214588"/>
                <a:gd name="connsiteY3" fmla="*/ 243840 h 243840"/>
                <a:gd name="connsiteX4" fmla="*/ 117865 w 214588"/>
                <a:gd name="connsiteY4" fmla="*/ 231804 h 243840"/>
                <a:gd name="connsiteX5" fmla="*/ 95005 w 214588"/>
                <a:gd name="connsiteY5" fmla="*/ 208303 h 243840"/>
                <a:gd name="connsiteX6" fmla="*/ 78841 w 214588"/>
                <a:gd name="connsiteY6" fmla="*/ 215187 h 243840"/>
                <a:gd name="connsiteX7" fmla="*/ 75743 w 214588"/>
                <a:gd name="connsiteY7" fmla="*/ 222874 h 243840"/>
                <a:gd name="connsiteX8" fmla="*/ 0 w 214588"/>
                <a:gd name="connsiteY8" fmla="*/ 147130 h 243840"/>
                <a:gd name="connsiteX9" fmla="*/ 0 w 214588"/>
                <a:gd name="connsiteY9" fmla="*/ 96487 h 243840"/>
                <a:gd name="connsiteX10" fmla="*/ 76722 w 214588"/>
                <a:gd name="connsiteY10" fmla="*/ 19765 h 243840"/>
                <a:gd name="connsiteX11" fmla="*/ 81177 w 214588"/>
                <a:gd name="connsiteY11" fmla="*/ 30820 h 243840"/>
                <a:gd name="connsiteX12" fmla="*/ 97341 w 214588"/>
                <a:gd name="connsiteY12" fmla="*/ 37703 h 243840"/>
                <a:gd name="connsiteX13" fmla="*/ 120201 w 214588"/>
                <a:gd name="connsiteY13" fmla="*/ 1420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588" h="243840">
                  <a:moveTo>
                    <a:pt x="114479" y="0"/>
                  </a:moveTo>
                  <a:lnTo>
                    <a:pt x="214588" y="0"/>
                  </a:lnTo>
                  <a:lnTo>
                    <a:pt x="214588" y="243840"/>
                  </a:lnTo>
                  <a:lnTo>
                    <a:pt x="113016" y="243840"/>
                  </a:lnTo>
                  <a:lnTo>
                    <a:pt x="117865" y="231804"/>
                  </a:lnTo>
                  <a:cubicBezTo>
                    <a:pt x="117865" y="218825"/>
                    <a:pt x="107630" y="208303"/>
                    <a:pt x="95005" y="208303"/>
                  </a:cubicBezTo>
                  <a:cubicBezTo>
                    <a:pt x="88693" y="208303"/>
                    <a:pt x="82978" y="210934"/>
                    <a:pt x="78841" y="215187"/>
                  </a:cubicBezTo>
                  <a:lnTo>
                    <a:pt x="75743" y="222874"/>
                  </a:lnTo>
                  <a:lnTo>
                    <a:pt x="0" y="147130"/>
                  </a:lnTo>
                  <a:lnTo>
                    <a:pt x="0" y="96487"/>
                  </a:lnTo>
                  <a:lnTo>
                    <a:pt x="76722" y="19765"/>
                  </a:lnTo>
                  <a:lnTo>
                    <a:pt x="81177" y="30820"/>
                  </a:lnTo>
                  <a:cubicBezTo>
                    <a:pt x="85314" y="35073"/>
                    <a:pt x="91029" y="37703"/>
                    <a:pt x="97341" y="37703"/>
                  </a:cubicBezTo>
                  <a:cubicBezTo>
                    <a:pt x="109966" y="37703"/>
                    <a:pt x="120201" y="27181"/>
                    <a:pt x="120201" y="14202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998" name="Agrupar 1997">
            <a:extLst>
              <a:ext uri="{FF2B5EF4-FFF2-40B4-BE49-F238E27FC236}">
                <a16:creationId xmlns:a16="http://schemas.microsoft.com/office/drawing/2014/main" id="{ABE249BA-6F76-3C9C-0DC8-8FC89DFAE719}"/>
              </a:ext>
            </a:extLst>
          </p:cNvPr>
          <p:cNvGrpSpPr/>
          <p:nvPr/>
        </p:nvGrpSpPr>
        <p:grpSpPr>
          <a:xfrm>
            <a:off x="1974340" y="7231538"/>
            <a:ext cx="627059" cy="603208"/>
            <a:chOff x="1422768" y="7213654"/>
            <a:chExt cx="627059" cy="603208"/>
          </a:xfrm>
        </p:grpSpPr>
        <p:grpSp>
          <p:nvGrpSpPr>
            <p:cNvPr id="1999" name="Agrupar 1998">
              <a:extLst>
                <a:ext uri="{FF2B5EF4-FFF2-40B4-BE49-F238E27FC236}">
                  <a16:creationId xmlns:a16="http://schemas.microsoft.com/office/drawing/2014/main" id="{A818DFBA-F368-1C46-1D2E-9F6B10473058}"/>
                </a:ext>
              </a:extLst>
            </p:cNvPr>
            <p:cNvGrpSpPr/>
            <p:nvPr/>
          </p:nvGrpSpPr>
          <p:grpSpPr>
            <a:xfrm>
              <a:off x="1422768" y="7428242"/>
              <a:ext cx="627059" cy="388620"/>
              <a:chOff x="1422768" y="7428242"/>
              <a:chExt cx="627059" cy="388620"/>
            </a:xfrm>
          </p:grpSpPr>
          <p:sp>
            <p:nvSpPr>
              <p:cNvPr id="2001" name="Forma Livre: Forma 2000">
                <a:extLst>
                  <a:ext uri="{FF2B5EF4-FFF2-40B4-BE49-F238E27FC236}">
                    <a16:creationId xmlns:a16="http://schemas.microsoft.com/office/drawing/2014/main" id="{733E1D02-01A2-CE32-A347-9732E4E46F87}"/>
                  </a:ext>
                </a:extLst>
              </p:cNvPr>
              <p:cNvSpPr/>
              <p:nvPr/>
            </p:nvSpPr>
            <p:spPr>
              <a:xfrm>
                <a:off x="1422768" y="7428242"/>
                <a:ext cx="627059" cy="388620"/>
              </a:xfrm>
              <a:custGeom>
                <a:avLst/>
                <a:gdLst>
                  <a:gd name="connsiteX0" fmla="*/ 91447 w 627059"/>
                  <a:gd name="connsiteY0" fmla="*/ 0 h 388620"/>
                  <a:gd name="connsiteX1" fmla="*/ 534131 w 627059"/>
                  <a:gd name="connsiteY1" fmla="*/ 0 h 388620"/>
                  <a:gd name="connsiteX2" fmla="*/ 627059 w 627059"/>
                  <a:gd name="connsiteY2" fmla="*/ 92928 h 388620"/>
                  <a:gd name="connsiteX3" fmla="*/ 627059 w 627059"/>
                  <a:gd name="connsiteY3" fmla="*/ 297909 h 388620"/>
                  <a:gd name="connsiteX4" fmla="*/ 536347 w 627059"/>
                  <a:gd name="connsiteY4" fmla="*/ 388620 h 388620"/>
                  <a:gd name="connsiteX5" fmla="*/ 93479 w 627059"/>
                  <a:gd name="connsiteY5" fmla="*/ 388620 h 388620"/>
                  <a:gd name="connsiteX6" fmla="*/ 0 w 627059"/>
                  <a:gd name="connsiteY6" fmla="*/ 295142 h 388620"/>
                  <a:gd name="connsiteX7" fmla="*/ 0 w 627059"/>
                  <a:gd name="connsiteY7" fmla="*/ 91447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7059" h="388620">
                    <a:moveTo>
                      <a:pt x="91447" y="0"/>
                    </a:moveTo>
                    <a:lnTo>
                      <a:pt x="534131" y="0"/>
                    </a:lnTo>
                    <a:lnTo>
                      <a:pt x="627059" y="92928"/>
                    </a:lnTo>
                    <a:lnTo>
                      <a:pt x="627059" y="297909"/>
                    </a:lnTo>
                    <a:lnTo>
                      <a:pt x="536347" y="388620"/>
                    </a:lnTo>
                    <a:lnTo>
                      <a:pt x="93479" y="388620"/>
                    </a:lnTo>
                    <a:lnTo>
                      <a:pt x="0" y="295142"/>
                    </a:lnTo>
                    <a:lnTo>
                      <a:pt x="0" y="91447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2002" name="Conector reto 2001">
                <a:extLst>
                  <a:ext uri="{FF2B5EF4-FFF2-40B4-BE49-F238E27FC236}">
                    <a16:creationId xmlns:a16="http://schemas.microsoft.com/office/drawing/2014/main" id="{D4D77F74-D35A-2755-9DFD-8B836D169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212" y="7428242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3" name="Conector reto 2002">
                <a:extLst>
                  <a:ext uri="{FF2B5EF4-FFF2-40B4-BE49-F238E27FC236}">
                    <a16:creationId xmlns:a16="http://schemas.microsoft.com/office/drawing/2014/main" id="{DE6F319A-599F-966C-A06E-53C68B2FA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37" y="7428242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Conector reto 2003">
                <a:extLst>
                  <a:ext uri="{FF2B5EF4-FFF2-40B4-BE49-F238E27FC236}">
                    <a16:creationId xmlns:a16="http://schemas.microsoft.com/office/drawing/2014/main" id="{92DA6342-EF14-9511-0D87-1153A8DE95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4212" y="7680349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5" name="Conector reto 2004">
                <a:extLst>
                  <a:ext uri="{FF2B5EF4-FFF2-40B4-BE49-F238E27FC236}">
                    <a16:creationId xmlns:a16="http://schemas.microsoft.com/office/drawing/2014/main" id="{FB4F2A95-B969-04DA-089E-A46701FA5B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737" y="7680349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0" name="Forma Livre: Forma 1999">
              <a:extLst>
                <a:ext uri="{FF2B5EF4-FFF2-40B4-BE49-F238E27FC236}">
                  <a16:creationId xmlns:a16="http://schemas.microsoft.com/office/drawing/2014/main" id="{4E979DCB-84D0-4890-C355-29C1993B2162}"/>
                </a:ext>
              </a:extLst>
            </p:cNvPr>
            <p:cNvSpPr/>
            <p:nvPr/>
          </p:nvSpPr>
          <p:spPr>
            <a:xfrm rot="5400000">
              <a:off x="1629725" y="7199028"/>
              <a:ext cx="214588" cy="243840"/>
            </a:xfrm>
            <a:custGeom>
              <a:avLst/>
              <a:gdLst>
                <a:gd name="connsiteX0" fmla="*/ 114479 w 214588"/>
                <a:gd name="connsiteY0" fmla="*/ 0 h 243840"/>
                <a:gd name="connsiteX1" fmla="*/ 214588 w 214588"/>
                <a:gd name="connsiteY1" fmla="*/ 0 h 243840"/>
                <a:gd name="connsiteX2" fmla="*/ 214588 w 214588"/>
                <a:gd name="connsiteY2" fmla="*/ 243840 h 243840"/>
                <a:gd name="connsiteX3" fmla="*/ 113016 w 214588"/>
                <a:gd name="connsiteY3" fmla="*/ 243840 h 243840"/>
                <a:gd name="connsiteX4" fmla="*/ 117865 w 214588"/>
                <a:gd name="connsiteY4" fmla="*/ 231804 h 243840"/>
                <a:gd name="connsiteX5" fmla="*/ 95005 w 214588"/>
                <a:gd name="connsiteY5" fmla="*/ 208303 h 243840"/>
                <a:gd name="connsiteX6" fmla="*/ 78841 w 214588"/>
                <a:gd name="connsiteY6" fmla="*/ 215187 h 243840"/>
                <a:gd name="connsiteX7" fmla="*/ 75743 w 214588"/>
                <a:gd name="connsiteY7" fmla="*/ 222874 h 243840"/>
                <a:gd name="connsiteX8" fmla="*/ 0 w 214588"/>
                <a:gd name="connsiteY8" fmla="*/ 147130 h 243840"/>
                <a:gd name="connsiteX9" fmla="*/ 0 w 214588"/>
                <a:gd name="connsiteY9" fmla="*/ 96487 h 243840"/>
                <a:gd name="connsiteX10" fmla="*/ 76722 w 214588"/>
                <a:gd name="connsiteY10" fmla="*/ 19765 h 243840"/>
                <a:gd name="connsiteX11" fmla="*/ 81177 w 214588"/>
                <a:gd name="connsiteY11" fmla="*/ 30820 h 243840"/>
                <a:gd name="connsiteX12" fmla="*/ 97341 w 214588"/>
                <a:gd name="connsiteY12" fmla="*/ 37703 h 243840"/>
                <a:gd name="connsiteX13" fmla="*/ 120201 w 214588"/>
                <a:gd name="connsiteY13" fmla="*/ 1420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588" h="243840">
                  <a:moveTo>
                    <a:pt x="114479" y="0"/>
                  </a:moveTo>
                  <a:lnTo>
                    <a:pt x="214588" y="0"/>
                  </a:lnTo>
                  <a:lnTo>
                    <a:pt x="214588" y="243840"/>
                  </a:lnTo>
                  <a:lnTo>
                    <a:pt x="113016" y="243840"/>
                  </a:lnTo>
                  <a:lnTo>
                    <a:pt x="117865" y="231804"/>
                  </a:lnTo>
                  <a:cubicBezTo>
                    <a:pt x="117865" y="218825"/>
                    <a:pt x="107630" y="208303"/>
                    <a:pt x="95005" y="208303"/>
                  </a:cubicBezTo>
                  <a:cubicBezTo>
                    <a:pt x="88693" y="208303"/>
                    <a:pt x="82978" y="210934"/>
                    <a:pt x="78841" y="215187"/>
                  </a:cubicBezTo>
                  <a:lnTo>
                    <a:pt x="75743" y="222874"/>
                  </a:lnTo>
                  <a:lnTo>
                    <a:pt x="0" y="147130"/>
                  </a:lnTo>
                  <a:lnTo>
                    <a:pt x="0" y="96487"/>
                  </a:lnTo>
                  <a:lnTo>
                    <a:pt x="76722" y="19765"/>
                  </a:lnTo>
                  <a:lnTo>
                    <a:pt x="81177" y="30820"/>
                  </a:lnTo>
                  <a:cubicBezTo>
                    <a:pt x="85314" y="35073"/>
                    <a:pt x="91029" y="37703"/>
                    <a:pt x="97341" y="37703"/>
                  </a:cubicBezTo>
                  <a:cubicBezTo>
                    <a:pt x="109966" y="37703"/>
                    <a:pt x="120201" y="27181"/>
                    <a:pt x="120201" y="14202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2006" name="Agrupar 2005">
            <a:extLst>
              <a:ext uri="{FF2B5EF4-FFF2-40B4-BE49-F238E27FC236}">
                <a16:creationId xmlns:a16="http://schemas.microsoft.com/office/drawing/2014/main" id="{E9127C66-58ED-A236-2B01-F85AF6533D39}"/>
              </a:ext>
            </a:extLst>
          </p:cNvPr>
          <p:cNvGrpSpPr/>
          <p:nvPr/>
        </p:nvGrpSpPr>
        <p:grpSpPr>
          <a:xfrm>
            <a:off x="2672001" y="7231538"/>
            <a:ext cx="627059" cy="603208"/>
            <a:chOff x="1422768" y="7213654"/>
            <a:chExt cx="627059" cy="603208"/>
          </a:xfrm>
        </p:grpSpPr>
        <p:grpSp>
          <p:nvGrpSpPr>
            <p:cNvPr id="2007" name="Agrupar 2006">
              <a:extLst>
                <a:ext uri="{FF2B5EF4-FFF2-40B4-BE49-F238E27FC236}">
                  <a16:creationId xmlns:a16="http://schemas.microsoft.com/office/drawing/2014/main" id="{5532AB12-92FF-39A9-0320-171720563D3F}"/>
                </a:ext>
              </a:extLst>
            </p:cNvPr>
            <p:cNvGrpSpPr/>
            <p:nvPr/>
          </p:nvGrpSpPr>
          <p:grpSpPr>
            <a:xfrm>
              <a:off x="1422768" y="7428242"/>
              <a:ext cx="627059" cy="388620"/>
              <a:chOff x="1422768" y="7428242"/>
              <a:chExt cx="627059" cy="388620"/>
            </a:xfrm>
          </p:grpSpPr>
          <p:sp>
            <p:nvSpPr>
              <p:cNvPr id="2009" name="Forma Livre: Forma 2008">
                <a:extLst>
                  <a:ext uri="{FF2B5EF4-FFF2-40B4-BE49-F238E27FC236}">
                    <a16:creationId xmlns:a16="http://schemas.microsoft.com/office/drawing/2014/main" id="{7C09BC57-B05F-BB85-A437-454102329EAE}"/>
                  </a:ext>
                </a:extLst>
              </p:cNvPr>
              <p:cNvSpPr/>
              <p:nvPr/>
            </p:nvSpPr>
            <p:spPr>
              <a:xfrm>
                <a:off x="1422768" y="7428242"/>
                <a:ext cx="627059" cy="388620"/>
              </a:xfrm>
              <a:custGeom>
                <a:avLst/>
                <a:gdLst>
                  <a:gd name="connsiteX0" fmla="*/ 91447 w 627059"/>
                  <a:gd name="connsiteY0" fmla="*/ 0 h 388620"/>
                  <a:gd name="connsiteX1" fmla="*/ 534131 w 627059"/>
                  <a:gd name="connsiteY1" fmla="*/ 0 h 388620"/>
                  <a:gd name="connsiteX2" fmla="*/ 627059 w 627059"/>
                  <a:gd name="connsiteY2" fmla="*/ 92928 h 388620"/>
                  <a:gd name="connsiteX3" fmla="*/ 627059 w 627059"/>
                  <a:gd name="connsiteY3" fmla="*/ 297909 h 388620"/>
                  <a:gd name="connsiteX4" fmla="*/ 536347 w 627059"/>
                  <a:gd name="connsiteY4" fmla="*/ 388620 h 388620"/>
                  <a:gd name="connsiteX5" fmla="*/ 93479 w 627059"/>
                  <a:gd name="connsiteY5" fmla="*/ 388620 h 388620"/>
                  <a:gd name="connsiteX6" fmla="*/ 0 w 627059"/>
                  <a:gd name="connsiteY6" fmla="*/ 295142 h 388620"/>
                  <a:gd name="connsiteX7" fmla="*/ 0 w 627059"/>
                  <a:gd name="connsiteY7" fmla="*/ 91447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7059" h="388620">
                    <a:moveTo>
                      <a:pt x="91447" y="0"/>
                    </a:moveTo>
                    <a:lnTo>
                      <a:pt x="534131" y="0"/>
                    </a:lnTo>
                    <a:lnTo>
                      <a:pt x="627059" y="92928"/>
                    </a:lnTo>
                    <a:lnTo>
                      <a:pt x="627059" y="297909"/>
                    </a:lnTo>
                    <a:lnTo>
                      <a:pt x="536347" y="388620"/>
                    </a:lnTo>
                    <a:lnTo>
                      <a:pt x="93479" y="388620"/>
                    </a:lnTo>
                    <a:lnTo>
                      <a:pt x="0" y="295142"/>
                    </a:lnTo>
                    <a:lnTo>
                      <a:pt x="0" y="91447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2010" name="Conector reto 2009">
                <a:extLst>
                  <a:ext uri="{FF2B5EF4-FFF2-40B4-BE49-F238E27FC236}">
                    <a16:creationId xmlns:a16="http://schemas.microsoft.com/office/drawing/2014/main" id="{A7871036-1764-338A-40B4-BC2B6B17C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212" y="7428242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1" name="Conector reto 2010">
                <a:extLst>
                  <a:ext uri="{FF2B5EF4-FFF2-40B4-BE49-F238E27FC236}">
                    <a16:creationId xmlns:a16="http://schemas.microsoft.com/office/drawing/2014/main" id="{2DF09664-035A-BF12-FE0F-D3013DB25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37" y="7428242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2" name="Conector reto 2011">
                <a:extLst>
                  <a:ext uri="{FF2B5EF4-FFF2-40B4-BE49-F238E27FC236}">
                    <a16:creationId xmlns:a16="http://schemas.microsoft.com/office/drawing/2014/main" id="{5EED5D91-AB28-953C-6C35-7F9B08E4E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4212" y="7680349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3" name="Conector reto 2012">
                <a:extLst>
                  <a:ext uri="{FF2B5EF4-FFF2-40B4-BE49-F238E27FC236}">
                    <a16:creationId xmlns:a16="http://schemas.microsoft.com/office/drawing/2014/main" id="{F3241516-C755-247E-B664-75A8A5F15A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737" y="7680349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8" name="Forma Livre: Forma 2007">
              <a:extLst>
                <a:ext uri="{FF2B5EF4-FFF2-40B4-BE49-F238E27FC236}">
                  <a16:creationId xmlns:a16="http://schemas.microsoft.com/office/drawing/2014/main" id="{90F1D3CA-25D3-7274-DE21-4546E131300B}"/>
                </a:ext>
              </a:extLst>
            </p:cNvPr>
            <p:cNvSpPr/>
            <p:nvPr/>
          </p:nvSpPr>
          <p:spPr>
            <a:xfrm rot="5400000">
              <a:off x="1629725" y="7199028"/>
              <a:ext cx="214588" cy="243840"/>
            </a:xfrm>
            <a:custGeom>
              <a:avLst/>
              <a:gdLst>
                <a:gd name="connsiteX0" fmla="*/ 114479 w 214588"/>
                <a:gd name="connsiteY0" fmla="*/ 0 h 243840"/>
                <a:gd name="connsiteX1" fmla="*/ 214588 w 214588"/>
                <a:gd name="connsiteY1" fmla="*/ 0 h 243840"/>
                <a:gd name="connsiteX2" fmla="*/ 214588 w 214588"/>
                <a:gd name="connsiteY2" fmla="*/ 243840 h 243840"/>
                <a:gd name="connsiteX3" fmla="*/ 113016 w 214588"/>
                <a:gd name="connsiteY3" fmla="*/ 243840 h 243840"/>
                <a:gd name="connsiteX4" fmla="*/ 117865 w 214588"/>
                <a:gd name="connsiteY4" fmla="*/ 231804 h 243840"/>
                <a:gd name="connsiteX5" fmla="*/ 95005 w 214588"/>
                <a:gd name="connsiteY5" fmla="*/ 208303 h 243840"/>
                <a:gd name="connsiteX6" fmla="*/ 78841 w 214588"/>
                <a:gd name="connsiteY6" fmla="*/ 215187 h 243840"/>
                <a:gd name="connsiteX7" fmla="*/ 75743 w 214588"/>
                <a:gd name="connsiteY7" fmla="*/ 222874 h 243840"/>
                <a:gd name="connsiteX8" fmla="*/ 0 w 214588"/>
                <a:gd name="connsiteY8" fmla="*/ 147130 h 243840"/>
                <a:gd name="connsiteX9" fmla="*/ 0 w 214588"/>
                <a:gd name="connsiteY9" fmla="*/ 96487 h 243840"/>
                <a:gd name="connsiteX10" fmla="*/ 76722 w 214588"/>
                <a:gd name="connsiteY10" fmla="*/ 19765 h 243840"/>
                <a:gd name="connsiteX11" fmla="*/ 81177 w 214588"/>
                <a:gd name="connsiteY11" fmla="*/ 30820 h 243840"/>
                <a:gd name="connsiteX12" fmla="*/ 97341 w 214588"/>
                <a:gd name="connsiteY12" fmla="*/ 37703 h 243840"/>
                <a:gd name="connsiteX13" fmla="*/ 120201 w 214588"/>
                <a:gd name="connsiteY13" fmla="*/ 1420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588" h="243840">
                  <a:moveTo>
                    <a:pt x="114479" y="0"/>
                  </a:moveTo>
                  <a:lnTo>
                    <a:pt x="214588" y="0"/>
                  </a:lnTo>
                  <a:lnTo>
                    <a:pt x="214588" y="243840"/>
                  </a:lnTo>
                  <a:lnTo>
                    <a:pt x="113016" y="243840"/>
                  </a:lnTo>
                  <a:lnTo>
                    <a:pt x="117865" y="231804"/>
                  </a:lnTo>
                  <a:cubicBezTo>
                    <a:pt x="117865" y="218825"/>
                    <a:pt x="107630" y="208303"/>
                    <a:pt x="95005" y="208303"/>
                  </a:cubicBezTo>
                  <a:cubicBezTo>
                    <a:pt x="88693" y="208303"/>
                    <a:pt x="82978" y="210934"/>
                    <a:pt x="78841" y="215187"/>
                  </a:cubicBezTo>
                  <a:lnTo>
                    <a:pt x="75743" y="222874"/>
                  </a:lnTo>
                  <a:lnTo>
                    <a:pt x="0" y="147130"/>
                  </a:lnTo>
                  <a:lnTo>
                    <a:pt x="0" y="96487"/>
                  </a:lnTo>
                  <a:lnTo>
                    <a:pt x="76722" y="19765"/>
                  </a:lnTo>
                  <a:lnTo>
                    <a:pt x="81177" y="30820"/>
                  </a:lnTo>
                  <a:cubicBezTo>
                    <a:pt x="85314" y="35073"/>
                    <a:pt x="91029" y="37703"/>
                    <a:pt x="97341" y="37703"/>
                  </a:cubicBezTo>
                  <a:cubicBezTo>
                    <a:pt x="109966" y="37703"/>
                    <a:pt x="120201" y="27181"/>
                    <a:pt x="120201" y="14202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2014" name="Agrupar 2013">
            <a:extLst>
              <a:ext uri="{FF2B5EF4-FFF2-40B4-BE49-F238E27FC236}">
                <a16:creationId xmlns:a16="http://schemas.microsoft.com/office/drawing/2014/main" id="{0D118D3B-154D-6404-59A7-7237280CAE3A}"/>
              </a:ext>
            </a:extLst>
          </p:cNvPr>
          <p:cNvGrpSpPr/>
          <p:nvPr/>
        </p:nvGrpSpPr>
        <p:grpSpPr>
          <a:xfrm>
            <a:off x="3369661" y="7231538"/>
            <a:ext cx="627059" cy="603208"/>
            <a:chOff x="1422768" y="7213654"/>
            <a:chExt cx="627059" cy="603208"/>
          </a:xfrm>
        </p:grpSpPr>
        <p:grpSp>
          <p:nvGrpSpPr>
            <p:cNvPr id="2048" name="Agrupar 2047">
              <a:extLst>
                <a:ext uri="{FF2B5EF4-FFF2-40B4-BE49-F238E27FC236}">
                  <a16:creationId xmlns:a16="http://schemas.microsoft.com/office/drawing/2014/main" id="{2A36C6C4-4605-16FF-30BB-187EE02CA545}"/>
                </a:ext>
              </a:extLst>
            </p:cNvPr>
            <p:cNvGrpSpPr/>
            <p:nvPr/>
          </p:nvGrpSpPr>
          <p:grpSpPr>
            <a:xfrm>
              <a:off x="1422768" y="7428242"/>
              <a:ext cx="627059" cy="388620"/>
              <a:chOff x="1422768" y="7428242"/>
              <a:chExt cx="627059" cy="388620"/>
            </a:xfrm>
          </p:grpSpPr>
          <p:sp>
            <p:nvSpPr>
              <p:cNvPr id="2050" name="Forma Livre: Forma 2049">
                <a:extLst>
                  <a:ext uri="{FF2B5EF4-FFF2-40B4-BE49-F238E27FC236}">
                    <a16:creationId xmlns:a16="http://schemas.microsoft.com/office/drawing/2014/main" id="{BE596877-B451-DC9E-EB8F-8147D3909513}"/>
                  </a:ext>
                </a:extLst>
              </p:cNvPr>
              <p:cNvSpPr/>
              <p:nvPr/>
            </p:nvSpPr>
            <p:spPr>
              <a:xfrm>
                <a:off x="1422768" y="7428242"/>
                <a:ext cx="627059" cy="388620"/>
              </a:xfrm>
              <a:custGeom>
                <a:avLst/>
                <a:gdLst>
                  <a:gd name="connsiteX0" fmla="*/ 91447 w 627059"/>
                  <a:gd name="connsiteY0" fmla="*/ 0 h 388620"/>
                  <a:gd name="connsiteX1" fmla="*/ 534131 w 627059"/>
                  <a:gd name="connsiteY1" fmla="*/ 0 h 388620"/>
                  <a:gd name="connsiteX2" fmla="*/ 627059 w 627059"/>
                  <a:gd name="connsiteY2" fmla="*/ 92928 h 388620"/>
                  <a:gd name="connsiteX3" fmla="*/ 627059 w 627059"/>
                  <a:gd name="connsiteY3" fmla="*/ 297909 h 388620"/>
                  <a:gd name="connsiteX4" fmla="*/ 536347 w 627059"/>
                  <a:gd name="connsiteY4" fmla="*/ 388620 h 388620"/>
                  <a:gd name="connsiteX5" fmla="*/ 93479 w 627059"/>
                  <a:gd name="connsiteY5" fmla="*/ 388620 h 388620"/>
                  <a:gd name="connsiteX6" fmla="*/ 0 w 627059"/>
                  <a:gd name="connsiteY6" fmla="*/ 295142 h 388620"/>
                  <a:gd name="connsiteX7" fmla="*/ 0 w 627059"/>
                  <a:gd name="connsiteY7" fmla="*/ 91447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7059" h="388620">
                    <a:moveTo>
                      <a:pt x="91447" y="0"/>
                    </a:moveTo>
                    <a:lnTo>
                      <a:pt x="534131" y="0"/>
                    </a:lnTo>
                    <a:lnTo>
                      <a:pt x="627059" y="92928"/>
                    </a:lnTo>
                    <a:lnTo>
                      <a:pt x="627059" y="297909"/>
                    </a:lnTo>
                    <a:lnTo>
                      <a:pt x="536347" y="388620"/>
                    </a:lnTo>
                    <a:lnTo>
                      <a:pt x="93479" y="388620"/>
                    </a:lnTo>
                    <a:lnTo>
                      <a:pt x="0" y="295142"/>
                    </a:lnTo>
                    <a:lnTo>
                      <a:pt x="0" y="91447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2051" name="Conector reto 2050">
                <a:extLst>
                  <a:ext uri="{FF2B5EF4-FFF2-40B4-BE49-F238E27FC236}">
                    <a16:creationId xmlns:a16="http://schemas.microsoft.com/office/drawing/2014/main" id="{BA9168B6-9621-5958-B9B7-9CD28F03E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212" y="7428242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2" name="Conector reto 2051">
                <a:extLst>
                  <a:ext uri="{FF2B5EF4-FFF2-40B4-BE49-F238E27FC236}">
                    <a16:creationId xmlns:a16="http://schemas.microsoft.com/office/drawing/2014/main" id="{CE238A86-78F1-5176-CC6D-B83C0D1FE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37" y="7428242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3" name="Conector reto 2052">
                <a:extLst>
                  <a:ext uri="{FF2B5EF4-FFF2-40B4-BE49-F238E27FC236}">
                    <a16:creationId xmlns:a16="http://schemas.microsoft.com/office/drawing/2014/main" id="{2D41C191-C40E-8E82-A8DE-B5182B55B8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4212" y="7680349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Conector reto 2053">
                <a:extLst>
                  <a:ext uri="{FF2B5EF4-FFF2-40B4-BE49-F238E27FC236}">
                    <a16:creationId xmlns:a16="http://schemas.microsoft.com/office/drawing/2014/main" id="{48A04D54-69FB-F758-3113-3267042594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737" y="7680349"/>
                <a:ext cx="131090" cy="13651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9" name="Forma Livre: Forma 2048">
              <a:extLst>
                <a:ext uri="{FF2B5EF4-FFF2-40B4-BE49-F238E27FC236}">
                  <a16:creationId xmlns:a16="http://schemas.microsoft.com/office/drawing/2014/main" id="{0E5FF6B6-D2C9-18EE-20C8-B16001DC4728}"/>
                </a:ext>
              </a:extLst>
            </p:cNvPr>
            <p:cNvSpPr/>
            <p:nvPr/>
          </p:nvSpPr>
          <p:spPr>
            <a:xfrm rot="5400000">
              <a:off x="1629725" y="7199028"/>
              <a:ext cx="214588" cy="243840"/>
            </a:xfrm>
            <a:custGeom>
              <a:avLst/>
              <a:gdLst>
                <a:gd name="connsiteX0" fmla="*/ 114479 w 214588"/>
                <a:gd name="connsiteY0" fmla="*/ 0 h 243840"/>
                <a:gd name="connsiteX1" fmla="*/ 214588 w 214588"/>
                <a:gd name="connsiteY1" fmla="*/ 0 h 243840"/>
                <a:gd name="connsiteX2" fmla="*/ 214588 w 214588"/>
                <a:gd name="connsiteY2" fmla="*/ 243840 h 243840"/>
                <a:gd name="connsiteX3" fmla="*/ 113016 w 214588"/>
                <a:gd name="connsiteY3" fmla="*/ 243840 h 243840"/>
                <a:gd name="connsiteX4" fmla="*/ 117865 w 214588"/>
                <a:gd name="connsiteY4" fmla="*/ 231804 h 243840"/>
                <a:gd name="connsiteX5" fmla="*/ 95005 w 214588"/>
                <a:gd name="connsiteY5" fmla="*/ 208303 h 243840"/>
                <a:gd name="connsiteX6" fmla="*/ 78841 w 214588"/>
                <a:gd name="connsiteY6" fmla="*/ 215187 h 243840"/>
                <a:gd name="connsiteX7" fmla="*/ 75743 w 214588"/>
                <a:gd name="connsiteY7" fmla="*/ 222874 h 243840"/>
                <a:gd name="connsiteX8" fmla="*/ 0 w 214588"/>
                <a:gd name="connsiteY8" fmla="*/ 147130 h 243840"/>
                <a:gd name="connsiteX9" fmla="*/ 0 w 214588"/>
                <a:gd name="connsiteY9" fmla="*/ 96487 h 243840"/>
                <a:gd name="connsiteX10" fmla="*/ 76722 w 214588"/>
                <a:gd name="connsiteY10" fmla="*/ 19765 h 243840"/>
                <a:gd name="connsiteX11" fmla="*/ 81177 w 214588"/>
                <a:gd name="connsiteY11" fmla="*/ 30820 h 243840"/>
                <a:gd name="connsiteX12" fmla="*/ 97341 w 214588"/>
                <a:gd name="connsiteY12" fmla="*/ 37703 h 243840"/>
                <a:gd name="connsiteX13" fmla="*/ 120201 w 214588"/>
                <a:gd name="connsiteY13" fmla="*/ 1420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588" h="243840">
                  <a:moveTo>
                    <a:pt x="114479" y="0"/>
                  </a:moveTo>
                  <a:lnTo>
                    <a:pt x="214588" y="0"/>
                  </a:lnTo>
                  <a:lnTo>
                    <a:pt x="214588" y="243840"/>
                  </a:lnTo>
                  <a:lnTo>
                    <a:pt x="113016" y="243840"/>
                  </a:lnTo>
                  <a:lnTo>
                    <a:pt x="117865" y="231804"/>
                  </a:lnTo>
                  <a:cubicBezTo>
                    <a:pt x="117865" y="218825"/>
                    <a:pt x="107630" y="208303"/>
                    <a:pt x="95005" y="208303"/>
                  </a:cubicBezTo>
                  <a:cubicBezTo>
                    <a:pt x="88693" y="208303"/>
                    <a:pt x="82978" y="210934"/>
                    <a:pt x="78841" y="215187"/>
                  </a:cubicBezTo>
                  <a:lnTo>
                    <a:pt x="75743" y="222874"/>
                  </a:lnTo>
                  <a:lnTo>
                    <a:pt x="0" y="147130"/>
                  </a:lnTo>
                  <a:lnTo>
                    <a:pt x="0" y="96487"/>
                  </a:lnTo>
                  <a:lnTo>
                    <a:pt x="76722" y="19765"/>
                  </a:lnTo>
                  <a:lnTo>
                    <a:pt x="81177" y="30820"/>
                  </a:lnTo>
                  <a:cubicBezTo>
                    <a:pt x="85314" y="35073"/>
                    <a:pt x="91029" y="37703"/>
                    <a:pt x="97341" y="37703"/>
                  </a:cubicBezTo>
                  <a:cubicBezTo>
                    <a:pt x="109966" y="37703"/>
                    <a:pt x="120201" y="27181"/>
                    <a:pt x="120201" y="14202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2065" name="Agrupar 2064">
            <a:extLst>
              <a:ext uri="{FF2B5EF4-FFF2-40B4-BE49-F238E27FC236}">
                <a16:creationId xmlns:a16="http://schemas.microsoft.com/office/drawing/2014/main" id="{195ABD07-D200-8F3E-F601-539AC29B1EB4}"/>
              </a:ext>
            </a:extLst>
          </p:cNvPr>
          <p:cNvGrpSpPr/>
          <p:nvPr/>
        </p:nvGrpSpPr>
        <p:grpSpPr>
          <a:xfrm>
            <a:off x="3923233" y="7985852"/>
            <a:ext cx="234155" cy="245490"/>
            <a:chOff x="5617489" y="636394"/>
            <a:chExt cx="3543471" cy="3714998"/>
          </a:xfrm>
        </p:grpSpPr>
        <p:sp>
          <p:nvSpPr>
            <p:cNvPr id="2066" name="Forma Livre: Forma 2065">
              <a:extLst>
                <a:ext uri="{FF2B5EF4-FFF2-40B4-BE49-F238E27FC236}">
                  <a16:creationId xmlns:a16="http://schemas.microsoft.com/office/drawing/2014/main" id="{79E9AC06-F3F5-33FE-D5BC-6C7DB2DA1EDD}"/>
                </a:ext>
              </a:extLst>
            </p:cNvPr>
            <p:cNvSpPr/>
            <p:nvPr/>
          </p:nvSpPr>
          <p:spPr>
            <a:xfrm>
              <a:off x="5617489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56" name="Forma Livre: Forma 1855">
              <a:extLst>
                <a:ext uri="{FF2B5EF4-FFF2-40B4-BE49-F238E27FC236}">
                  <a16:creationId xmlns:a16="http://schemas.microsoft.com/office/drawing/2014/main" id="{84004F90-855B-613A-2801-FBB1A904699D}"/>
                </a:ext>
              </a:extLst>
            </p:cNvPr>
            <p:cNvSpPr/>
            <p:nvPr/>
          </p:nvSpPr>
          <p:spPr>
            <a:xfrm flipH="1" flipV="1">
              <a:off x="7388356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857" name="Agrupar 1856">
              <a:extLst>
                <a:ext uri="{FF2B5EF4-FFF2-40B4-BE49-F238E27FC236}">
                  <a16:creationId xmlns:a16="http://schemas.microsoft.com/office/drawing/2014/main" id="{12B48B37-614D-5CF0-5AE3-AF944C74C926}"/>
                </a:ext>
              </a:extLst>
            </p:cNvPr>
            <p:cNvGrpSpPr/>
            <p:nvPr/>
          </p:nvGrpSpPr>
          <p:grpSpPr>
            <a:xfrm>
              <a:off x="6688980" y="636394"/>
              <a:ext cx="2471980" cy="2511124"/>
              <a:chOff x="6688980" y="636394"/>
              <a:chExt cx="2471980" cy="2511124"/>
            </a:xfrm>
          </p:grpSpPr>
          <p:sp>
            <p:nvSpPr>
              <p:cNvPr id="1858" name="Forma Livre: Forma 1857">
                <a:extLst>
                  <a:ext uri="{FF2B5EF4-FFF2-40B4-BE49-F238E27FC236}">
                    <a16:creationId xmlns:a16="http://schemas.microsoft.com/office/drawing/2014/main" id="{C5B90826-5C04-F870-9E92-C442A50D8B75}"/>
                  </a:ext>
                </a:extLst>
              </p:cNvPr>
              <p:cNvSpPr/>
              <p:nvPr/>
            </p:nvSpPr>
            <p:spPr>
              <a:xfrm rot="2700000">
                <a:off x="7438772" y="1266119"/>
                <a:ext cx="633532" cy="1658775"/>
              </a:xfrm>
              <a:custGeom>
                <a:avLst/>
                <a:gdLst>
                  <a:gd name="connsiteX0" fmla="*/ 0 w 633532"/>
                  <a:gd name="connsiteY0" fmla="*/ 0 h 1658775"/>
                  <a:gd name="connsiteX1" fmla="*/ 633532 w 633532"/>
                  <a:gd name="connsiteY1" fmla="*/ 0 h 1658775"/>
                  <a:gd name="connsiteX2" fmla="*/ 633532 w 633532"/>
                  <a:gd name="connsiteY2" fmla="*/ 1658775 h 1658775"/>
                  <a:gd name="connsiteX3" fmla="*/ 0 w 633532"/>
                  <a:gd name="connsiteY3" fmla="*/ 1025243 h 16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532" h="1658775">
                    <a:moveTo>
                      <a:pt x="0" y="0"/>
                    </a:moveTo>
                    <a:lnTo>
                      <a:pt x="633532" y="0"/>
                    </a:lnTo>
                    <a:lnTo>
                      <a:pt x="633532" y="1658775"/>
                    </a:lnTo>
                    <a:lnTo>
                      <a:pt x="0" y="102524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859" name="Agrupar 1858">
                <a:extLst>
                  <a:ext uri="{FF2B5EF4-FFF2-40B4-BE49-F238E27FC236}">
                    <a16:creationId xmlns:a16="http://schemas.microsoft.com/office/drawing/2014/main" id="{3C9D4805-1DED-8C73-94D0-2B671994DECA}"/>
                  </a:ext>
                </a:extLst>
              </p:cNvPr>
              <p:cNvGrpSpPr/>
              <p:nvPr/>
            </p:nvGrpSpPr>
            <p:grpSpPr>
              <a:xfrm>
                <a:off x="6688980" y="636394"/>
                <a:ext cx="2471980" cy="2511124"/>
                <a:chOff x="6688980" y="636394"/>
                <a:chExt cx="2471980" cy="2511124"/>
              </a:xfrm>
            </p:grpSpPr>
            <p:sp>
              <p:nvSpPr>
                <p:cNvPr id="1860" name="Forma Livre: Forma 1859">
                  <a:extLst>
                    <a:ext uri="{FF2B5EF4-FFF2-40B4-BE49-F238E27FC236}">
                      <a16:creationId xmlns:a16="http://schemas.microsoft.com/office/drawing/2014/main" id="{94DACD1B-845A-F1EE-465F-0AA0E6751369}"/>
                    </a:ext>
                  </a:extLst>
                </p:cNvPr>
                <p:cNvSpPr/>
                <p:nvPr/>
              </p:nvSpPr>
              <p:spPr>
                <a:xfrm rot="2700000">
                  <a:off x="8523321" y="654074"/>
                  <a:ext cx="655320" cy="619959"/>
                </a:xfrm>
                <a:custGeom>
                  <a:avLst/>
                  <a:gdLst>
                    <a:gd name="connsiteX0" fmla="*/ 66710 w 655320"/>
                    <a:gd name="connsiteY0" fmla="*/ 66711 h 499069"/>
                    <a:gd name="connsiteX1" fmla="*/ 227763 w 655320"/>
                    <a:gd name="connsiteY1" fmla="*/ 0 h 499069"/>
                    <a:gd name="connsiteX2" fmla="*/ 427557 w 655320"/>
                    <a:gd name="connsiteY2" fmla="*/ 0 h 499069"/>
                    <a:gd name="connsiteX3" fmla="*/ 655320 w 655320"/>
                    <a:gd name="connsiteY3" fmla="*/ 227763 h 499069"/>
                    <a:gd name="connsiteX4" fmla="*/ 655320 w 655320"/>
                    <a:gd name="connsiteY4" fmla="*/ 465657 h 499069"/>
                    <a:gd name="connsiteX5" fmla="*/ 651952 w 655320"/>
                    <a:gd name="connsiteY5" fmla="*/ 499069 h 499069"/>
                    <a:gd name="connsiteX6" fmla="*/ 3368 w 655320"/>
                    <a:gd name="connsiteY6" fmla="*/ 499069 h 499069"/>
                    <a:gd name="connsiteX7" fmla="*/ 0 w 655320"/>
                    <a:gd name="connsiteY7" fmla="*/ 465657 h 499069"/>
                    <a:gd name="connsiteX8" fmla="*/ 0 w 655320"/>
                    <a:gd name="connsiteY8" fmla="*/ 227763 h 499069"/>
                    <a:gd name="connsiteX9" fmla="*/ 66710 w 655320"/>
                    <a:gd name="connsiteY9" fmla="*/ 66711 h 49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5320" h="499069">
                      <a:moveTo>
                        <a:pt x="66710" y="66711"/>
                      </a:moveTo>
                      <a:cubicBezTo>
                        <a:pt x="107927" y="25493"/>
                        <a:pt x="164868" y="0"/>
                        <a:pt x="227763" y="0"/>
                      </a:cubicBezTo>
                      <a:lnTo>
                        <a:pt x="427557" y="0"/>
                      </a:lnTo>
                      <a:cubicBezTo>
                        <a:pt x="553347" y="0"/>
                        <a:pt x="655320" y="101973"/>
                        <a:pt x="655320" y="227763"/>
                      </a:cubicBezTo>
                      <a:lnTo>
                        <a:pt x="655320" y="465657"/>
                      </a:lnTo>
                      <a:lnTo>
                        <a:pt x="651952" y="499069"/>
                      </a:lnTo>
                      <a:lnTo>
                        <a:pt x="3368" y="499069"/>
                      </a:lnTo>
                      <a:lnTo>
                        <a:pt x="0" y="465657"/>
                      </a:lnTo>
                      <a:lnTo>
                        <a:pt x="0" y="227763"/>
                      </a:lnTo>
                      <a:cubicBezTo>
                        <a:pt x="1" y="164867"/>
                        <a:pt x="25493" y="107927"/>
                        <a:pt x="66710" y="66711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1" name="Forma Livre: Forma 1860">
                  <a:extLst>
                    <a:ext uri="{FF2B5EF4-FFF2-40B4-BE49-F238E27FC236}">
                      <a16:creationId xmlns:a16="http://schemas.microsoft.com/office/drawing/2014/main" id="{A3AB018B-FB48-C550-DB6B-83465D5404CC}"/>
                    </a:ext>
                  </a:extLst>
                </p:cNvPr>
                <p:cNvSpPr/>
                <p:nvPr/>
              </p:nvSpPr>
              <p:spPr>
                <a:xfrm rot="21182781">
                  <a:off x="6688980" y="2533214"/>
                  <a:ext cx="662591" cy="614304"/>
                </a:xfrm>
                <a:custGeom>
                  <a:avLst/>
                  <a:gdLst>
                    <a:gd name="connsiteX0" fmla="*/ 141492 w 478158"/>
                    <a:gd name="connsiteY0" fmla="*/ 796 h 468668"/>
                    <a:gd name="connsiteX1" fmla="*/ 15762 w 478158"/>
                    <a:gd name="connsiteY1" fmla="*/ 450376 h 468668"/>
                    <a:gd name="connsiteX2" fmla="*/ 476772 w 478158"/>
                    <a:gd name="connsiteY2" fmla="*/ 343696 h 468668"/>
                    <a:gd name="connsiteX3" fmla="*/ 141492 w 478158"/>
                    <a:gd name="connsiteY3" fmla="*/ 796 h 46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158" h="468668">
                      <a:moveTo>
                        <a:pt x="141492" y="796"/>
                      </a:moveTo>
                      <a:cubicBezTo>
                        <a:pt x="64657" y="18576"/>
                        <a:pt x="-40118" y="393226"/>
                        <a:pt x="15762" y="450376"/>
                      </a:cubicBezTo>
                      <a:cubicBezTo>
                        <a:pt x="71642" y="507526"/>
                        <a:pt x="453277" y="419261"/>
                        <a:pt x="476772" y="343696"/>
                      </a:cubicBezTo>
                      <a:cubicBezTo>
                        <a:pt x="500267" y="268131"/>
                        <a:pt x="218327" y="-16984"/>
                        <a:pt x="141492" y="79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2" name="Forma Livre: Forma 1861">
                  <a:extLst>
                    <a:ext uri="{FF2B5EF4-FFF2-40B4-BE49-F238E27FC236}">
                      <a16:creationId xmlns:a16="http://schemas.microsoft.com/office/drawing/2014/main" id="{50107BE4-7451-EF00-08F2-777C33DEC94F}"/>
                    </a:ext>
                  </a:extLst>
                </p:cNvPr>
                <p:cNvSpPr/>
                <p:nvPr/>
              </p:nvSpPr>
              <p:spPr>
                <a:xfrm rot="2700000">
                  <a:off x="7356489" y="1279017"/>
                  <a:ext cx="633532" cy="1803491"/>
                </a:xfrm>
                <a:custGeom>
                  <a:avLst/>
                  <a:gdLst>
                    <a:gd name="connsiteX0" fmla="*/ 0 w 633532"/>
                    <a:gd name="connsiteY0" fmla="*/ 977297 h 1803491"/>
                    <a:gd name="connsiteX1" fmla="*/ 633532 w 633532"/>
                    <a:gd name="connsiteY1" fmla="*/ 1610828 h 1803491"/>
                    <a:gd name="connsiteX2" fmla="*/ 633532 w 633532"/>
                    <a:gd name="connsiteY2" fmla="*/ 1803491 h 1803491"/>
                    <a:gd name="connsiteX3" fmla="*/ 0 w 633532"/>
                    <a:gd name="connsiteY3" fmla="*/ 1803491 h 1803491"/>
                    <a:gd name="connsiteX4" fmla="*/ 0 w 633532"/>
                    <a:gd name="connsiteY4" fmla="*/ 0 h 1803491"/>
                    <a:gd name="connsiteX5" fmla="*/ 98127 w 633532"/>
                    <a:gd name="connsiteY5" fmla="*/ 0 h 1803491"/>
                    <a:gd name="connsiteX6" fmla="*/ 0 w 633532"/>
                    <a:gd name="connsiteY6" fmla="*/ 98127 h 1803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3532" h="1803491">
                      <a:moveTo>
                        <a:pt x="0" y="977297"/>
                      </a:moveTo>
                      <a:lnTo>
                        <a:pt x="633532" y="1610828"/>
                      </a:lnTo>
                      <a:lnTo>
                        <a:pt x="633532" y="1803491"/>
                      </a:lnTo>
                      <a:lnTo>
                        <a:pt x="0" y="1803491"/>
                      </a:lnTo>
                      <a:close/>
                      <a:moveTo>
                        <a:pt x="0" y="0"/>
                      </a:moveTo>
                      <a:lnTo>
                        <a:pt x="98127" y="0"/>
                      </a:lnTo>
                      <a:lnTo>
                        <a:pt x="0" y="9812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863" name="Agrupar 1862">
            <a:extLst>
              <a:ext uri="{FF2B5EF4-FFF2-40B4-BE49-F238E27FC236}">
                <a16:creationId xmlns:a16="http://schemas.microsoft.com/office/drawing/2014/main" id="{0C227D61-9986-914C-CF24-1C00FD0D754D}"/>
              </a:ext>
            </a:extLst>
          </p:cNvPr>
          <p:cNvGrpSpPr/>
          <p:nvPr/>
        </p:nvGrpSpPr>
        <p:grpSpPr>
          <a:xfrm>
            <a:off x="602770" y="8520450"/>
            <a:ext cx="244800" cy="244800"/>
            <a:chOff x="5148665" y="4519884"/>
            <a:chExt cx="4379149" cy="4556789"/>
          </a:xfrm>
        </p:grpSpPr>
        <p:grpSp>
          <p:nvGrpSpPr>
            <p:cNvPr id="1864" name="Agrupar 1863">
              <a:extLst>
                <a:ext uri="{FF2B5EF4-FFF2-40B4-BE49-F238E27FC236}">
                  <a16:creationId xmlns:a16="http://schemas.microsoft.com/office/drawing/2014/main" id="{344EB3E8-D70A-51B8-A0C0-8753D7B542A0}"/>
                </a:ext>
              </a:extLst>
            </p:cNvPr>
            <p:cNvGrpSpPr/>
            <p:nvPr/>
          </p:nvGrpSpPr>
          <p:grpSpPr>
            <a:xfrm>
              <a:off x="5148665" y="4519884"/>
              <a:ext cx="4379149" cy="4556789"/>
              <a:chOff x="5148665" y="4519884"/>
              <a:chExt cx="4379149" cy="4556789"/>
            </a:xfrm>
          </p:grpSpPr>
          <p:sp>
            <p:nvSpPr>
              <p:cNvPr id="1868" name="Retângulo: Cantos Arredondados 1867">
                <a:extLst>
                  <a:ext uri="{FF2B5EF4-FFF2-40B4-BE49-F238E27FC236}">
                    <a16:creationId xmlns:a16="http://schemas.microsoft.com/office/drawing/2014/main" id="{3933565B-245C-014B-0F22-D1332A1BAD13}"/>
                  </a:ext>
                </a:extLst>
              </p:cNvPr>
              <p:cNvSpPr/>
              <p:nvPr/>
            </p:nvSpPr>
            <p:spPr>
              <a:xfrm>
                <a:off x="5148665" y="4519884"/>
                <a:ext cx="4379149" cy="4556789"/>
              </a:xfrm>
              <a:prstGeom prst="roundRect">
                <a:avLst>
                  <a:gd name="adj" fmla="val 3034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9" name="Forma Livre: Forma 1868">
                <a:extLst>
                  <a:ext uri="{FF2B5EF4-FFF2-40B4-BE49-F238E27FC236}">
                    <a16:creationId xmlns:a16="http://schemas.microsoft.com/office/drawing/2014/main" id="{9C0E4470-2656-FC6D-14B3-300CB4885EA3}"/>
                  </a:ext>
                </a:extLst>
              </p:cNvPr>
              <p:cNvSpPr/>
              <p:nvPr/>
            </p:nvSpPr>
            <p:spPr>
              <a:xfrm>
                <a:off x="5159247" y="4519884"/>
                <a:ext cx="4357985" cy="4556789"/>
              </a:xfrm>
              <a:custGeom>
                <a:avLst/>
                <a:gdLst>
                  <a:gd name="connsiteX0" fmla="*/ 2761816 w 4357985"/>
                  <a:gd name="connsiteY0" fmla="*/ 0 h 4556789"/>
                  <a:gd name="connsiteX1" fmla="*/ 3028957 w 4357985"/>
                  <a:gd name="connsiteY1" fmla="*/ 0 h 4556789"/>
                  <a:gd name="connsiteX2" fmla="*/ 4357985 w 4357985"/>
                  <a:gd name="connsiteY2" fmla="*/ 1329028 h 4556789"/>
                  <a:gd name="connsiteX3" fmla="*/ 4357985 w 4357985"/>
                  <a:gd name="connsiteY3" fmla="*/ 3227761 h 4556789"/>
                  <a:gd name="connsiteX4" fmla="*/ 3028957 w 4357985"/>
                  <a:gd name="connsiteY4" fmla="*/ 4556789 h 4556789"/>
                  <a:gd name="connsiteX5" fmla="*/ 1307864 w 4357985"/>
                  <a:gd name="connsiteY5" fmla="*/ 4556789 h 4556789"/>
                  <a:gd name="connsiteX6" fmla="*/ 5837 w 4357985"/>
                  <a:gd name="connsiteY6" fmla="*/ 3495607 h 4556789"/>
                  <a:gd name="connsiteX7" fmla="*/ 0 w 4357985"/>
                  <a:gd name="connsiteY7" fmla="*/ 3457358 h 4556789"/>
                  <a:gd name="connsiteX8" fmla="*/ 168332 w 4357985"/>
                  <a:gd name="connsiteY8" fmla="*/ 3517139 h 4556789"/>
                  <a:gd name="connsiteX9" fmla="*/ 866590 w 4357985"/>
                  <a:gd name="connsiteY9" fmla="*/ 3619571 h 4556789"/>
                  <a:gd name="connsiteX10" fmla="*/ 3214706 w 4357985"/>
                  <a:gd name="connsiteY10" fmla="*/ 1341176 h 4556789"/>
                  <a:gd name="connsiteX11" fmla="*/ 2813685 w 4357985"/>
                  <a:gd name="connsiteY11" fmla="*/ 67304 h 455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57985" h="4556789">
                    <a:moveTo>
                      <a:pt x="2761816" y="0"/>
                    </a:moveTo>
                    <a:lnTo>
                      <a:pt x="3028957" y="0"/>
                    </a:lnTo>
                    <a:cubicBezTo>
                      <a:pt x="3762959" y="0"/>
                      <a:pt x="4357985" y="595026"/>
                      <a:pt x="4357985" y="1329028"/>
                    </a:cubicBezTo>
                    <a:lnTo>
                      <a:pt x="4357985" y="3227761"/>
                    </a:lnTo>
                    <a:cubicBezTo>
                      <a:pt x="4357985" y="3961763"/>
                      <a:pt x="3762959" y="4556789"/>
                      <a:pt x="3028957" y="4556789"/>
                    </a:cubicBezTo>
                    <a:lnTo>
                      <a:pt x="1307864" y="4556789"/>
                    </a:lnTo>
                    <a:cubicBezTo>
                      <a:pt x="665613" y="4556789"/>
                      <a:pt x="129764" y="4101222"/>
                      <a:pt x="5837" y="3495607"/>
                    </a:cubicBezTo>
                    <a:lnTo>
                      <a:pt x="0" y="3457358"/>
                    </a:lnTo>
                    <a:lnTo>
                      <a:pt x="168332" y="3517139"/>
                    </a:lnTo>
                    <a:cubicBezTo>
                      <a:pt x="388912" y="3583709"/>
                      <a:pt x="623435" y="3619571"/>
                      <a:pt x="866590" y="3619571"/>
                    </a:cubicBezTo>
                    <a:cubicBezTo>
                      <a:pt x="2163419" y="3619571"/>
                      <a:pt x="3214706" y="2599499"/>
                      <a:pt x="3214706" y="1341176"/>
                    </a:cubicBezTo>
                    <a:cubicBezTo>
                      <a:pt x="3214706" y="869305"/>
                      <a:pt x="3066869" y="430938"/>
                      <a:pt x="2813685" y="6730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65" name="Agrupar 1864">
              <a:extLst>
                <a:ext uri="{FF2B5EF4-FFF2-40B4-BE49-F238E27FC236}">
                  <a16:creationId xmlns:a16="http://schemas.microsoft.com/office/drawing/2014/main" id="{08520436-D1E1-4BB8-17D8-E58C695949A8}"/>
                </a:ext>
              </a:extLst>
            </p:cNvPr>
            <p:cNvGrpSpPr/>
            <p:nvPr/>
          </p:nvGrpSpPr>
          <p:grpSpPr>
            <a:xfrm>
              <a:off x="5837030" y="5253980"/>
              <a:ext cx="2972252" cy="2972252"/>
              <a:chOff x="5837030" y="5253980"/>
              <a:chExt cx="2972252" cy="2972252"/>
            </a:xfrm>
          </p:grpSpPr>
          <p:sp>
            <p:nvSpPr>
              <p:cNvPr id="1866" name="Retângulo: Cantos Arredondados 1865">
                <a:extLst>
                  <a:ext uri="{FF2B5EF4-FFF2-40B4-BE49-F238E27FC236}">
                    <a16:creationId xmlns:a16="http://schemas.microsoft.com/office/drawing/2014/main" id="{A764AACE-9301-0DAC-0BD5-56AD763B0250}"/>
                  </a:ext>
                </a:extLst>
              </p:cNvPr>
              <p:cNvSpPr/>
              <p:nvPr/>
            </p:nvSpPr>
            <p:spPr>
              <a:xfrm>
                <a:off x="7040866" y="5253980"/>
                <a:ext cx="561385" cy="29722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7" name="Retângulo: Cantos Arredondados 1866">
                <a:extLst>
                  <a:ext uri="{FF2B5EF4-FFF2-40B4-BE49-F238E27FC236}">
                    <a16:creationId xmlns:a16="http://schemas.microsoft.com/office/drawing/2014/main" id="{EA568ACB-F82E-41CF-7AC0-F729CE2755FC}"/>
                  </a:ext>
                </a:extLst>
              </p:cNvPr>
              <p:cNvSpPr/>
              <p:nvPr/>
            </p:nvSpPr>
            <p:spPr>
              <a:xfrm rot="5400000">
                <a:off x="7042463" y="5257842"/>
                <a:ext cx="561385" cy="29722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31" name="Agrupar 2130">
            <a:extLst>
              <a:ext uri="{FF2B5EF4-FFF2-40B4-BE49-F238E27FC236}">
                <a16:creationId xmlns:a16="http://schemas.microsoft.com/office/drawing/2014/main" id="{C550BF98-29E8-0891-A2B1-408F9384D159}"/>
              </a:ext>
            </a:extLst>
          </p:cNvPr>
          <p:cNvGrpSpPr/>
          <p:nvPr/>
        </p:nvGrpSpPr>
        <p:grpSpPr>
          <a:xfrm>
            <a:off x="508718" y="7942836"/>
            <a:ext cx="3398130" cy="422910"/>
            <a:chOff x="508718" y="7942836"/>
            <a:chExt cx="3398130" cy="422910"/>
          </a:xfrm>
        </p:grpSpPr>
        <p:grpSp>
          <p:nvGrpSpPr>
            <p:cNvPr id="2057" name="Agrupar 2056">
              <a:extLst>
                <a:ext uri="{FF2B5EF4-FFF2-40B4-BE49-F238E27FC236}">
                  <a16:creationId xmlns:a16="http://schemas.microsoft.com/office/drawing/2014/main" id="{8F58D0DC-0102-3A7C-1180-E9840CD6D52D}"/>
                </a:ext>
              </a:extLst>
            </p:cNvPr>
            <p:cNvGrpSpPr/>
            <p:nvPr/>
          </p:nvGrpSpPr>
          <p:grpSpPr>
            <a:xfrm flipV="1">
              <a:off x="1000392" y="7942836"/>
              <a:ext cx="2418081" cy="422910"/>
              <a:chOff x="6358890" y="2849880"/>
              <a:chExt cx="1747587" cy="422910"/>
            </a:xfrm>
          </p:grpSpPr>
          <p:sp>
            <p:nvSpPr>
              <p:cNvPr id="2067" name="Forma Livre: Forma 2066">
                <a:extLst>
                  <a:ext uri="{FF2B5EF4-FFF2-40B4-BE49-F238E27FC236}">
                    <a16:creationId xmlns:a16="http://schemas.microsoft.com/office/drawing/2014/main" id="{9017AD00-6327-3687-BAFE-AE6EC50E4A44}"/>
                  </a:ext>
                </a:extLst>
              </p:cNvPr>
              <p:cNvSpPr/>
              <p:nvPr/>
            </p:nvSpPr>
            <p:spPr>
              <a:xfrm>
                <a:off x="6358890" y="2849880"/>
                <a:ext cx="1747587" cy="422910"/>
              </a:xfrm>
              <a:custGeom>
                <a:avLst/>
                <a:gdLst>
                  <a:gd name="connsiteX0" fmla="*/ 73730 w 1747587"/>
                  <a:gd name="connsiteY0" fmla="*/ 0 h 422910"/>
                  <a:gd name="connsiteX1" fmla="*/ 1747587 w 1747587"/>
                  <a:gd name="connsiteY1" fmla="*/ 0 h 422910"/>
                  <a:gd name="connsiteX2" fmla="*/ 1747587 w 1747587"/>
                  <a:gd name="connsiteY2" fmla="*/ 350443 h 422910"/>
                  <a:gd name="connsiteX3" fmla="*/ 1676629 w 1747587"/>
                  <a:gd name="connsiteY3" fmla="*/ 422910 h 422910"/>
                  <a:gd name="connsiteX4" fmla="*/ 0 w 1747587"/>
                  <a:gd name="connsiteY4" fmla="*/ 422910 h 422910"/>
                  <a:gd name="connsiteX5" fmla="*/ 0 w 1747587"/>
                  <a:gd name="connsiteY5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587" h="422910">
                    <a:moveTo>
                      <a:pt x="73730" y="0"/>
                    </a:moveTo>
                    <a:lnTo>
                      <a:pt x="1747587" y="0"/>
                    </a:lnTo>
                    <a:lnTo>
                      <a:pt x="1747587" y="350443"/>
                    </a:lnTo>
                    <a:lnTo>
                      <a:pt x="1676629" y="422910"/>
                    </a:lnTo>
                    <a:lnTo>
                      <a:pt x="0" y="422910"/>
                    </a:lnTo>
                    <a:lnTo>
                      <a:pt x="0" y="75297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068" name="Forma Livre: Forma 2067">
                <a:extLst>
                  <a:ext uri="{FF2B5EF4-FFF2-40B4-BE49-F238E27FC236}">
                    <a16:creationId xmlns:a16="http://schemas.microsoft.com/office/drawing/2014/main" id="{D3B65D86-8105-71B3-E2FE-820B7E501843}"/>
                  </a:ext>
                </a:extLst>
              </p:cNvPr>
              <p:cNvSpPr/>
              <p:nvPr/>
            </p:nvSpPr>
            <p:spPr>
              <a:xfrm>
                <a:off x="6385561" y="2876550"/>
                <a:ext cx="1697354" cy="365760"/>
              </a:xfrm>
              <a:custGeom>
                <a:avLst/>
                <a:gdLst>
                  <a:gd name="connsiteX0" fmla="*/ 73730 w 1747587"/>
                  <a:gd name="connsiteY0" fmla="*/ 0 h 422910"/>
                  <a:gd name="connsiteX1" fmla="*/ 1747587 w 1747587"/>
                  <a:gd name="connsiteY1" fmla="*/ 0 h 422910"/>
                  <a:gd name="connsiteX2" fmla="*/ 1747587 w 1747587"/>
                  <a:gd name="connsiteY2" fmla="*/ 350443 h 422910"/>
                  <a:gd name="connsiteX3" fmla="*/ 1676629 w 1747587"/>
                  <a:gd name="connsiteY3" fmla="*/ 422910 h 422910"/>
                  <a:gd name="connsiteX4" fmla="*/ 0 w 1747587"/>
                  <a:gd name="connsiteY4" fmla="*/ 422910 h 422910"/>
                  <a:gd name="connsiteX5" fmla="*/ 0 w 1747587"/>
                  <a:gd name="connsiteY5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7587" h="422910">
                    <a:moveTo>
                      <a:pt x="73730" y="0"/>
                    </a:moveTo>
                    <a:lnTo>
                      <a:pt x="1747587" y="0"/>
                    </a:lnTo>
                    <a:lnTo>
                      <a:pt x="1747587" y="350443"/>
                    </a:lnTo>
                    <a:lnTo>
                      <a:pt x="1676629" y="422910"/>
                    </a:lnTo>
                    <a:lnTo>
                      <a:pt x="0" y="422910"/>
                    </a:lnTo>
                    <a:lnTo>
                      <a:pt x="0" y="75297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33" name="Agrupar 1632">
              <a:extLst>
                <a:ext uri="{FF2B5EF4-FFF2-40B4-BE49-F238E27FC236}">
                  <a16:creationId xmlns:a16="http://schemas.microsoft.com/office/drawing/2014/main" id="{80A55E69-AC93-5118-19FF-A031A37F8C9B}"/>
                </a:ext>
              </a:extLst>
            </p:cNvPr>
            <p:cNvGrpSpPr/>
            <p:nvPr/>
          </p:nvGrpSpPr>
          <p:grpSpPr>
            <a:xfrm flipV="1">
              <a:off x="508718" y="7942836"/>
              <a:ext cx="454770" cy="422910"/>
              <a:chOff x="1796913" y="9333676"/>
              <a:chExt cx="454770" cy="422910"/>
            </a:xfrm>
          </p:grpSpPr>
          <p:sp>
            <p:nvSpPr>
              <p:cNvPr id="1886" name="Forma Livre: Forma 1885">
                <a:extLst>
                  <a:ext uri="{FF2B5EF4-FFF2-40B4-BE49-F238E27FC236}">
                    <a16:creationId xmlns:a16="http://schemas.microsoft.com/office/drawing/2014/main" id="{6E7E03F1-7EB4-1B9F-8F44-A6ACA96FA211}"/>
                  </a:ext>
                </a:extLst>
              </p:cNvPr>
              <p:cNvSpPr/>
              <p:nvPr/>
            </p:nvSpPr>
            <p:spPr>
              <a:xfrm rot="10800000" flipV="1">
                <a:off x="1796913" y="9333676"/>
                <a:ext cx="454770" cy="422910"/>
              </a:xfrm>
              <a:custGeom>
                <a:avLst/>
                <a:gdLst>
                  <a:gd name="connsiteX0" fmla="*/ 0 w 454770"/>
                  <a:gd name="connsiteY0" fmla="*/ 422910 h 422910"/>
                  <a:gd name="connsiteX1" fmla="*/ 204042 w 454770"/>
                  <a:gd name="connsiteY1" fmla="*/ 422910 h 422910"/>
                  <a:gd name="connsiteX2" fmla="*/ 250728 w 454770"/>
                  <a:gd name="connsiteY2" fmla="*/ 422910 h 422910"/>
                  <a:gd name="connsiteX3" fmla="*/ 352752 w 454770"/>
                  <a:gd name="connsiteY3" fmla="*/ 422910 h 422910"/>
                  <a:gd name="connsiteX4" fmla="*/ 454770 w 454770"/>
                  <a:gd name="connsiteY4" fmla="*/ 347613 h 422910"/>
                  <a:gd name="connsiteX5" fmla="*/ 454770 w 454770"/>
                  <a:gd name="connsiteY5" fmla="*/ 0 h 422910"/>
                  <a:gd name="connsiteX6" fmla="*/ 250728 w 454770"/>
                  <a:gd name="connsiteY6" fmla="*/ 0 h 422910"/>
                  <a:gd name="connsiteX7" fmla="*/ 204042 w 454770"/>
                  <a:gd name="connsiteY7" fmla="*/ 0 h 422910"/>
                  <a:gd name="connsiteX8" fmla="*/ 102018 w 454770"/>
                  <a:gd name="connsiteY8" fmla="*/ 0 h 422910"/>
                  <a:gd name="connsiteX9" fmla="*/ 0 w 454770"/>
                  <a:gd name="connsiteY9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4770" h="422910">
                    <a:moveTo>
                      <a:pt x="0" y="422910"/>
                    </a:moveTo>
                    <a:lnTo>
                      <a:pt x="204042" y="422910"/>
                    </a:lnTo>
                    <a:lnTo>
                      <a:pt x="250728" y="422910"/>
                    </a:lnTo>
                    <a:lnTo>
                      <a:pt x="352752" y="422910"/>
                    </a:lnTo>
                    <a:lnTo>
                      <a:pt x="454770" y="347613"/>
                    </a:lnTo>
                    <a:lnTo>
                      <a:pt x="454770" y="0"/>
                    </a:lnTo>
                    <a:lnTo>
                      <a:pt x="250728" y="0"/>
                    </a:lnTo>
                    <a:lnTo>
                      <a:pt x="204042" y="0"/>
                    </a:lnTo>
                    <a:lnTo>
                      <a:pt x="102018" y="0"/>
                    </a:lnTo>
                    <a:lnTo>
                      <a:pt x="0" y="75297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32" name="Forma Livre: Forma 1631">
                <a:extLst>
                  <a:ext uri="{FF2B5EF4-FFF2-40B4-BE49-F238E27FC236}">
                    <a16:creationId xmlns:a16="http://schemas.microsoft.com/office/drawing/2014/main" id="{1BD97DD3-C5F6-517B-130F-16CD1B9CDBF6}"/>
                  </a:ext>
                </a:extLst>
              </p:cNvPr>
              <p:cNvSpPr/>
              <p:nvPr/>
            </p:nvSpPr>
            <p:spPr>
              <a:xfrm rot="10800000" flipV="1">
                <a:off x="1831419" y="9364156"/>
                <a:ext cx="387848" cy="365760"/>
              </a:xfrm>
              <a:custGeom>
                <a:avLst/>
                <a:gdLst>
                  <a:gd name="connsiteX0" fmla="*/ 0 w 454770"/>
                  <a:gd name="connsiteY0" fmla="*/ 422910 h 422910"/>
                  <a:gd name="connsiteX1" fmla="*/ 204042 w 454770"/>
                  <a:gd name="connsiteY1" fmla="*/ 422910 h 422910"/>
                  <a:gd name="connsiteX2" fmla="*/ 250728 w 454770"/>
                  <a:gd name="connsiteY2" fmla="*/ 422910 h 422910"/>
                  <a:gd name="connsiteX3" fmla="*/ 352752 w 454770"/>
                  <a:gd name="connsiteY3" fmla="*/ 422910 h 422910"/>
                  <a:gd name="connsiteX4" fmla="*/ 454770 w 454770"/>
                  <a:gd name="connsiteY4" fmla="*/ 347613 h 422910"/>
                  <a:gd name="connsiteX5" fmla="*/ 454770 w 454770"/>
                  <a:gd name="connsiteY5" fmla="*/ 0 h 422910"/>
                  <a:gd name="connsiteX6" fmla="*/ 250728 w 454770"/>
                  <a:gd name="connsiteY6" fmla="*/ 0 h 422910"/>
                  <a:gd name="connsiteX7" fmla="*/ 204042 w 454770"/>
                  <a:gd name="connsiteY7" fmla="*/ 0 h 422910"/>
                  <a:gd name="connsiteX8" fmla="*/ 102018 w 454770"/>
                  <a:gd name="connsiteY8" fmla="*/ 0 h 422910"/>
                  <a:gd name="connsiteX9" fmla="*/ 0 w 454770"/>
                  <a:gd name="connsiteY9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4770" h="422910">
                    <a:moveTo>
                      <a:pt x="0" y="422910"/>
                    </a:moveTo>
                    <a:lnTo>
                      <a:pt x="204042" y="422910"/>
                    </a:lnTo>
                    <a:lnTo>
                      <a:pt x="250728" y="422910"/>
                    </a:lnTo>
                    <a:lnTo>
                      <a:pt x="352752" y="422910"/>
                    </a:lnTo>
                    <a:lnTo>
                      <a:pt x="454770" y="347613"/>
                    </a:lnTo>
                    <a:lnTo>
                      <a:pt x="454770" y="0"/>
                    </a:lnTo>
                    <a:lnTo>
                      <a:pt x="250728" y="0"/>
                    </a:lnTo>
                    <a:lnTo>
                      <a:pt x="204042" y="0"/>
                    </a:lnTo>
                    <a:lnTo>
                      <a:pt x="102018" y="0"/>
                    </a:lnTo>
                    <a:lnTo>
                      <a:pt x="0" y="75297"/>
                    </a:lnTo>
                    <a:close/>
                  </a:path>
                </a:pathLst>
              </a:custGeom>
              <a:solidFill>
                <a:srgbClr val="FF4343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34" name="Agrupar 1633">
              <a:extLst>
                <a:ext uri="{FF2B5EF4-FFF2-40B4-BE49-F238E27FC236}">
                  <a16:creationId xmlns:a16="http://schemas.microsoft.com/office/drawing/2014/main" id="{53894115-D249-7583-302D-615BAC96234B}"/>
                </a:ext>
              </a:extLst>
            </p:cNvPr>
            <p:cNvGrpSpPr/>
            <p:nvPr/>
          </p:nvGrpSpPr>
          <p:grpSpPr>
            <a:xfrm flipV="1">
              <a:off x="3452078" y="7942836"/>
              <a:ext cx="454770" cy="422910"/>
              <a:chOff x="1796913" y="9333676"/>
              <a:chExt cx="454770" cy="422910"/>
            </a:xfrm>
          </p:grpSpPr>
          <p:sp>
            <p:nvSpPr>
              <p:cNvPr id="1638" name="Forma Livre: Forma 1637">
                <a:extLst>
                  <a:ext uri="{FF2B5EF4-FFF2-40B4-BE49-F238E27FC236}">
                    <a16:creationId xmlns:a16="http://schemas.microsoft.com/office/drawing/2014/main" id="{DDC279FA-CB61-70C2-9535-9A37E8623ED4}"/>
                  </a:ext>
                </a:extLst>
              </p:cNvPr>
              <p:cNvSpPr/>
              <p:nvPr/>
            </p:nvSpPr>
            <p:spPr>
              <a:xfrm rot="10800000" flipV="1">
                <a:off x="1796913" y="9333676"/>
                <a:ext cx="454770" cy="422910"/>
              </a:xfrm>
              <a:custGeom>
                <a:avLst/>
                <a:gdLst>
                  <a:gd name="connsiteX0" fmla="*/ 0 w 454770"/>
                  <a:gd name="connsiteY0" fmla="*/ 422910 h 422910"/>
                  <a:gd name="connsiteX1" fmla="*/ 204042 w 454770"/>
                  <a:gd name="connsiteY1" fmla="*/ 422910 h 422910"/>
                  <a:gd name="connsiteX2" fmla="*/ 250728 w 454770"/>
                  <a:gd name="connsiteY2" fmla="*/ 422910 h 422910"/>
                  <a:gd name="connsiteX3" fmla="*/ 352752 w 454770"/>
                  <a:gd name="connsiteY3" fmla="*/ 422910 h 422910"/>
                  <a:gd name="connsiteX4" fmla="*/ 454770 w 454770"/>
                  <a:gd name="connsiteY4" fmla="*/ 347613 h 422910"/>
                  <a:gd name="connsiteX5" fmla="*/ 454770 w 454770"/>
                  <a:gd name="connsiteY5" fmla="*/ 0 h 422910"/>
                  <a:gd name="connsiteX6" fmla="*/ 250728 w 454770"/>
                  <a:gd name="connsiteY6" fmla="*/ 0 h 422910"/>
                  <a:gd name="connsiteX7" fmla="*/ 204042 w 454770"/>
                  <a:gd name="connsiteY7" fmla="*/ 0 h 422910"/>
                  <a:gd name="connsiteX8" fmla="*/ 102018 w 454770"/>
                  <a:gd name="connsiteY8" fmla="*/ 0 h 422910"/>
                  <a:gd name="connsiteX9" fmla="*/ 0 w 454770"/>
                  <a:gd name="connsiteY9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4770" h="422910">
                    <a:moveTo>
                      <a:pt x="0" y="422910"/>
                    </a:moveTo>
                    <a:lnTo>
                      <a:pt x="204042" y="422910"/>
                    </a:lnTo>
                    <a:lnTo>
                      <a:pt x="250728" y="422910"/>
                    </a:lnTo>
                    <a:lnTo>
                      <a:pt x="352752" y="422910"/>
                    </a:lnTo>
                    <a:lnTo>
                      <a:pt x="454770" y="347613"/>
                    </a:lnTo>
                    <a:lnTo>
                      <a:pt x="454770" y="0"/>
                    </a:lnTo>
                    <a:lnTo>
                      <a:pt x="250728" y="0"/>
                    </a:lnTo>
                    <a:lnTo>
                      <a:pt x="204042" y="0"/>
                    </a:lnTo>
                    <a:lnTo>
                      <a:pt x="102018" y="0"/>
                    </a:lnTo>
                    <a:lnTo>
                      <a:pt x="0" y="75297"/>
                    </a:lnTo>
                    <a:close/>
                  </a:path>
                </a:pathLst>
              </a:cu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639" name="Forma Livre: Forma 1638">
                <a:extLst>
                  <a:ext uri="{FF2B5EF4-FFF2-40B4-BE49-F238E27FC236}">
                    <a16:creationId xmlns:a16="http://schemas.microsoft.com/office/drawing/2014/main" id="{59CF5F8D-D5E3-8486-3971-9BB8D1958C74}"/>
                  </a:ext>
                </a:extLst>
              </p:cNvPr>
              <p:cNvSpPr/>
              <p:nvPr/>
            </p:nvSpPr>
            <p:spPr>
              <a:xfrm rot="10800000" flipV="1">
                <a:off x="1831419" y="9364156"/>
                <a:ext cx="387848" cy="365760"/>
              </a:xfrm>
              <a:custGeom>
                <a:avLst/>
                <a:gdLst>
                  <a:gd name="connsiteX0" fmla="*/ 0 w 454770"/>
                  <a:gd name="connsiteY0" fmla="*/ 422910 h 422910"/>
                  <a:gd name="connsiteX1" fmla="*/ 204042 w 454770"/>
                  <a:gd name="connsiteY1" fmla="*/ 422910 h 422910"/>
                  <a:gd name="connsiteX2" fmla="*/ 250728 w 454770"/>
                  <a:gd name="connsiteY2" fmla="*/ 422910 h 422910"/>
                  <a:gd name="connsiteX3" fmla="*/ 352752 w 454770"/>
                  <a:gd name="connsiteY3" fmla="*/ 422910 h 422910"/>
                  <a:gd name="connsiteX4" fmla="*/ 454770 w 454770"/>
                  <a:gd name="connsiteY4" fmla="*/ 347613 h 422910"/>
                  <a:gd name="connsiteX5" fmla="*/ 454770 w 454770"/>
                  <a:gd name="connsiteY5" fmla="*/ 0 h 422910"/>
                  <a:gd name="connsiteX6" fmla="*/ 250728 w 454770"/>
                  <a:gd name="connsiteY6" fmla="*/ 0 h 422910"/>
                  <a:gd name="connsiteX7" fmla="*/ 204042 w 454770"/>
                  <a:gd name="connsiteY7" fmla="*/ 0 h 422910"/>
                  <a:gd name="connsiteX8" fmla="*/ 102018 w 454770"/>
                  <a:gd name="connsiteY8" fmla="*/ 0 h 422910"/>
                  <a:gd name="connsiteX9" fmla="*/ 0 w 454770"/>
                  <a:gd name="connsiteY9" fmla="*/ 75297 h 42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54770" h="422910">
                    <a:moveTo>
                      <a:pt x="0" y="422910"/>
                    </a:moveTo>
                    <a:lnTo>
                      <a:pt x="204042" y="422910"/>
                    </a:lnTo>
                    <a:lnTo>
                      <a:pt x="250728" y="422910"/>
                    </a:lnTo>
                    <a:lnTo>
                      <a:pt x="352752" y="422910"/>
                    </a:lnTo>
                    <a:lnTo>
                      <a:pt x="454770" y="347613"/>
                    </a:lnTo>
                    <a:lnTo>
                      <a:pt x="454770" y="0"/>
                    </a:lnTo>
                    <a:lnTo>
                      <a:pt x="250728" y="0"/>
                    </a:lnTo>
                    <a:lnTo>
                      <a:pt x="204042" y="0"/>
                    </a:lnTo>
                    <a:lnTo>
                      <a:pt x="102018" y="0"/>
                    </a:lnTo>
                    <a:lnTo>
                      <a:pt x="0" y="75297"/>
                    </a:lnTo>
                    <a:close/>
                  </a:path>
                </a:pathLst>
              </a:custGeom>
              <a:solidFill>
                <a:srgbClr val="FF4343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947" name="Agrupar 1946">
            <a:extLst>
              <a:ext uri="{FF2B5EF4-FFF2-40B4-BE49-F238E27FC236}">
                <a16:creationId xmlns:a16="http://schemas.microsoft.com/office/drawing/2014/main" id="{DA89E224-C6AC-A783-0EF3-8CF65BB320FB}"/>
              </a:ext>
            </a:extLst>
          </p:cNvPr>
          <p:cNvGrpSpPr/>
          <p:nvPr/>
        </p:nvGrpSpPr>
        <p:grpSpPr>
          <a:xfrm>
            <a:off x="579018" y="7231538"/>
            <a:ext cx="627059" cy="603208"/>
            <a:chOff x="579018" y="7231538"/>
            <a:chExt cx="627059" cy="603208"/>
          </a:xfrm>
        </p:grpSpPr>
        <p:grpSp>
          <p:nvGrpSpPr>
            <p:cNvPr id="1988" name="Agrupar 1987">
              <a:extLst>
                <a:ext uri="{FF2B5EF4-FFF2-40B4-BE49-F238E27FC236}">
                  <a16:creationId xmlns:a16="http://schemas.microsoft.com/office/drawing/2014/main" id="{DC3A7817-56CC-82B3-0AF4-110980913686}"/>
                </a:ext>
              </a:extLst>
            </p:cNvPr>
            <p:cNvGrpSpPr/>
            <p:nvPr/>
          </p:nvGrpSpPr>
          <p:grpSpPr>
            <a:xfrm>
              <a:off x="579018" y="7231538"/>
              <a:ext cx="627059" cy="603208"/>
              <a:chOff x="1422768" y="7213654"/>
              <a:chExt cx="627059" cy="603208"/>
            </a:xfrm>
          </p:grpSpPr>
          <p:grpSp>
            <p:nvGrpSpPr>
              <p:cNvPr id="1978" name="Agrupar 1977">
                <a:extLst>
                  <a:ext uri="{FF2B5EF4-FFF2-40B4-BE49-F238E27FC236}">
                    <a16:creationId xmlns:a16="http://schemas.microsoft.com/office/drawing/2014/main" id="{880F06F6-ABD2-CE15-D9EE-CF552614B81F}"/>
                  </a:ext>
                </a:extLst>
              </p:cNvPr>
              <p:cNvGrpSpPr/>
              <p:nvPr/>
            </p:nvGrpSpPr>
            <p:grpSpPr>
              <a:xfrm>
                <a:off x="1422768" y="7428242"/>
                <a:ext cx="627059" cy="388620"/>
                <a:chOff x="1422768" y="7428242"/>
                <a:chExt cx="627059" cy="388620"/>
              </a:xfrm>
            </p:grpSpPr>
            <p:sp>
              <p:nvSpPr>
                <p:cNvPr id="1949" name="Forma Livre: Forma 1948">
                  <a:extLst>
                    <a:ext uri="{FF2B5EF4-FFF2-40B4-BE49-F238E27FC236}">
                      <a16:creationId xmlns:a16="http://schemas.microsoft.com/office/drawing/2014/main" id="{D8DE803A-95BC-5E08-576A-02857B9C619B}"/>
                    </a:ext>
                  </a:extLst>
                </p:cNvPr>
                <p:cNvSpPr/>
                <p:nvPr/>
              </p:nvSpPr>
              <p:spPr>
                <a:xfrm>
                  <a:off x="1422768" y="7428242"/>
                  <a:ext cx="627059" cy="388620"/>
                </a:xfrm>
                <a:custGeom>
                  <a:avLst/>
                  <a:gdLst>
                    <a:gd name="connsiteX0" fmla="*/ 91447 w 627059"/>
                    <a:gd name="connsiteY0" fmla="*/ 0 h 388620"/>
                    <a:gd name="connsiteX1" fmla="*/ 534131 w 627059"/>
                    <a:gd name="connsiteY1" fmla="*/ 0 h 388620"/>
                    <a:gd name="connsiteX2" fmla="*/ 627059 w 627059"/>
                    <a:gd name="connsiteY2" fmla="*/ 92928 h 388620"/>
                    <a:gd name="connsiteX3" fmla="*/ 627059 w 627059"/>
                    <a:gd name="connsiteY3" fmla="*/ 297909 h 388620"/>
                    <a:gd name="connsiteX4" fmla="*/ 536347 w 627059"/>
                    <a:gd name="connsiteY4" fmla="*/ 388620 h 388620"/>
                    <a:gd name="connsiteX5" fmla="*/ 93479 w 627059"/>
                    <a:gd name="connsiteY5" fmla="*/ 388620 h 388620"/>
                    <a:gd name="connsiteX6" fmla="*/ 0 w 627059"/>
                    <a:gd name="connsiteY6" fmla="*/ 295142 h 388620"/>
                    <a:gd name="connsiteX7" fmla="*/ 0 w 627059"/>
                    <a:gd name="connsiteY7" fmla="*/ 91447 h 388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059" h="388620">
                      <a:moveTo>
                        <a:pt x="91447" y="0"/>
                      </a:moveTo>
                      <a:lnTo>
                        <a:pt x="534131" y="0"/>
                      </a:lnTo>
                      <a:lnTo>
                        <a:pt x="627059" y="92928"/>
                      </a:lnTo>
                      <a:lnTo>
                        <a:pt x="627059" y="297909"/>
                      </a:lnTo>
                      <a:lnTo>
                        <a:pt x="536347" y="388620"/>
                      </a:lnTo>
                      <a:lnTo>
                        <a:pt x="93479" y="388620"/>
                      </a:lnTo>
                      <a:lnTo>
                        <a:pt x="0" y="295142"/>
                      </a:lnTo>
                      <a:lnTo>
                        <a:pt x="0" y="9144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56" name="Conector reto 1955">
                  <a:extLst>
                    <a:ext uri="{FF2B5EF4-FFF2-40B4-BE49-F238E27FC236}">
                      <a16:creationId xmlns:a16="http://schemas.microsoft.com/office/drawing/2014/main" id="{624D1F28-776D-F156-6FD2-01316E63F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4212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1" name="Conector reto 1970">
                  <a:extLst>
                    <a:ext uri="{FF2B5EF4-FFF2-40B4-BE49-F238E27FC236}">
                      <a16:creationId xmlns:a16="http://schemas.microsoft.com/office/drawing/2014/main" id="{BF4168E1-41A5-8074-A969-0BF33FBCA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37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2" name="Conector reto 1971">
                  <a:extLst>
                    <a:ext uri="{FF2B5EF4-FFF2-40B4-BE49-F238E27FC236}">
                      <a16:creationId xmlns:a16="http://schemas.microsoft.com/office/drawing/2014/main" id="{C9624029-B74F-F4CF-837B-E75D63729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4212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3" name="Conector reto 1972">
                  <a:extLst>
                    <a:ext uri="{FF2B5EF4-FFF2-40B4-BE49-F238E27FC236}">
                      <a16:creationId xmlns:a16="http://schemas.microsoft.com/office/drawing/2014/main" id="{0418FA0C-5197-9B31-FE85-4778AE730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8737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7" name="Forma Livre: Forma 1986">
                <a:extLst>
                  <a:ext uri="{FF2B5EF4-FFF2-40B4-BE49-F238E27FC236}">
                    <a16:creationId xmlns:a16="http://schemas.microsoft.com/office/drawing/2014/main" id="{B6951468-6F90-9AEA-A9B8-1245D10E796B}"/>
                  </a:ext>
                </a:extLst>
              </p:cNvPr>
              <p:cNvSpPr/>
              <p:nvPr/>
            </p:nvSpPr>
            <p:spPr>
              <a:xfrm rot="5400000">
                <a:off x="1629725" y="7199028"/>
                <a:ext cx="214588" cy="243840"/>
              </a:xfrm>
              <a:custGeom>
                <a:avLst/>
                <a:gdLst>
                  <a:gd name="connsiteX0" fmla="*/ 114479 w 214588"/>
                  <a:gd name="connsiteY0" fmla="*/ 0 h 243840"/>
                  <a:gd name="connsiteX1" fmla="*/ 214588 w 214588"/>
                  <a:gd name="connsiteY1" fmla="*/ 0 h 243840"/>
                  <a:gd name="connsiteX2" fmla="*/ 214588 w 214588"/>
                  <a:gd name="connsiteY2" fmla="*/ 243840 h 243840"/>
                  <a:gd name="connsiteX3" fmla="*/ 113016 w 214588"/>
                  <a:gd name="connsiteY3" fmla="*/ 243840 h 243840"/>
                  <a:gd name="connsiteX4" fmla="*/ 117865 w 214588"/>
                  <a:gd name="connsiteY4" fmla="*/ 231804 h 243840"/>
                  <a:gd name="connsiteX5" fmla="*/ 95005 w 214588"/>
                  <a:gd name="connsiteY5" fmla="*/ 208303 h 243840"/>
                  <a:gd name="connsiteX6" fmla="*/ 78841 w 214588"/>
                  <a:gd name="connsiteY6" fmla="*/ 215187 h 243840"/>
                  <a:gd name="connsiteX7" fmla="*/ 75743 w 214588"/>
                  <a:gd name="connsiteY7" fmla="*/ 222874 h 243840"/>
                  <a:gd name="connsiteX8" fmla="*/ 0 w 214588"/>
                  <a:gd name="connsiteY8" fmla="*/ 147130 h 243840"/>
                  <a:gd name="connsiteX9" fmla="*/ 0 w 214588"/>
                  <a:gd name="connsiteY9" fmla="*/ 96487 h 243840"/>
                  <a:gd name="connsiteX10" fmla="*/ 76722 w 214588"/>
                  <a:gd name="connsiteY10" fmla="*/ 19765 h 243840"/>
                  <a:gd name="connsiteX11" fmla="*/ 81177 w 214588"/>
                  <a:gd name="connsiteY11" fmla="*/ 30820 h 243840"/>
                  <a:gd name="connsiteX12" fmla="*/ 97341 w 214588"/>
                  <a:gd name="connsiteY12" fmla="*/ 37703 h 243840"/>
                  <a:gd name="connsiteX13" fmla="*/ 120201 w 214588"/>
                  <a:gd name="connsiteY13" fmla="*/ 14202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588" h="243840">
                    <a:moveTo>
                      <a:pt x="114479" y="0"/>
                    </a:moveTo>
                    <a:lnTo>
                      <a:pt x="214588" y="0"/>
                    </a:lnTo>
                    <a:lnTo>
                      <a:pt x="214588" y="243840"/>
                    </a:lnTo>
                    <a:lnTo>
                      <a:pt x="113016" y="243840"/>
                    </a:lnTo>
                    <a:lnTo>
                      <a:pt x="117865" y="231804"/>
                    </a:lnTo>
                    <a:cubicBezTo>
                      <a:pt x="117865" y="218825"/>
                      <a:pt x="107630" y="208303"/>
                      <a:pt x="95005" y="208303"/>
                    </a:cubicBezTo>
                    <a:cubicBezTo>
                      <a:pt x="88693" y="208303"/>
                      <a:pt x="82978" y="210934"/>
                      <a:pt x="78841" y="215187"/>
                    </a:cubicBezTo>
                    <a:lnTo>
                      <a:pt x="75743" y="222874"/>
                    </a:lnTo>
                    <a:lnTo>
                      <a:pt x="0" y="147130"/>
                    </a:lnTo>
                    <a:lnTo>
                      <a:pt x="0" y="96487"/>
                    </a:lnTo>
                    <a:lnTo>
                      <a:pt x="76722" y="19765"/>
                    </a:lnTo>
                    <a:lnTo>
                      <a:pt x="81177" y="30820"/>
                    </a:lnTo>
                    <a:cubicBezTo>
                      <a:pt x="85314" y="35073"/>
                      <a:pt x="91029" y="37703"/>
                      <a:pt x="97341" y="37703"/>
                    </a:cubicBezTo>
                    <a:cubicBezTo>
                      <a:pt x="109966" y="37703"/>
                      <a:pt x="120201" y="27181"/>
                      <a:pt x="120201" y="1420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640" name="CaixaDeTexto 1639">
              <a:extLst>
                <a:ext uri="{FF2B5EF4-FFF2-40B4-BE49-F238E27FC236}">
                  <a16:creationId xmlns:a16="http://schemas.microsoft.com/office/drawing/2014/main" id="{35FD1C35-1412-0D33-89CD-CDA8E2F88B50}"/>
                </a:ext>
              </a:extLst>
            </p:cNvPr>
            <p:cNvSpPr txBox="1"/>
            <p:nvPr/>
          </p:nvSpPr>
          <p:spPr>
            <a:xfrm>
              <a:off x="739749" y="7252852"/>
              <a:ext cx="3213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PC</a:t>
              </a:r>
            </a:p>
          </p:txBody>
        </p:sp>
      </p:grpSp>
      <p:grpSp>
        <p:nvGrpSpPr>
          <p:cNvPr id="2096" name="Agrupar 2095">
            <a:extLst>
              <a:ext uri="{FF2B5EF4-FFF2-40B4-BE49-F238E27FC236}">
                <a16:creationId xmlns:a16="http://schemas.microsoft.com/office/drawing/2014/main" id="{79123D41-E956-A050-BF30-0E96CF2D143D}"/>
              </a:ext>
            </a:extLst>
          </p:cNvPr>
          <p:cNvGrpSpPr/>
          <p:nvPr/>
        </p:nvGrpSpPr>
        <p:grpSpPr>
          <a:xfrm>
            <a:off x="4572696" y="7214110"/>
            <a:ext cx="2521298" cy="3897560"/>
            <a:chOff x="4572696" y="7214110"/>
            <a:chExt cx="2521298" cy="3897560"/>
          </a:xfrm>
        </p:grpSpPr>
        <p:sp>
          <p:nvSpPr>
            <p:cNvPr id="1653" name="Forma Livre: Forma 1652">
              <a:extLst>
                <a:ext uri="{FF2B5EF4-FFF2-40B4-BE49-F238E27FC236}">
                  <a16:creationId xmlns:a16="http://schemas.microsoft.com/office/drawing/2014/main" id="{85877761-0523-2934-275E-867E92F9489F}"/>
                </a:ext>
              </a:extLst>
            </p:cNvPr>
            <p:cNvSpPr/>
            <p:nvPr/>
          </p:nvSpPr>
          <p:spPr>
            <a:xfrm>
              <a:off x="4624675" y="7214111"/>
              <a:ext cx="2417599" cy="3897559"/>
            </a:xfrm>
            <a:custGeom>
              <a:avLst/>
              <a:gdLst>
                <a:gd name="connsiteX0" fmla="*/ 108000 w 4937670"/>
                <a:gd name="connsiteY0" fmla="*/ 0 h 5618479"/>
                <a:gd name="connsiteX1" fmla="*/ 4823408 w 4937670"/>
                <a:gd name="connsiteY1" fmla="*/ 0 h 5618479"/>
                <a:gd name="connsiteX2" fmla="*/ 4831895 w 4937670"/>
                <a:gd name="connsiteY2" fmla="*/ 41799 h 5618479"/>
                <a:gd name="connsiteX3" fmla="*/ 4931408 w 4937670"/>
                <a:gd name="connsiteY3" fmla="*/ 107384 h 5618479"/>
                <a:gd name="connsiteX4" fmla="*/ 4937670 w 4937670"/>
                <a:gd name="connsiteY4" fmla="*/ 106127 h 5618479"/>
                <a:gd name="connsiteX5" fmla="*/ 4937670 w 4937670"/>
                <a:gd name="connsiteY5" fmla="*/ 5512352 h 5618479"/>
                <a:gd name="connsiteX6" fmla="*/ 4931408 w 4937670"/>
                <a:gd name="connsiteY6" fmla="*/ 5511095 h 5618479"/>
                <a:gd name="connsiteX7" fmla="*/ 4823408 w 4937670"/>
                <a:gd name="connsiteY7" fmla="*/ 5618479 h 5618479"/>
                <a:gd name="connsiteX8" fmla="*/ 108000 w 4937670"/>
                <a:gd name="connsiteY8" fmla="*/ 5618479 h 5618479"/>
                <a:gd name="connsiteX9" fmla="*/ 0 w 4937670"/>
                <a:gd name="connsiteY9" fmla="*/ 5511095 h 5618479"/>
                <a:gd name="connsiteX10" fmla="*/ 0 w 4937670"/>
                <a:gd name="connsiteY10" fmla="*/ 107384 h 5618479"/>
                <a:gd name="connsiteX11" fmla="*/ 42039 w 4937670"/>
                <a:gd name="connsiteY11" fmla="*/ 98945 h 5618479"/>
                <a:gd name="connsiteX12" fmla="*/ 99513 w 4937670"/>
                <a:gd name="connsiteY12" fmla="*/ 41799 h 56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37670" h="5618479">
                  <a:moveTo>
                    <a:pt x="108000" y="0"/>
                  </a:moveTo>
                  <a:lnTo>
                    <a:pt x="4823408" y="0"/>
                  </a:lnTo>
                  <a:lnTo>
                    <a:pt x="4831895" y="41799"/>
                  </a:lnTo>
                  <a:cubicBezTo>
                    <a:pt x="4848291" y="80341"/>
                    <a:pt x="4886673" y="107384"/>
                    <a:pt x="4931408" y="107384"/>
                  </a:cubicBezTo>
                  <a:lnTo>
                    <a:pt x="4937670" y="106127"/>
                  </a:lnTo>
                  <a:lnTo>
                    <a:pt x="4937670" y="5512352"/>
                  </a:lnTo>
                  <a:lnTo>
                    <a:pt x="4931408" y="5511095"/>
                  </a:lnTo>
                  <a:cubicBezTo>
                    <a:pt x="4871761" y="5511095"/>
                    <a:pt x="4823408" y="5559172"/>
                    <a:pt x="4823408" y="5618479"/>
                  </a:cubicBezTo>
                  <a:lnTo>
                    <a:pt x="108000" y="5618479"/>
                  </a:lnTo>
                  <a:cubicBezTo>
                    <a:pt x="108000" y="5559172"/>
                    <a:pt x="59647" y="5511095"/>
                    <a:pt x="0" y="5511095"/>
                  </a:cubicBezTo>
                  <a:lnTo>
                    <a:pt x="0" y="107384"/>
                  </a:lnTo>
                  <a:lnTo>
                    <a:pt x="42039" y="98945"/>
                  </a:lnTo>
                  <a:cubicBezTo>
                    <a:pt x="67881" y="88078"/>
                    <a:pt x="88583" y="67494"/>
                    <a:pt x="99513" y="41799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54" name="Forma Livre: Forma 1653">
              <a:extLst>
                <a:ext uri="{FF2B5EF4-FFF2-40B4-BE49-F238E27FC236}">
                  <a16:creationId xmlns:a16="http://schemas.microsoft.com/office/drawing/2014/main" id="{4F3460AA-FFDA-0A17-0F24-90C7362014A2}"/>
                </a:ext>
              </a:extLst>
            </p:cNvPr>
            <p:cNvSpPr/>
            <p:nvPr/>
          </p:nvSpPr>
          <p:spPr>
            <a:xfrm>
              <a:off x="4572696" y="7214110"/>
              <a:ext cx="2521298" cy="3897560"/>
            </a:xfrm>
            <a:custGeom>
              <a:avLst/>
              <a:gdLst>
                <a:gd name="connsiteX0" fmla="*/ 563341 w 5149463"/>
                <a:gd name="connsiteY0" fmla="*/ 0 h 5618480"/>
                <a:gd name="connsiteX1" fmla="*/ 4586653 w 5149463"/>
                <a:gd name="connsiteY1" fmla="*/ 0 h 5618480"/>
                <a:gd name="connsiteX2" fmla="*/ 5043832 w 5149463"/>
                <a:gd name="connsiteY2" fmla="*/ 457179 h 5618480"/>
                <a:gd name="connsiteX3" fmla="*/ 5043832 w 5149463"/>
                <a:gd name="connsiteY3" fmla="*/ 4497888 h 5618480"/>
                <a:gd name="connsiteX4" fmla="*/ 5041279 w 5149463"/>
                <a:gd name="connsiteY4" fmla="*/ 4497888 h 5618480"/>
                <a:gd name="connsiteX5" fmla="*/ 5041279 w 5149463"/>
                <a:gd name="connsiteY5" fmla="*/ 4829358 h 5618480"/>
                <a:gd name="connsiteX6" fmla="*/ 5045891 w 5149463"/>
                <a:gd name="connsiteY6" fmla="*/ 4829358 h 5618480"/>
                <a:gd name="connsiteX7" fmla="*/ 5041927 w 5149463"/>
                <a:gd name="connsiteY7" fmla="*/ 4878888 h 5618480"/>
                <a:gd name="connsiteX8" fmla="*/ 5131283 w 5149463"/>
                <a:gd name="connsiteY8" fmla="*/ 5090562 h 5618480"/>
                <a:gd name="connsiteX9" fmla="*/ 5149463 w 5149463"/>
                <a:gd name="connsiteY9" fmla="*/ 5102991 h 5618480"/>
                <a:gd name="connsiteX10" fmla="*/ 5141949 w 5149463"/>
                <a:gd name="connsiteY10" fmla="*/ 5142261 h 5618480"/>
                <a:gd name="connsiteX11" fmla="*/ 4882021 w 5149463"/>
                <a:gd name="connsiteY11" fmla="*/ 5510051 h 5618480"/>
                <a:gd name="connsiteX12" fmla="*/ 4873336 w 5149463"/>
                <a:gd name="connsiteY12" fmla="*/ 5514766 h 5618480"/>
                <a:gd name="connsiteX13" fmla="*/ 4842266 w 5149463"/>
                <a:gd name="connsiteY13" fmla="*/ 5540400 h 5618480"/>
                <a:gd name="connsiteX14" fmla="*/ 4586653 w 5149463"/>
                <a:gd name="connsiteY14" fmla="*/ 5618479 h 5618480"/>
                <a:gd name="connsiteX15" fmla="*/ 4527059 w 5149463"/>
                <a:gd name="connsiteY15" fmla="*/ 5618479 h 5618480"/>
                <a:gd name="connsiteX16" fmla="*/ 4527049 w 5149463"/>
                <a:gd name="connsiteY16" fmla="*/ 5618480 h 5618480"/>
                <a:gd name="connsiteX17" fmla="*/ 622945 w 5149463"/>
                <a:gd name="connsiteY17" fmla="*/ 5618479 h 5618480"/>
                <a:gd name="connsiteX18" fmla="*/ 563341 w 5149463"/>
                <a:gd name="connsiteY18" fmla="*/ 5618479 h 5618480"/>
                <a:gd name="connsiteX19" fmla="*/ 307728 w 5149463"/>
                <a:gd name="connsiteY19" fmla="*/ 5540400 h 5618480"/>
                <a:gd name="connsiteX20" fmla="*/ 276655 w 5149463"/>
                <a:gd name="connsiteY20" fmla="*/ 5514763 h 5618480"/>
                <a:gd name="connsiteX21" fmla="*/ 267973 w 5149463"/>
                <a:gd name="connsiteY21" fmla="*/ 5510050 h 5618480"/>
                <a:gd name="connsiteX22" fmla="*/ 956 w 5149463"/>
                <a:gd name="connsiteY22" fmla="*/ 5111543 h 5618480"/>
                <a:gd name="connsiteX23" fmla="*/ 0 w 5149463"/>
                <a:gd name="connsiteY23" fmla="*/ 5102053 h 5618480"/>
                <a:gd name="connsiteX24" fmla="*/ 16808 w 5149463"/>
                <a:gd name="connsiteY24" fmla="*/ 5090562 h 5618480"/>
                <a:gd name="connsiteX25" fmla="*/ 106163 w 5149463"/>
                <a:gd name="connsiteY25" fmla="*/ 4878888 h 5618480"/>
                <a:gd name="connsiteX26" fmla="*/ 102199 w 5149463"/>
                <a:gd name="connsiteY26" fmla="*/ 4829358 h 5618480"/>
                <a:gd name="connsiteX27" fmla="*/ 104638 w 5149463"/>
                <a:gd name="connsiteY27" fmla="*/ 4829358 h 5618480"/>
                <a:gd name="connsiteX28" fmla="*/ 104638 w 5149463"/>
                <a:gd name="connsiteY28" fmla="*/ 4618740 h 5618480"/>
                <a:gd name="connsiteX29" fmla="*/ 106162 w 5149463"/>
                <a:gd name="connsiteY29" fmla="*/ 4616893 h 5618480"/>
                <a:gd name="connsiteX30" fmla="*/ 106162 w 5149463"/>
                <a:gd name="connsiteY30" fmla="*/ 457179 h 5618480"/>
                <a:gd name="connsiteX31" fmla="*/ 563341 w 5149463"/>
                <a:gd name="connsiteY31" fmla="*/ 0 h 561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49463" h="5618480">
                  <a:moveTo>
                    <a:pt x="563341" y="0"/>
                  </a:moveTo>
                  <a:lnTo>
                    <a:pt x="4586653" y="0"/>
                  </a:lnTo>
                  <a:cubicBezTo>
                    <a:pt x="4839146" y="0"/>
                    <a:pt x="5043832" y="204686"/>
                    <a:pt x="5043832" y="457179"/>
                  </a:cubicBezTo>
                  <a:lnTo>
                    <a:pt x="5043832" y="4497888"/>
                  </a:lnTo>
                  <a:lnTo>
                    <a:pt x="5041279" y="4497888"/>
                  </a:lnTo>
                  <a:lnTo>
                    <a:pt x="5041279" y="4829358"/>
                  </a:lnTo>
                  <a:lnTo>
                    <a:pt x="5045891" y="4829358"/>
                  </a:lnTo>
                  <a:lnTo>
                    <a:pt x="5041927" y="4878888"/>
                  </a:lnTo>
                  <a:cubicBezTo>
                    <a:pt x="5041927" y="4967002"/>
                    <a:pt x="5077372" y="5044688"/>
                    <a:pt x="5131283" y="5090562"/>
                  </a:cubicBezTo>
                  <a:lnTo>
                    <a:pt x="5149463" y="5102991"/>
                  </a:lnTo>
                  <a:lnTo>
                    <a:pt x="5141949" y="5142261"/>
                  </a:lnTo>
                  <a:cubicBezTo>
                    <a:pt x="5102804" y="5294405"/>
                    <a:pt x="5008682" y="5424481"/>
                    <a:pt x="4882021" y="5510051"/>
                  </a:cubicBezTo>
                  <a:lnTo>
                    <a:pt x="4873336" y="5514766"/>
                  </a:lnTo>
                  <a:lnTo>
                    <a:pt x="4842266" y="5540400"/>
                  </a:lnTo>
                  <a:cubicBezTo>
                    <a:pt x="4769300" y="5589695"/>
                    <a:pt x="4681338" y="5618479"/>
                    <a:pt x="4586653" y="5618479"/>
                  </a:cubicBezTo>
                  <a:lnTo>
                    <a:pt x="4527059" y="5618479"/>
                  </a:lnTo>
                  <a:lnTo>
                    <a:pt x="4527049" y="5618480"/>
                  </a:lnTo>
                  <a:lnTo>
                    <a:pt x="622945" y="5618479"/>
                  </a:lnTo>
                  <a:lnTo>
                    <a:pt x="563341" y="5618479"/>
                  </a:lnTo>
                  <a:cubicBezTo>
                    <a:pt x="468656" y="5618479"/>
                    <a:pt x="380694" y="5589695"/>
                    <a:pt x="307728" y="5540400"/>
                  </a:cubicBezTo>
                  <a:lnTo>
                    <a:pt x="276655" y="5514763"/>
                  </a:lnTo>
                  <a:lnTo>
                    <a:pt x="267973" y="5510050"/>
                  </a:lnTo>
                  <a:cubicBezTo>
                    <a:pt x="132868" y="5418775"/>
                    <a:pt x="34785" y="5276862"/>
                    <a:pt x="956" y="5111543"/>
                  </a:cubicBezTo>
                  <a:lnTo>
                    <a:pt x="0" y="5102053"/>
                  </a:lnTo>
                  <a:lnTo>
                    <a:pt x="16808" y="5090562"/>
                  </a:lnTo>
                  <a:cubicBezTo>
                    <a:pt x="70718" y="5044688"/>
                    <a:pt x="106163" y="4967002"/>
                    <a:pt x="106163" y="4878888"/>
                  </a:cubicBezTo>
                  <a:lnTo>
                    <a:pt x="102199" y="4829358"/>
                  </a:lnTo>
                  <a:lnTo>
                    <a:pt x="104638" y="4829358"/>
                  </a:lnTo>
                  <a:lnTo>
                    <a:pt x="104638" y="4618740"/>
                  </a:lnTo>
                  <a:lnTo>
                    <a:pt x="106162" y="4616893"/>
                  </a:lnTo>
                  <a:lnTo>
                    <a:pt x="106162" y="457179"/>
                  </a:lnTo>
                  <a:cubicBezTo>
                    <a:pt x="106162" y="204686"/>
                    <a:pt x="310848" y="0"/>
                    <a:pt x="563341" y="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1655" name="Conector reto 1654">
              <a:extLst>
                <a:ext uri="{FF2B5EF4-FFF2-40B4-BE49-F238E27FC236}">
                  <a16:creationId xmlns:a16="http://schemas.microsoft.com/office/drawing/2014/main" id="{B60B2D8D-D887-E066-CB61-BA21F6524E41}"/>
                </a:ext>
              </a:extLst>
            </p:cNvPr>
            <p:cNvCxnSpPr>
              <a:cxnSpLocks/>
              <a:endCxn id="1657" idx="0"/>
            </p:cNvCxnSpPr>
            <p:nvPr/>
          </p:nvCxnSpPr>
          <p:spPr>
            <a:xfrm>
              <a:off x="4692271" y="7292780"/>
              <a:ext cx="0" cy="34994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6" name="Conector reto 1655">
              <a:extLst>
                <a:ext uri="{FF2B5EF4-FFF2-40B4-BE49-F238E27FC236}">
                  <a16:creationId xmlns:a16="http://schemas.microsoft.com/office/drawing/2014/main" id="{341F7E9D-14DD-F5D6-E3AB-FC86FECBADC7}"/>
                </a:ext>
              </a:extLst>
            </p:cNvPr>
            <p:cNvCxnSpPr>
              <a:cxnSpLocks/>
            </p:cNvCxnSpPr>
            <p:nvPr/>
          </p:nvCxnSpPr>
          <p:spPr>
            <a:xfrm>
              <a:off x="6967143" y="7283332"/>
              <a:ext cx="0" cy="3499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7" name="Forma Livre: Forma 1656">
              <a:extLst>
                <a:ext uri="{FF2B5EF4-FFF2-40B4-BE49-F238E27FC236}">
                  <a16:creationId xmlns:a16="http://schemas.microsoft.com/office/drawing/2014/main" id="{070E1969-DA4C-A12B-3563-C6CA6584440A}"/>
                </a:ext>
              </a:extLst>
            </p:cNvPr>
            <p:cNvSpPr/>
            <p:nvPr/>
          </p:nvSpPr>
          <p:spPr>
            <a:xfrm>
              <a:off x="4664652" y="10792224"/>
              <a:ext cx="27619" cy="206191"/>
            </a:xfrm>
            <a:custGeom>
              <a:avLst/>
              <a:gdLst>
                <a:gd name="connsiteX0" fmla="*/ 139065 w 139065"/>
                <a:gd name="connsiteY0" fmla="*/ 0 h 323850"/>
                <a:gd name="connsiteX1" fmla="*/ 0 w 139065"/>
                <a:gd name="connsiteY1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065" h="323850">
                  <a:moveTo>
                    <a:pt x="139065" y="0"/>
                  </a:moveTo>
                  <a:cubicBezTo>
                    <a:pt x="126841" y="157004"/>
                    <a:pt x="114617" y="314008"/>
                    <a:pt x="0" y="3238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8" name="Forma Livre: Forma 1657">
              <a:extLst>
                <a:ext uri="{FF2B5EF4-FFF2-40B4-BE49-F238E27FC236}">
                  <a16:creationId xmlns:a16="http://schemas.microsoft.com/office/drawing/2014/main" id="{0D426200-2A2E-4AB3-F675-B87384B1B322}"/>
                </a:ext>
              </a:extLst>
            </p:cNvPr>
            <p:cNvSpPr/>
            <p:nvPr/>
          </p:nvSpPr>
          <p:spPr>
            <a:xfrm flipH="1">
              <a:off x="6965480" y="10782409"/>
              <a:ext cx="27619" cy="206191"/>
            </a:xfrm>
            <a:custGeom>
              <a:avLst/>
              <a:gdLst>
                <a:gd name="connsiteX0" fmla="*/ 139065 w 139065"/>
                <a:gd name="connsiteY0" fmla="*/ 0 h 323850"/>
                <a:gd name="connsiteX1" fmla="*/ 0 w 139065"/>
                <a:gd name="connsiteY1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065" h="323850">
                  <a:moveTo>
                    <a:pt x="139065" y="0"/>
                  </a:moveTo>
                  <a:cubicBezTo>
                    <a:pt x="126841" y="157004"/>
                    <a:pt x="114617" y="314008"/>
                    <a:pt x="0" y="3238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71" name="Agrupar 1670">
            <a:extLst>
              <a:ext uri="{FF2B5EF4-FFF2-40B4-BE49-F238E27FC236}">
                <a16:creationId xmlns:a16="http://schemas.microsoft.com/office/drawing/2014/main" id="{EC441227-BF7C-73CD-6C6D-AD74125B3EA0}"/>
              </a:ext>
            </a:extLst>
          </p:cNvPr>
          <p:cNvGrpSpPr/>
          <p:nvPr/>
        </p:nvGrpSpPr>
        <p:grpSpPr>
          <a:xfrm>
            <a:off x="4742138" y="7494082"/>
            <a:ext cx="1027135" cy="251134"/>
            <a:chOff x="6358890" y="2849880"/>
            <a:chExt cx="1747586" cy="422910"/>
          </a:xfrm>
        </p:grpSpPr>
        <p:sp>
          <p:nvSpPr>
            <p:cNvPr id="1672" name="Forma Livre: Forma 1671">
              <a:extLst>
                <a:ext uri="{FF2B5EF4-FFF2-40B4-BE49-F238E27FC236}">
                  <a16:creationId xmlns:a16="http://schemas.microsoft.com/office/drawing/2014/main" id="{AEDDBCB9-A529-3C20-A5CC-3AC4093E3ECE}"/>
                </a:ext>
              </a:extLst>
            </p:cNvPr>
            <p:cNvSpPr/>
            <p:nvPr/>
          </p:nvSpPr>
          <p:spPr>
            <a:xfrm>
              <a:off x="6358890" y="2849880"/>
              <a:ext cx="1747586" cy="42291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73" name="Forma Livre: Forma 1672">
              <a:extLst>
                <a:ext uri="{FF2B5EF4-FFF2-40B4-BE49-F238E27FC236}">
                  <a16:creationId xmlns:a16="http://schemas.microsoft.com/office/drawing/2014/main" id="{69427FDD-8F2F-8B54-7EBA-7065AE84131B}"/>
                </a:ext>
              </a:extLst>
            </p:cNvPr>
            <p:cNvSpPr/>
            <p:nvPr/>
          </p:nvSpPr>
          <p:spPr>
            <a:xfrm>
              <a:off x="6385560" y="2876550"/>
              <a:ext cx="1691798" cy="36576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1683" name="Agrupar 1682">
            <a:extLst>
              <a:ext uri="{FF2B5EF4-FFF2-40B4-BE49-F238E27FC236}">
                <a16:creationId xmlns:a16="http://schemas.microsoft.com/office/drawing/2014/main" id="{517FF50C-AEF8-AE37-0EF6-C2E15B463576}"/>
              </a:ext>
            </a:extLst>
          </p:cNvPr>
          <p:cNvGrpSpPr/>
          <p:nvPr/>
        </p:nvGrpSpPr>
        <p:grpSpPr>
          <a:xfrm flipV="1">
            <a:off x="5783793" y="7494082"/>
            <a:ext cx="1027135" cy="251134"/>
            <a:chOff x="6358890" y="2849880"/>
            <a:chExt cx="1747586" cy="422910"/>
          </a:xfrm>
        </p:grpSpPr>
        <p:sp>
          <p:nvSpPr>
            <p:cNvPr id="1684" name="Forma Livre: Forma 1683">
              <a:extLst>
                <a:ext uri="{FF2B5EF4-FFF2-40B4-BE49-F238E27FC236}">
                  <a16:creationId xmlns:a16="http://schemas.microsoft.com/office/drawing/2014/main" id="{78D1EC5D-48D8-2A7E-ACBC-D3468C5225B5}"/>
                </a:ext>
              </a:extLst>
            </p:cNvPr>
            <p:cNvSpPr/>
            <p:nvPr/>
          </p:nvSpPr>
          <p:spPr>
            <a:xfrm>
              <a:off x="6358890" y="2849880"/>
              <a:ext cx="1747586" cy="42291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85" name="Forma Livre: Forma 1684">
              <a:extLst>
                <a:ext uri="{FF2B5EF4-FFF2-40B4-BE49-F238E27FC236}">
                  <a16:creationId xmlns:a16="http://schemas.microsoft.com/office/drawing/2014/main" id="{44FCE30C-8C20-7CB3-9F66-E40910FFB248}"/>
                </a:ext>
              </a:extLst>
            </p:cNvPr>
            <p:cNvSpPr/>
            <p:nvPr/>
          </p:nvSpPr>
          <p:spPr>
            <a:xfrm>
              <a:off x="6385560" y="2876550"/>
              <a:ext cx="1691798" cy="36576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1686" name="Agrupar 1685">
            <a:extLst>
              <a:ext uri="{FF2B5EF4-FFF2-40B4-BE49-F238E27FC236}">
                <a16:creationId xmlns:a16="http://schemas.microsoft.com/office/drawing/2014/main" id="{4766E0FC-E57E-271B-92A7-CA7C52D11949}"/>
              </a:ext>
            </a:extLst>
          </p:cNvPr>
          <p:cNvGrpSpPr/>
          <p:nvPr/>
        </p:nvGrpSpPr>
        <p:grpSpPr>
          <a:xfrm>
            <a:off x="6822842" y="7560118"/>
            <a:ext cx="111405" cy="116798"/>
            <a:chOff x="5617489" y="636394"/>
            <a:chExt cx="3543471" cy="3714998"/>
          </a:xfrm>
        </p:grpSpPr>
        <p:sp>
          <p:nvSpPr>
            <p:cNvPr id="1687" name="Forma Livre: Forma 1686">
              <a:extLst>
                <a:ext uri="{FF2B5EF4-FFF2-40B4-BE49-F238E27FC236}">
                  <a16:creationId xmlns:a16="http://schemas.microsoft.com/office/drawing/2014/main" id="{77DE2861-EF37-C5E1-51EE-31F496500F16}"/>
                </a:ext>
              </a:extLst>
            </p:cNvPr>
            <p:cNvSpPr/>
            <p:nvPr/>
          </p:nvSpPr>
          <p:spPr>
            <a:xfrm>
              <a:off x="5617489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88" name="Forma Livre: Forma 1687">
              <a:extLst>
                <a:ext uri="{FF2B5EF4-FFF2-40B4-BE49-F238E27FC236}">
                  <a16:creationId xmlns:a16="http://schemas.microsoft.com/office/drawing/2014/main" id="{658EABC6-0285-2815-A675-282E0B103795}"/>
                </a:ext>
              </a:extLst>
            </p:cNvPr>
            <p:cNvSpPr/>
            <p:nvPr/>
          </p:nvSpPr>
          <p:spPr>
            <a:xfrm flipH="1" flipV="1">
              <a:off x="7388356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689" name="Agrupar 1688">
              <a:extLst>
                <a:ext uri="{FF2B5EF4-FFF2-40B4-BE49-F238E27FC236}">
                  <a16:creationId xmlns:a16="http://schemas.microsoft.com/office/drawing/2014/main" id="{4C0ADB66-5CD7-3C23-30E3-EEA7D42E448E}"/>
                </a:ext>
              </a:extLst>
            </p:cNvPr>
            <p:cNvGrpSpPr/>
            <p:nvPr/>
          </p:nvGrpSpPr>
          <p:grpSpPr>
            <a:xfrm>
              <a:off x="6688980" y="636394"/>
              <a:ext cx="2471980" cy="2511124"/>
              <a:chOff x="6688980" y="636394"/>
              <a:chExt cx="2471980" cy="2511124"/>
            </a:xfrm>
          </p:grpSpPr>
          <p:sp>
            <p:nvSpPr>
              <p:cNvPr id="1691" name="Forma Livre: Forma 1690">
                <a:extLst>
                  <a:ext uri="{FF2B5EF4-FFF2-40B4-BE49-F238E27FC236}">
                    <a16:creationId xmlns:a16="http://schemas.microsoft.com/office/drawing/2014/main" id="{3619690D-B841-7780-1507-C44C976F2E42}"/>
                  </a:ext>
                </a:extLst>
              </p:cNvPr>
              <p:cNvSpPr/>
              <p:nvPr/>
            </p:nvSpPr>
            <p:spPr>
              <a:xfrm rot="2700000">
                <a:off x="7438772" y="1266119"/>
                <a:ext cx="633532" cy="1658775"/>
              </a:xfrm>
              <a:custGeom>
                <a:avLst/>
                <a:gdLst>
                  <a:gd name="connsiteX0" fmla="*/ 0 w 633532"/>
                  <a:gd name="connsiteY0" fmla="*/ 0 h 1658775"/>
                  <a:gd name="connsiteX1" fmla="*/ 633532 w 633532"/>
                  <a:gd name="connsiteY1" fmla="*/ 0 h 1658775"/>
                  <a:gd name="connsiteX2" fmla="*/ 633532 w 633532"/>
                  <a:gd name="connsiteY2" fmla="*/ 1658775 h 1658775"/>
                  <a:gd name="connsiteX3" fmla="*/ 0 w 633532"/>
                  <a:gd name="connsiteY3" fmla="*/ 1025243 h 16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532" h="1658775">
                    <a:moveTo>
                      <a:pt x="0" y="0"/>
                    </a:moveTo>
                    <a:lnTo>
                      <a:pt x="633532" y="0"/>
                    </a:lnTo>
                    <a:lnTo>
                      <a:pt x="633532" y="1658775"/>
                    </a:lnTo>
                    <a:lnTo>
                      <a:pt x="0" y="102524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692" name="Agrupar 1691">
                <a:extLst>
                  <a:ext uri="{FF2B5EF4-FFF2-40B4-BE49-F238E27FC236}">
                    <a16:creationId xmlns:a16="http://schemas.microsoft.com/office/drawing/2014/main" id="{CAE160CD-86EC-6FBE-CC9A-7CDE74005898}"/>
                  </a:ext>
                </a:extLst>
              </p:cNvPr>
              <p:cNvGrpSpPr/>
              <p:nvPr/>
            </p:nvGrpSpPr>
            <p:grpSpPr>
              <a:xfrm>
                <a:off x="6688980" y="636394"/>
                <a:ext cx="2471980" cy="2511124"/>
                <a:chOff x="6688980" y="636394"/>
                <a:chExt cx="2471980" cy="2511124"/>
              </a:xfrm>
            </p:grpSpPr>
            <p:sp>
              <p:nvSpPr>
                <p:cNvPr id="1693" name="Forma Livre: Forma 1692">
                  <a:extLst>
                    <a:ext uri="{FF2B5EF4-FFF2-40B4-BE49-F238E27FC236}">
                      <a16:creationId xmlns:a16="http://schemas.microsoft.com/office/drawing/2014/main" id="{0978A059-5BED-EE32-DF6F-C46248698C3B}"/>
                    </a:ext>
                  </a:extLst>
                </p:cNvPr>
                <p:cNvSpPr/>
                <p:nvPr/>
              </p:nvSpPr>
              <p:spPr>
                <a:xfrm rot="2700000">
                  <a:off x="8523321" y="654074"/>
                  <a:ext cx="655320" cy="619959"/>
                </a:xfrm>
                <a:custGeom>
                  <a:avLst/>
                  <a:gdLst>
                    <a:gd name="connsiteX0" fmla="*/ 66710 w 655320"/>
                    <a:gd name="connsiteY0" fmla="*/ 66711 h 499069"/>
                    <a:gd name="connsiteX1" fmla="*/ 227763 w 655320"/>
                    <a:gd name="connsiteY1" fmla="*/ 0 h 499069"/>
                    <a:gd name="connsiteX2" fmla="*/ 427557 w 655320"/>
                    <a:gd name="connsiteY2" fmla="*/ 0 h 499069"/>
                    <a:gd name="connsiteX3" fmla="*/ 655320 w 655320"/>
                    <a:gd name="connsiteY3" fmla="*/ 227763 h 499069"/>
                    <a:gd name="connsiteX4" fmla="*/ 655320 w 655320"/>
                    <a:gd name="connsiteY4" fmla="*/ 465657 h 499069"/>
                    <a:gd name="connsiteX5" fmla="*/ 651952 w 655320"/>
                    <a:gd name="connsiteY5" fmla="*/ 499069 h 499069"/>
                    <a:gd name="connsiteX6" fmla="*/ 3368 w 655320"/>
                    <a:gd name="connsiteY6" fmla="*/ 499069 h 499069"/>
                    <a:gd name="connsiteX7" fmla="*/ 0 w 655320"/>
                    <a:gd name="connsiteY7" fmla="*/ 465657 h 499069"/>
                    <a:gd name="connsiteX8" fmla="*/ 0 w 655320"/>
                    <a:gd name="connsiteY8" fmla="*/ 227763 h 499069"/>
                    <a:gd name="connsiteX9" fmla="*/ 66710 w 655320"/>
                    <a:gd name="connsiteY9" fmla="*/ 66711 h 49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5320" h="499069">
                      <a:moveTo>
                        <a:pt x="66710" y="66711"/>
                      </a:moveTo>
                      <a:cubicBezTo>
                        <a:pt x="107927" y="25493"/>
                        <a:pt x="164868" y="0"/>
                        <a:pt x="227763" y="0"/>
                      </a:cubicBezTo>
                      <a:lnTo>
                        <a:pt x="427557" y="0"/>
                      </a:lnTo>
                      <a:cubicBezTo>
                        <a:pt x="553347" y="0"/>
                        <a:pt x="655320" y="101973"/>
                        <a:pt x="655320" y="227763"/>
                      </a:cubicBezTo>
                      <a:lnTo>
                        <a:pt x="655320" y="465657"/>
                      </a:lnTo>
                      <a:lnTo>
                        <a:pt x="651952" y="499069"/>
                      </a:lnTo>
                      <a:lnTo>
                        <a:pt x="3368" y="499069"/>
                      </a:lnTo>
                      <a:lnTo>
                        <a:pt x="0" y="465657"/>
                      </a:lnTo>
                      <a:lnTo>
                        <a:pt x="0" y="227763"/>
                      </a:lnTo>
                      <a:cubicBezTo>
                        <a:pt x="1" y="164867"/>
                        <a:pt x="25493" y="107927"/>
                        <a:pt x="66710" y="66711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4" name="Forma Livre: Forma 1693">
                  <a:extLst>
                    <a:ext uri="{FF2B5EF4-FFF2-40B4-BE49-F238E27FC236}">
                      <a16:creationId xmlns:a16="http://schemas.microsoft.com/office/drawing/2014/main" id="{2A53C488-9F2B-4E59-2977-B60D9E340534}"/>
                    </a:ext>
                  </a:extLst>
                </p:cNvPr>
                <p:cNvSpPr/>
                <p:nvPr/>
              </p:nvSpPr>
              <p:spPr>
                <a:xfrm rot="21182781">
                  <a:off x="6688980" y="2533214"/>
                  <a:ext cx="662591" cy="614304"/>
                </a:xfrm>
                <a:custGeom>
                  <a:avLst/>
                  <a:gdLst>
                    <a:gd name="connsiteX0" fmla="*/ 141492 w 478158"/>
                    <a:gd name="connsiteY0" fmla="*/ 796 h 468668"/>
                    <a:gd name="connsiteX1" fmla="*/ 15762 w 478158"/>
                    <a:gd name="connsiteY1" fmla="*/ 450376 h 468668"/>
                    <a:gd name="connsiteX2" fmla="*/ 476772 w 478158"/>
                    <a:gd name="connsiteY2" fmla="*/ 343696 h 468668"/>
                    <a:gd name="connsiteX3" fmla="*/ 141492 w 478158"/>
                    <a:gd name="connsiteY3" fmla="*/ 796 h 46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158" h="468668">
                      <a:moveTo>
                        <a:pt x="141492" y="796"/>
                      </a:moveTo>
                      <a:cubicBezTo>
                        <a:pt x="64657" y="18576"/>
                        <a:pt x="-40118" y="393226"/>
                        <a:pt x="15762" y="450376"/>
                      </a:cubicBezTo>
                      <a:cubicBezTo>
                        <a:pt x="71642" y="507526"/>
                        <a:pt x="453277" y="419261"/>
                        <a:pt x="476772" y="343696"/>
                      </a:cubicBezTo>
                      <a:cubicBezTo>
                        <a:pt x="500267" y="268131"/>
                        <a:pt x="218327" y="-16984"/>
                        <a:pt x="141492" y="79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5" name="Forma Livre: Forma 1694">
                  <a:extLst>
                    <a:ext uri="{FF2B5EF4-FFF2-40B4-BE49-F238E27FC236}">
                      <a16:creationId xmlns:a16="http://schemas.microsoft.com/office/drawing/2014/main" id="{D4F8D897-4CEA-3CB8-028C-6102052E40E8}"/>
                    </a:ext>
                  </a:extLst>
                </p:cNvPr>
                <p:cNvSpPr/>
                <p:nvPr/>
              </p:nvSpPr>
              <p:spPr>
                <a:xfrm rot="2700000">
                  <a:off x="7356489" y="1279017"/>
                  <a:ext cx="633532" cy="1803491"/>
                </a:xfrm>
                <a:custGeom>
                  <a:avLst/>
                  <a:gdLst>
                    <a:gd name="connsiteX0" fmla="*/ 0 w 633532"/>
                    <a:gd name="connsiteY0" fmla="*/ 977297 h 1803491"/>
                    <a:gd name="connsiteX1" fmla="*/ 633532 w 633532"/>
                    <a:gd name="connsiteY1" fmla="*/ 1610828 h 1803491"/>
                    <a:gd name="connsiteX2" fmla="*/ 633532 w 633532"/>
                    <a:gd name="connsiteY2" fmla="*/ 1803491 h 1803491"/>
                    <a:gd name="connsiteX3" fmla="*/ 0 w 633532"/>
                    <a:gd name="connsiteY3" fmla="*/ 1803491 h 1803491"/>
                    <a:gd name="connsiteX4" fmla="*/ 0 w 633532"/>
                    <a:gd name="connsiteY4" fmla="*/ 0 h 1803491"/>
                    <a:gd name="connsiteX5" fmla="*/ 98127 w 633532"/>
                    <a:gd name="connsiteY5" fmla="*/ 0 h 1803491"/>
                    <a:gd name="connsiteX6" fmla="*/ 0 w 633532"/>
                    <a:gd name="connsiteY6" fmla="*/ 98127 h 1803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3532" h="1803491">
                      <a:moveTo>
                        <a:pt x="0" y="977297"/>
                      </a:moveTo>
                      <a:lnTo>
                        <a:pt x="633532" y="1610828"/>
                      </a:lnTo>
                      <a:lnTo>
                        <a:pt x="633532" y="1803491"/>
                      </a:lnTo>
                      <a:lnTo>
                        <a:pt x="0" y="1803491"/>
                      </a:lnTo>
                      <a:close/>
                      <a:moveTo>
                        <a:pt x="0" y="0"/>
                      </a:moveTo>
                      <a:lnTo>
                        <a:pt x="98127" y="0"/>
                      </a:lnTo>
                      <a:lnTo>
                        <a:pt x="0" y="9812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696" name="Agrupar 1695">
            <a:extLst>
              <a:ext uri="{FF2B5EF4-FFF2-40B4-BE49-F238E27FC236}">
                <a16:creationId xmlns:a16="http://schemas.microsoft.com/office/drawing/2014/main" id="{C1C2CFC9-EBC0-19EF-9D13-903FDE1EA7DE}"/>
              </a:ext>
            </a:extLst>
          </p:cNvPr>
          <p:cNvGrpSpPr/>
          <p:nvPr/>
        </p:nvGrpSpPr>
        <p:grpSpPr>
          <a:xfrm>
            <a:off x="4742138" y="7801791"/>
            <a:ext cx="115200" cy="115200"/>
            <a:chOff x="5148665" y="4519884"/>
            <a:chExt cx="4379149" cy="4556789"/>
          </a:xfrm>
        </p:grpSpPr>
        <p:grpSp>
          <p:nvGrpSpPr>
            <p:cNvPr id="1697" name="Agrupar 1696">
              <a:extLst>
                <a:ext uri="{FF2B5EF4-FFF2-40B4-BE49-F238E27FC236}">
                  <a16:creationId xmlns:a16="http://schemas.microsoft.com/office/drawing/2014/main" id="{53E09FE9-1359-96A3-C6A3-2F407BCA9959}"/>
                </a:ext>
              </a:extLst>
            </p:cNvPr>
            <p:cNvGrpSpPr/>
            <p:nvPr/>
          </p:nvGrpSpPr>
          <p:grpSpPr>
            <a:xfrm>
              <a:off x="5148665" y="4519884"/>
              <a:ext cx="4379149" cy="4556789"/>
              <a:chOff x="5148665" y="4519884"/>
              <a:chExt cx="4379149" cy="4556789"/>
            </a:xfrm>
          </p:grpSpPr>
          <p:sp>
            <p:nvSpPr>
              <p:cNvPr id="1701" name="Retângulo: Cantos Arredondados 1700">
                <a:extLst>
                  <a:ext uri="{FF2B5EF4-FFF2-40B4-BE49-F238E27FC236}">
                    <a16:creationId xmlns:a16="http://schemas.microsoft.com/office/drawing/2014/main" id="{002824B2-6E54-3C1D-15B4-CCE009113908}"/>
                  </a:ext>
                </a:extLst>
              </p:cNvPr>
              <p:cNvSpPr/>
              <p:nvPr/>
            </p:nvSpPr>
            <p:spPr>
              <a:xfrm>
                <a:off x="5148665" y="4519884"/>
                <a:ext cx="4379149" cy="4556789"/>
              </a:xfrm>
              <a:prstGeom prst="roundRect">
                <a:avLst>
                  <a:gd name="adj" fmla="val 3034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4" name="Forma Livre: Forma 1703">
                <a:extLst>
                  <a:ext uri="{FF2B5EF4-FFF2-40B4-BE49-F238E27FC236}">
                    <a16:creationId xmlns:a16="http://schemas.microsoft.com/office/drawing/2014/main" id="{7BFFFA8E-63EE-7219-82B7-9549B79B78B7}"/>
                  </a:ext>
                </a:extLst>
              </p:cNvPr>
              <p:cNvSpPr/>
              <p:nvPr/>
            </p:nvSpPr>
            <p:spPr>
              <a:xfrm>
                <a:off x="5159247" y="4519884"/>
                <a:ext cx="4357985" cy="4556789"/>
              </a:xfrm>
              <a:custGeom>
                <a:avLst/>
                <a:gdLst>
                  <a:gd name="connsiteX0" fmla="*/ 2761816 w 4357985"/>
                  <a:gd name="connsiteY0" fmla="*/ 0 h 4556789"/>
                  <a:gd name="connsiteX1" fmla="*/ 3028957 w 4357985"/>
                  <a:gd name="connsiteY1" fmla="*/ 0 h 4556789"/>
                  <a:gd name="connsiteX2" fmla="*/ 4357985 w 4357985"/>
                  <a:gd name="connsiteY2" fmla="*/ 1329028 h 4556789"/>
                  <a:gd name="connsiteX3" fmla="*/ 4357985 w 4357985"/>
                  <a:gd name="connsiteY3" fmla="*/ 3227761 h 4556789"/>
                  <a:gd name="connsiteX4" fmla="*/ 3028957 w 4357985"/>
                  <a:gd name="connsiteY4" fmla="*/ 4556789 h 4556789"/>
                  <a:gd name="connsiteX5" fmla="*/ 1307864 w 4357985"/>
                  <a:gd name="connsiteY5" fmla="*/ 4556789 h 4556789"/>
                  <a:gd name="connsiteX6" fmla="*/ 5837 w 4357985"/>
                  <a:gd name="connsiteY6" fmla="*/ 3495607 h 4556789"/>
                  <a:gd name="connsiteX7" fmla="*/ 0 w 4357985"/>
                  <a:gd name="connsiteY7" fmla="*/ 3457358 h 4556789"/>
                  <a:gd name="connsiteX8" fmla="*/ 168332 w 4357985"/>
                  <a:gd name="connsiteY8" fmla="*/ 3517139 h 4556789"/>
                  <a:gd name="connsiteX9" fmla="*/ 866590 w 4357985"/>
                  <a:gd name="connsiteY9" fmla="*/ 3619571 h 4556789"/>
                  <a:gd name="connsiteX10" fmla="*/ 3214706 w 4357985"/>
                  <a:gd name="connsiteY10" fmla="*/ 1341176 h 4556789"/>
                  <a:gd name="connsiteX11" fmla="*/ 2813685 w 4357985"/>
                  <a:gd name="connsiteY11" fmla="*/ 67304 h 455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57985" h="4556789">
                    <a:moveTo>
                      <a:pt x="2761816" y="0"/>
                    </a:moveTo>
                    <a:lnTo>
                      <a:pt x="3028957" y="0"/>
                    </a:lnTo>
                    <a:cubicBezTo>
                      <a:pt x="3762959" y="0"/>
                      <a:pt x="4357985" y="595026"/>
                      <a:pt x="4357985" y="1329028"/>
                    </a:cubicBezTo>
                    <a:lnTo>
                      <a:pt x="4357985" y="3227761"/>
                    </a:lnTo>
                    <a:cubicBezTo>
                      <a:pt x="4357985" y="3961763"/>
                      <a:pt x="3762959" y="4556789"/>
                      <a:pt x="3028957" y="4556789"/>
                    </a:cubicBezTo>
                    <a:lnTo>
                      <a:pt x="1307864" y="4556789"/>
                    </a:lnTo>
                    <a:cubicBezTo>
                      <a:pt x="665613" y="4556789"/>
                      <a:pt x="129764" y="4101222"/>
                      <a:pt x="5837" y="3495607"/>
                    </a:cubicBezTo>
                    <a:lnTo>
                      <a:pt x="0" y="3457358"/>
                    </a:lnTo>
                    <a:lnTo>
                      <a:pt x="168332" y="3517139"/>
                    </a:lnTo>
                    <a:cubicBezTo>
                      <a:pt x="388912" y="3583709"/>
                      <a:pt x="623435" y="3619571"/>
                      <a:pt x="866590" y="3619571"/>
                    </a:cubicBezTo>
                    <a:cubicBezTo>
                      <a:pt x="2163419" y="3619571"/>
                      <a:pt x="3214706" y="2599499"/>
                      <a:pt x="3214706" y="1341176"/>
                    </a:cubicBezTo>
                    <a:cubicBezTo>
                      <a:pt x="3214706" y="869305"/>
                      <a:pt x="3066869" y="430938"/>
                      <a:pt x="2813685" y="6730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98" name="Agrupar 1697">
              <a:extLst>
                <a:ext uri="{FF2B5EF4-FFF2-40B4-BE49-F238E27FC236}">
                  <a16:creationId xmlns:a16="http://schemas.microsoft.com/office/drawing/2014/main" id="{8F74A961-3045-A96E-0012-B6DE25E708C3}"/>
                </a:ext>
              </a:extLst>
            </p:cNvPr>
            <p:cNvGrpSpPr/>
            <p:nvPr/>
          </p:nvGrpSpPr>
          <p:grpSpPr>
            <a:xfrm>
              <a:off x="5837030" y="5253980"/>
              <a:ext cx="2972252" cy="2972252"/>
              <a:chOff x="5837030" y="5253980"/>
              <a:chExt cx="2972252" cy="2972252"/>
            </a:xfrm>
          </p:grpSpPr>
          <p:sp>
            <p:nvSpPr>
              <p:cNvPr id="1699" name="Retângulo: Cantos Arredondados 1698">
                <a:extLst>
                  <a:ext uri="{FF2B5EF4-FFF2-40B4-BE49-F238E27FC236}">
                    <a16:creationId xmlns:a16="http://schemas.microsoft.com/office/drawing/2014/main" id="{D57CF995-59A8-4E4B-9576-298536CD6652}"/>
                  </a:ext>
                </a:extLst>
              </p:cNvPr>
              <p:cNvSpPr/>
              <p:nvPr/>
            </p:nvSpPr>
            <p:spPr>
              <a:xfrm>
                <a:off x="7040866" y="5253980"/>
                <a:ext cx="561385" cy="29722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0" name="Retângulo: Cantos Arredondados 1699">
                <a:extLst>
                  <a:ext uri="{FF2B5EF4-FFF2-40B4-BE49-F238E27FC236}">
                    <a16:creationId xmlns:a16="http://schemas.microsoft.com/office/drawing/2014/main" id="{51587DEC-CF12-9F29-808B-9D6550B7785B}"/>
                  </a:ext>
                </a:extLst>
              </p:cNvPr>
              <p:cNvSpPr/>
              <p:nvPr/>
            </p:nvSpPr>
            <p:spPr>
              <a:xfrm rot="5400000">
                <a:off x="7042463" y="5257842"/>
                <a:ext cx="561385" cy="29722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06" name="Agrupar 1705">
            <a:extLst>
              <a:ext uri="{FF2B5EF4-FFF2-40B4-BE49-F238E27FC236}">
                <a16:creationId xmlns:a16="http://schemas.microsoft.com/office/drawing/2014/main" id="{6EEA233C-51A5-E671-0E39-B9010EEE44B8}"/>
              </a:ext>
            </a:extLst>
          </p:cNvPr>
          <p:cNvGrpSpPr/>
          <p:nvPr/>
        </p:nvGrpSpPr>
        <p:grpSpPr>
          <a:xfrm>
            <a:off x="5871505" y="4174236"/>
            <a:ext cx="1790777" cy="422910"/>
            <a:chOff x="6358890" y="2849880"/>
            <a:chExt cx="1747587" cy="422910"/>
          </a:xfrm>
        </p:grpSpPr>
        <p:sp>
          <p:nvSpPr>
            <p:cNvPr id="1719" name="Forma Livre: Forma 1718">
              <a:extLst>
                <a:ext uri="{FF2B5EF4-FFF2-40B4-BE49-F238E27FC236}">
                  <a16:creationId xmlns:a16="http://schemas.microsoft.com/office/drawing/2014/main" id="{43F79B56-D5F8-1CD7-B48E-E9E38B2DF04F}"/>
                </a:ext>
              </a:extLst>
            </p:cNvPr>
            <p:cNvSpPr/>
            <p:nvPr/>
          </p:nvSpPr>
          <p:spPr>
            <a:xfrm>
              <a:off x="6358890" y="2849880"/>
              <a:ext cx="1747587" cy="42291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20" name="Forma Livre: Forma 1719">
              <a:extLst>
                <a:ext uri="{FF2B5EF4-FFF2-40B4-BE49-F238E27FC236}">
                  <a16:creationId xmlns:a16="http://schemas.microsoft.com/office/drawing/2014/main" id="{696CD7F5-602D-559C-1532-8F1E0DFB43C0}"/>
                </a:ext>
              </a:extLst>
            </p:cNvPr>
            <p:cNvSpPr/>
            <p:nvPr/>
          </p:nvSpPr>
          <p:spPr>
            <a:xfrm>
              <a:off x="6385561" y="2876550"/>
              <a:ext cx="1697354" cy="36576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1707" name="Agrupar 1706">
            <a:extLst>
              <a:ext uri="{FF2B5EF4-FFF2-40B4-BE49-F238E27FC236}">
                <a16:creationId xmlns:a16="http://schemas.microsoft.com/office/drawing/2014/main" id="{6C8788F3-D7BF-3026-D397-82618C39B925}"/>
              </a:ext>
            </a:extLst>
          </p:cNvPr>
          <p:cNvGrpSpPr/>
          <p:nvPr/>
        </p:nvGrpSpPr>
        <p:grpSpPr>
          <a:xfrm flipV="1">
            <a:off x="5879995" y="4782986"/>
            <a:ext cx="750085" cy="422910"/>
            <a:chOff x="10440322" y="2580640"/>
            <a:chExt cx="867054" cy="422910"/>
          </a:xfrm>
        </p:grpSpPr>
        <p:sp>
          <p:nvSpPr>
            <p:cNvPr id="1715" name="Forma Livre: Forma 1714">
              <a:extLst>
                <a:ext uri="{FF2B5EF4-FFF2-40B4-BE49-F238E27FC236}">
                  <a16:creationId xmlns:a16="http://schemas.microsoft.com/office/drawing/2014/main" id="{C72CADA1-1A2C-6902-0206-EF9A962ED3CE}"/>
                </a:ext>
              </a:extLst>
            </p:cNvPr>
            <p:cNvSpPr/>
            <p:nvPr/>
          </p:nvSpPr>
          <p:spPr>
            <a:xfrm>
              <a:off x="10440322" y="2580640"/>
              <a:ext cx="867054" cy="422910"/>
            </a:xfrm>
            <a:custGeom>
              <a:avLst/>
              <a:gdLst>
                <a:gd name="connsiteX0" fmla="*/ 63764 w 867054"/>
                <a:gd name="connsiteY0" fmla="*/ 0 h 422910"/>
                <a:gd name="connsiteX1" fmla="*/ 867054 w 867054"/>
                <a:gd name="connsiteY1" fmla="*/ 0 h 422910"/>
                <a:gd name="connsiteX2" fmla="*/ 867054 w 867054"/>
                <a:gd name="connsiteY2" fmla="*/ 359148 h 422910"/>
                <a:gd name="connsiteX3" fmla="*/ 803292 w 867054"/>
                <a:gd name="connsiteY3" fmla="*/ 422910 h 422910"/>
                <a:gd name="connsiteX4" fmla="*/ 0 w 867054"/>
                <a:gd name="connsiteY4" fmla="*/ 422910 h 422910"/>
                <a:gd name="connsiteX5" fmla="*/ 0 w 867054"/>
                <a:gd name="connsiteY5" fmla="*/ 63764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054" h="422910">
                  <a:moveTo>
                    <a:pt x="63764" y="0"/>
                  </a:moveTo>
                  <a:lnTo>
                    <a:pt x="867054" y="0"/>
                  </a:lnTo>
                  <a:lnTo>
                    <a:pt x="867054" y="359148"/>
                  </a:lnTo>
                  <a:lnTo>
                    <a:pt x="803292" y="422910"/>
                  </a:lnTo>
                  <a:lnTo>
                    <a:pt x="0" y="422910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16" name="Forma Livre: Forma 1715">
              <a:extLst>
                <a:ext uri="{FF2B5EF4-FFF2-40B4-BE49-F238E27FC236}">
                  <a16:creationId xmlns:a16="http://schemas.microsoft.com/office/drawing/2014/main" id="{A6C2BF8E-9658-0FB2-1DE2-B22DDCB47A71}"/>
                </a:ext>
              </a:extLst>
            </p:cNvPr>
            <p:cNvSpPr/>
            <p:nvPr/>
          </p:nvSpPr>
          <p:spPr>
            <a:xfrm>
              <a:off x="10461212" y="2611120"/>
              <a:ext cx="822981" cy="365760"/>
            </a:xfrm>
            <a:custGeom>
              <a:avLst/>
              <a:gdLst>
                <a:gd name="connsiteX0" fmla="*/ 63764 w 867054"/>
                <a:gd name="connsiteY0" fmla="*/ 0 h 422910"/>
                <a:gd name="connsiteX1" fmla="*/ 867054 w 867054"/>
                <a:gd name="connsiteY1" fmla="*/ 0 h 422910"/>
                <a:gd name="connsiteX2" fmla="*/ 867054 w 867054"/>
                <a:gd name="connsiteY2" fmla="*/ 359148 h 422910"/>
                <a:gd name="connsiteX3" fmla="*/ 803292 w 867054"/>
                <a:gd name="connsiteY3" fmla="*/ 422910 h 422910"/>
                <a:gd name="connsiteX4" fmla="*/ 0 w 867054"/>
                <a:gd name="connsiteY4" fmla="*/ 422910 h 422910"/>
                <a:gd name="connsiteX5" fmla="*/ 0 w 867054"/>
                <a:gd name="connsiteY5" fmla="*/ 63764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054" h="422910">
                  <a:moveTo>
                    <a:pt x="63764" y="0"/>
                  </a:moveTo>
                  <a:lnTo>
                    <a:pt x="867054" y="0"/>
                  </a:lnTo>
                  <a:lnTo>
                    <a:pt x="867054" y="359148"/>
                  </a:lnTo>
                  <a:lnTo>
                    <a:pt x="803292" y="422910"/>
                  </a:lnTo>
                  <a:lnTo>
                    <a:pt x="0" y="422910"/>
                  </a:lnTo>
                  <a:lnTo>
                    <a:pt x="0" y="6376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708" name="Agrupar 1707">
            <a:extLst>
              <a:ext uri="{FF2B5EF4-FFF2-40B4-BE49-F238E27FC236}">
                <a16:creationId xmlns:a16="http://schemas.microsoft.com/office/drawing/2014/main" id="{8750F73B-68CB-74C8-FA45-B85130278505}"/>
              </a:ext>
            </a:extLst>
          </p:cNvPr>
          <p:cNvGrpSpPr/>
          <p:nvPr/>
        </p:nvGrpSpPr>
        <p:grpSpPr>
          <a:xfrm>
            <a:off x="6767207" y="4830207"/>
            <a:ext cx="750085" cy="422910"/>
            <a:chOff x="10440322" y="2580640"/>
            <a:chExt cx="867054" cy="422910"/>
          </a:xfrm>
        </p:grpSpPr>
        <p:sp>
          <p:nvSpPr>
            <p:cNvPr id="1712" name="Forma Livre: Forma 1711">
              <a:extLst>
                <a:ext uri="{FF2B5EF4-FFF2-40B4-BE49-F238E27FC236}">
                  <a16:creationId xmlns:a16="http://schemas.microsoft.com/office/drawing/2014/main" id="{616D40CE-D587-51E8-7D59-0C6A19FF1844}"/>
                </a:ext>
              </a:extLst>
            </p:cNvPr>
            <p:cNvSpPr/>
            <p:nvPr/>
          </p:nvSpPr>
          <p:spPr>
            <a:xfrm>
              <a:off x="10440322" y="2580640"/>
              <a:ext cx="867054" cy="422910"/>
            </a:xfrm>
            <a:custGeom>
              <a:avLst/>
              <a:gdLst>
                <a:gd name="connsiteX0" fmla="*/ 63764 w 867054"/>
                <a:gd name="connsiteY0" fmla="*/ 0 h 422910"/>
                <a:gd name="connsiteX1" fmla="*/ 867054 w 867054"/>
                <a:gd name="connsiteY1" fmla="*/ 0 h 422910"/>
                <a:gd name="connsiteX2" fmla="*/ 867054 w 867054"/>
                <a:gd name="connsiteY2" fmla="*/ 359148 h 422910"/>
                <a:gd name="connsiteX3" fmla="*/ 803292 w 867054"/>
                <a:gd name="connsiteY3" fmla="*/ 422910 h 422910"/>
                <a:gd name="connsiteX4" fmla="*/ 0 w 867054"/>
                <a:gd name="connsiteY4" fmla="*/ 422910 h 422910"/>
                <a:gd name="connsiteX5" fmla="*/ 0 w 867054"/>
                <a:gd name="connsiteY5" fmla="*/ 63764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054" h="422910">
                  <a:moveTo>
                    <a:pt x="63764" y="0"/>
                  </a:moveTo>
                  <a:lnTo>
                    <a:pt x="867054" y="0"/>
                  </a:lnTo>
                  <a:lnTo>
                    <a:pt x="867054" y="359148"/>
                  </a:lnTo>
                  <a:lnTo>
                    <a:pt x="803292" y="422910"/>
                  </a:lnTo>
                  <a:lnTo>
                    <a:pt x="0" y="422910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14" name="Forma Livre: Forma 1713">
              <a:extLst>
                <a:ext uri="{FF2B5EF4-FFF2-40B4-BE49-F238E27FC236}">
                  <a16:creationId xmlns:a16="http://schemas.microsoft.com/office/drawing/2014/main" id="{6DFD1688-B7B1-0836-08FB-6840F8709EF5}"/>
                </a:ext>
              </a:extLst>
            </p:cNvPr>
            <p:cNvSpPr/>
            <p:nvPr/>
          </p:nvSpPr>
          <p:spPr>
            <a:xfrm>
              <a:off x="10461212" y="2611120"/>
              <a:ext cx="822981" cy="365760"/>
            </a:xfrm>
            <a:custGeom>
              <a:avLst/>
              <a:gdLst>
                <a:gd name="connsiteX0" fmla="*/ 63764 w 867054"/>
                <a:gd name="connsiteY0" fmla="*/ 0 h 422910"/>
                <a:gd name="connsiteX1" fmla="*/ 867054 w 867054"/>
                <a:gd name="connsiteY1" fmla="*/ 0 h 422910"/>
                <a:gd name="connsiteX2" fmla="*/ 867054 w 867054"/>
                <a:gd name="connsiteY2" fmla="*/ 359148 h 422910"/>
                <a:gd name="connsiteX3" fmla="*/ 803292 w 867054"/>
                <a:gd name="connsiteY3" fmla="*/ 422910 h 422910"/>
                <a:gd name="connsiteX4" fmla="*/ 0 w 867054"/>
                <a:gd name="connsiteY4" fmla="*/ 422910 h 422910"/>
                <a:gd name="connsiteX5" fmla="*/ 0 w 867054"/>
                <a:gd name="connsiteY5" fmla="*/ 63764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054" h="422910">
                  <a:moveTo>
                    <a:pt x="63764" y="0"/>
                  </a:moveTo>
                  <a:lnTo>
                    <a:pt x="867054" y="0"/>
                  </a:lnTo>
                  <a:lnTo>
                    <a:pt x="867054" y="359148"/>
                  </a:lnTo>
                  <a:lnTo>
                    <a:pt x="803292" y="422910"/>
                  </a:lnTo>
                  <a:lnTo>
                    <a:pt x="0" y="422910"/>
                  </a:lnTo>
                  <a:lnTo>
                    <a:pt x="0" y="6376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721" name="Agrupar 1720">
            <a:extLst>
              <a:ext uri="{FF2B5EF4-FFF2-40B4-BE49-F238E27FC236}">
                <a16:creationId xmlns:a16="http://schemas.microsoft.com/office/drawing/2014/main" id="{BB82745B-B666-C79B-6AC8-0848292BFC60}"/>
              </a:ext>
            </a:extLst>
          </p:cNvPr>
          <p:cNvGrpSpPr/>
          <p:nvPr/>
        </p:nvGrpSpPr>
        <p:grpSpPr>
          <a:xfrm flipV="1">
            <a:off x="6193991" y="5274412"/>
            <a:ext cx="454770" cy="422910"/>
            <a:chOff x="1796913" y="9333676"/>
            <a:chExt cx="454770" cy="422910"/>
          </a:xfrm>
        </p:grpSpPr>
        <p:sp>
          <p:nvSpPr>
            <p:cNvPr id="1722" name="Forma Livre: Forma 1721">
              <a:extLst>
                <a:ext uri="{FF2B5EF4-FFF2-40B4-BE49-F238E27FC236}">
                  <a16:creationId xmlns:a16="http://schemas.microsoft.com/office/drawing/2014/main" id="{4E335E01-0160-B4CB-7746-88777C9139EE}"/>
                </a:ext>
              </a:extLst>
            </p:cNvPr>
            <p:cNvSpPr/>
            <p:nvPr/>
          </p:nvSpPr>
          <p:spPr>
            <a:xfrm rot="10800000" flipV="1">
              <a:off x="1796913" y="9333676"/>
              <a:ext cx="454770" cy="422910"/>
            </a:xfrm>
            <a:custGeom>
              <a:avLst/>
              <a:gdLst>
                <a:gd name="connsiteX0" fmla="*/ 0 w 454770"/>
                <a:gd name="connsiteY0" fmla="*/ 422910 h 422910"/>
                <a:gd name="connsiteX1" fmla="*/ 204042 w 454770"/>
                <a:gd name="connsiteY1" fmla="*/ 422910 h 422910"/>
                <a:gd name="connsiteX2" fmla="*/ 250728 w 454770"/>
                <a:gd name="connsiteY2" fmla="*/ 422910 h 422910"/>
                <a:gd name="connsiteX3" fmla="*/ 352752 w 454770"/>
                <a:gd name="connsiteY3" fmla="*/ 422910 h 422910"/>
                <a:gd name="connsiteX4" fmla="*/ 454770 w 454770"/>
                <a:gd name="connsiteY4" fmla="*/ 347613 h 422910"/>
                <a:gd name="connsiteX5" fmla="*/ 454770 w 454770"/>
                <a:gd name="connsiteY5" fmla="*/ 0 h 422910"/>
                <a:gd name="connsiteX6" fmla="*/ 250728 w 454770"/>
                <a:gd name="connsiteY6" fmla="*/ 0 h 422910"/>
                <a:gd name="connsiteX7" fmla="*/ 204042 w 454770"/>
                <a:gd name="connsiteY7" fmla="*/ 0 h 422910"/>
                <a:gd name="connsiteX8" fmla="*/ 102018 w 454770"/>
                <a:gd name="connsiteY8" fmla="*/ 0 h 422910"/>
                <a:gd name="connsiteX9" fmla="*/ 0 w 454770"/>
                <a:gd name="connsiteY9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770" h="422910">
                  <a:moveTo>
                    <a:pt x="0" y="422910"/>
                  </a:moveTo>
                  <a:lnTo>
                    <a:pt x="204042" y="422910"/>
                  </a:lnTo>
                  <a:lnTo>
                    <a:pt x="250728" y="422910"/>
                  </a:lnTo>
                  <a:lnTo>
                    <a:pt x="352752" y="422910"/>
                  </a:lnTo>
                  <a:lnTo>
                    <a:pt x="454770" y="347613"/>
                  </a:lnTo>
                  <a:lnTo>
                    <a:pt x="454770" y="0"/>
                  </a:lnTo>
                  <a:lnTo>
                    <a:pt x="250728" y="0"/>
                  </a:lnTo>
                  <a:lnTo>
                    <a:pt x="204042" y="0"/>
                  </a:lnTo>
                  <a:lnTo>
                    <a:pt x="102018" y="0"/>
                  </a:lnTo>
                  <a:lnTo>
                    <a:pt x="0" y="75297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23" name="Forma Livre: Forma 1722">
              <a:extLst>
                <a:ext uri="{FF2B5EF4-FFF2-40B4-BE49-F238E27FC236}">
                  <a16:creationId xmlns:a16="http://schemas.microsoft.com/office/drawing/2014/main" id="{52BB0A2D-99E7-638C-A779-C51F4086B565}"/>
                </a:ext>
              </a:extLst>
            </p:cNvPr>
            <p:cNvSpPr/>
            <p:nvPr/>
          </p:nvSpPr>
          <p:spPr>
            <a:xfrm rot="10800000" flipV="1">
              <a:off x="1831419" y="9364156"/>
              <a:ext cx="387848" cy="365760"/>
            </a:xfrm>
            <a:custGeom>
              <a:avLst/>
              <a:gdLst>
                <a:gd name="connsiteX0" fmla="*/ 0 w 454770"/>
                <a:gd name="connsiteY0" fmla="*/ 422910 h 422910"/>
                <a:gd name="connsiteX1" fmla="*/ 204042 w 454770"/>
                <a:gd name="connsiteY1" fmla="*/ 422910 h 422910"/>
                <a:gd name="connsiteX2" fmla="*/ 250728 w 454770"/>
                <a:gd name="connsiteY2" fmla="*/ 422910 h 422910"/>
                <a:gd name="connsiteX3" fmla="*/ 352752 w 454770"/>
                <a:gd name="connsiteY3" fmla="*/ 422910 h 422910"/>
                <a:gd name="connsiteX4" fmla="*/ 454770 w 454770"/>
                <a:gd name="connsiteY4" fmla="*/ 347613 h 422910"/>
                <a:gd name="connsiteX5" fmla="*/ 454770 w 454770"/>
                <a:gd name="connsiteY5" fmla="*/ 0 h 422910"/>
                <a:gd name="connsiteX6" fmla="*/ 250728 w 454770"/>
                <a:gd name="connsiteY6" fmla="*/ 0 h 422910"/>
                <a:gd name="connsiteX7" fmla="*/ 204042 w 454770"/>
                <a:gd name="connsiteY7" fmla="*/ 0 h 422910"/>
                <a:gd name="connsiteX8" fmla="*/ 102018 w 454770"/>
                <a:gd name="connsiteY8" fmla="*/ 0 h 422910"/>
                <a:gd name="connsiteX9" fmla="*/ 0 w 454770"/>
                <a:gd name="connsiteY9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770" h="422910">
                  <a:moveTo>
                    <a:pt x="0" y="422910"/>
                  </a:moveTo>
                  <a:lnTo>
                    <a:pt x="204042" y="422910"/>
                  </a:lnTo>
                  <a:lnTo>
                    <a:pt x="250728" y="422910"/>
                  </a:lnTo>
                  <a:lnTo>
                    <a:pt x="352752" y="422910"/>
                  </a:lnTo>
                  <a:lnTo>
                    <a:pt x="454770" y="347613"/>
                  </a:lnTo>
                  <a:lnTo>
                    <a:pt x="454770" y="0"/>
                  </a:lnTo>
                  <a:lnTo>
                    <a:pt x="250728" y="0"/>
                  </a:lnTo>
                  <a:lnTo>
                    <a:pt x="204042" y="0"/>
                  </a:lnTo>
                  <a:lnTo>
                    <a:pt x="102018" y="0"/>
                  </a:lnTo>
                  <a:lnTo>
                    <a:pt x="0" y="75297"/>
                  </a:lnTo>
                  <a:close/>
                </a:path>
              </a:pathLst>
            </a:custGeom>
            <a:solidFill>
              <a:srgbClr val="FF434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724" name="Agrupar 1723">
            <a:extLst>
              <a:ext uri="{FF2B5EF4-FFF2-40B4-BE49-F238E27FC236}">
                <a16:creationId xmlns:a16="http://schemas.microsoft.com/office/drawing/2014/main" id="{4D063832-7BFA-7869-AA1F-3FFBE4993328}"/>
              </a:ext>
            </a:extLst>
          </p:cNvPr>
          <p:cNvGrpSpPr/>
          <p:nvPr/>
        </p:nvGrpSpPr>
        <p:grpSpPr>
          <a:xfrm flipV="1">
            <a:off x="6107411" y="5977294"/>
            <a:ext cx="2418081" cy="422910"/>
            <a:chOff x="6358890" y="2849880"/>
            <a:chExt cx="1747587" cy="422910"/>
          </a:xfrm>
        </p:grpSpPr>
        <p:sp>
          <p:nvSpPr>
            <p:cNvPr id="1725" name="Forma Livre: Forma 1724">
              <a:extLst>
                <a:ext uri="{FF2B5EF4-FFF2-40B4-BE49-F238E27FC236}">
                  <a16:creationId xmlns:a16="http://schemas.microsoft.com/office/drawing/2014/main" id="{65BC4A74-E3E3-0061-12A7-0D59877C25CB}"/>
                </a:ext>
              </a:extLst>
            </p:cNvPr>
            <p:cNvSpPr/>
            <p:nvPr/>
          </p:nvSpPr>
          <p:spPr>
            <a:xfrm>
              <a:off x="6358890" y="2849880"/>
              <a:ext cx="1747587" cy="42291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22" name="Forma Livre: Forma 1921">
              <a:extLst>
                <a:ext uri="{FF2B5EF4-FFF2-40B4-BE49-F238E27FC236}">
                  <a16:creationId xmlns:a16="http://schemas.microsoft.com/office/drawing/2014/main" id="{41EB4C4C-92CD-0180-DC2A-8962F3F70E9C}"/>
                </a:ext>
              </a:extLst>
            </p:cNvPr>
            <p:cNvSpPr/>
            <p:nvPr/>
          </p:nvSpPr>
          <p:spPr>
            <a:xfrm>
              <a:off x="6385561" y="2876550"/>
              <a:ext cx="1697354" cy="36576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1923" name="Agrupar 1922">
            <a:extLst>
              <a:ext uri="{FF2B5EF4-FFF2-40B4-BE49-F238E27FC236}">
                <a16:creationId xmlns:a16="http://schemas.microsoft.com/office/drawing/2014/main" id="{3BE31E6B-93B2-C286-FD11-AFBE28452ED2}"/>
              </a:ext>
            </a:extLst>
          </p:cNvPr>
          <p:cNvGrpSpPr/>
          <p:nvPr/>
        </p:nvGrpSpPr>
        <p:grpSpPr>
          <a:xfrm>
            <a:off x="7011482" y="5470109"/>
            <a:ext cx="244800" cy="244800"/>
            <a:chOff x="5148665" y="4519884"/>
            <a:chExt cx="4379149" cy="4556789"/>
          </a:xfrm>
        </p:grpSpPr>
        <p:grpSp>
          <p:nvGrpSpPr>
            <p:cNvPr id="1924" name="Agrupar 1923">
              <a:extLst>
                <a:ext uri="{FF2B5EF4-FFF2-40B4-BE49-F238E27FC236}">
                  <a16:creationId xmlns:a16="http://schemas.microsoft.com/office/drawing/2014/main" id="{8B5B3046-BC8F-63B7-D7EA-D65AA2DCC53A}"/>
                </a:ext>
              </a:extLst>
            </p:cNvPr>
            <p:cNvGrpSpPr/>
            <p:nvPr/>
          </p:nvGrpSpPr>
          <p:grpSpPr>
            <a:xfrm>
              <a:off x="5148665" y="4519884"/>
              <a:ext cx="4379149" cy="4556789"/>
              <a:chOff x="5148665" y="4519884"/>
              <a:chExt cx="4379149" cy="4556789"/>
            </a:xfrm>
          </p:grpSpPr>
          <p:sp>
            <p:nvSpPr>
              <p:cNvPr id="1928" name="Retângulo: Cantos Arredondados 1927">
                <a:extLst>
                  <a:ext uri="{FF2B5EF4-FFF2-40B4-BE49-F238E27FC236}">
                    <a16:creationId xmlns:a16="http://schemas.microsoft.com/office/drawing/2014/main" id="{73AAD956-4655-05C9-7BCE-1A8AB8D6F6B7}"/>
                  </a:ext>
                </a:extLst>
              </p:cNvPr>
              <p:cNvSpPr/>
              <p:nvPr/>
            </p:nvSpPr>
            <p:spPr>
              <a:xfrm>
                <a:off x="5148665" y="4519884"/>
                <a:ext cx="4379149" cy="4556789"/>
              </a:xfrm>
              <a:prstGeom prst="roundRect">
                <a:avLst>
                  <a:gd name="adj" fmla="val 3034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9" name="Forma Livre: Forma 1928">
                <a:extLst>
                  <a:ext uri="{FF2B5EF4-FFF2-40B4-BE49-F238E27FC236}">
                    <a16:creationId xmlns:a16="http://schemas.microsoft.com/office/drawing/2014/main" id="{52BD763C-7A77-D125-58E8-235DFC221D4E}"/>
                  </a:ext>
                </a:extLst>
              </p:cNvPr>
              <p:cNvSpPr/>
              <p:nvPr/>
            </p:nvSpPr>
            <p:spPr>
              <a:xfrm>
                <a:off x="5159247" y="4519884"/>
                <a:ext cx="4357985" cy="4556789"/>
              </a:xfrm>
              <a:custGeom>
                <a:avLst/>
                <a:gdLst>
                  <a:gd name="connsiteX0" fmla="*/ 2761816 w 4357985"/>
                  <a:gd name="connsiteY0" fmla="*/ 0 h 4556789"/>
                  <a:gd name="connsiteX1" fmla="*/ 3028957 w 4357985"/>
                  <a:gd name="connsiteY1" fmla="*/ 0 h 4556789"/>
                  <a:gd name="connsiteX2" fmla="*/ 4357985 w 4357985"/>
                  <a:gd name="connsiteY2" fmla="*/ 1329028 h 4556789"/>
                  <a:gd name="connsiteX3" fmla="*/ 4357985 w 4357985"/>
                  <a:gd name="connsiteY3" fmla="*/ 3227761 h 4556789"/>
                  <a:gd name="connsiteX4" fmla="*/ 3028957 w 4357985"/>
                  <a:gd name="connsiteY4" fmla="*/ 4556789 h 4556789"/>
                  <a:gd name="connsiteX5" fmla="*/ 1307864 w 4357985"/>
                  <a:gd name="connsiteY5" fmla="*/ 4556789 h 4556789"/>
                  <a:gd name="connsiteX6" fmla="*/ 5837 w 4357985"/>
                  <a:gd name="connsiteY6" fmla="*/ 3495607 h 4556789"/>
                  <a:gd name="connsiteX7" fmla="*/ 0 w 4357985"/>
                  <a:gd name="connsiteY7" fmla="*/ 3457358 h 4556789"/>
                  <a:gd name="connsiteX8" fmla="*/ 168332 w 4357985"/>
                  <a:gd name="connsiteY8" fmla="*/ 3517139 h 4556789"/>
                  <a:gd name="connsiteX9" fmla="*/ 866590 w 4357985"/>
                  <a:gd name="connsiteY9" fmla="*/ 3619571 h 4556789"/>
                  <a:gd name="connsiteX10" fmla="*/ 3214706 w 4357985"/>
                  <a:gd name="connsiteY10" fmla="*/ 1341176 h 4556789"/>
                  <a:gd name="connsiteX11" fmla="*/ 2813685 w 4357985"/>
                  <a:gd name="connsiteY11" fmla="*/ 67304 h 4556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57985" h="4556789">
                    <a:moveTo>
                      <a:pt x="2761816" y="0"/>
                    </a:moveTo>
                    <a:lnTo>
                      <a:pt x="3028957" y="0"/>
                    </a:lnTo>
                    <a:cubicBezTo>
                      <a:pt x="3762959" y="0"/>
                      <a:pt x="4357985" y="595026"/>
                      <a:pt x="4357985" y="1329028"/>
                    </a:cubicBezTo>
                    <a:lnTo>
                      <a:pt x="4357985" y="3227761"/>
                    </a:lnTo>
                    <a:cubicBezTo>
                      <a:pt x="4357985" y="3961763"/>
                      <a:pt x="3762959" y="4556789"/>
                      <a:pt x="3028957" y="4556789"/>
                    </a:cubicBezTo>
                    <a:lnTo>
                      <a:pt x="1307864" y="4556789"/>
                    </a:lnTo>
                    <a:cubicBezTo>
                      <a:pt x="665613" y="4556789"/>
                      <a:pt x="129764" y="4101222"/>
                      <a:pt x="5837" y="3495607"/>
                    </a:cubicBezTo>
                    <a:lnTo>
                      <a:pt x="0" y="3457358"/>
                    </a:lnTo>
                    <a:lnTo>
                      <a:pt x="168332" y="3517139"/>
                    </a:lnTo>
                    <a:cubicBezTo>
                      <a:pt x="388912" y="3583709"/>
                      <a:pt x="623435" y="3619571"/>
                      <a:pt x="866590" y="3619571"/>
                    </a:cubicBezTo>
                    <a:cubicBezTo>
                      <a:pt x="2163419" y="3619571"/>
                      <a:pt x="3214706" y="2599499"/>
                      <a:pt x="3214706" y="1341176"/>
                    </a:cubicBezTo>
                    <a:cubicBezTo>
                      <a:pt x="3214706" y="869305"/>
                      <a:pt x="3066869" y="430938"/>
                      <a:pt x="2813685" y="6730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5" name="Agrupar 1924">
              <a:extLst>
                <a:ext uri="{FF2B5EF4-FFF2-40B4-BE49-F238E27FC236}">
                  <a16:creationId xmlns:a16="http://schemas.microsoft.com/office/drawing/2014/main" id="{301978B7-C5A8-B3A6-F0DD-F344E24B68B9}"/>
                </a:ext>
              </a:extLst>
            </p:cNvPr>
            <p:cNvGrpSpPr/>
            <p:nvPr/>
          </p:nvGrpSpPr>
          <p:grpSpPr>
            <a:xfrm>
              <a:off x="5837030" y="5253980"/>
              <a:ext cx="2972252" cy="2972252"/>
              <a:chOff x="5837030" y="5253980"/>
              <a:chExt cx="2972252" cy="2972252"/>
            </a:xfrm>
          </p:grpSpPr>
          <p:sp>
            <p:nvSpPr>
              <p:cNvPr id="1926" name="Retângulo: Cantos Arredondados 1925">
                <a:extLst>
                  <a:ext uri="{FF2B5EF4-FFF2-40B4-BE49-F238E27FC236}">
                    <a16:creationId xmlns:a16="http://schemas.microsoft.com/office/drawing/2014/main" id="{6ED08AC6-3A36-DEBB-3860-07DDC6D7BA96}"/>
                  </a:ext>
                </a:extLst>
              </p:cNvPr>
              <p:cNvSpPr/>
              <p:nvPr/>
            </p:nvSpPr>
            <p:spPr>
              <a:xfrm>
                <a:off x="7040866" y="5253980"/>
                <a:ext cx="561385" cy="29722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7" name="Retângulo: Cantos Arredondados 1926">
                <a:extLst>
                  <a:ext uri="{FF2B5EF4-FFF2-40B4-BE49-F238E27FC236}">
                    <a16:creationId xmlns:a16="http://schemas.microsoft.com/office/drawing/2014/main" id="{C19D523D-8173-99F2-6BDD-68E6562DB835}"/>
                  </a:ext>
                </a:extLst>
              </p:cNvPr>
              <p:cNvSpPr/>
              <p:nvPr/>
            </p:nvSpPr>
            <p:spPr>
              <a:xfrm rot="5400000">
                <a:off x="7042463" y="5257842"/>
                <a:ext cx="561385" cy="29722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930" name="Agrupar 1929">
            <a:extLst>
              <a:ext uri="{FF2B5EF4-FFF2-40B4-BE49-F238E27FC236}">
                <a16:creationId xmlns:a16="http://schemas.microsoft.com/office/drawing/2014/main" id="{08137D87-FA72-7661-A924-45DA5A4E36A4}"/>
              </a:ext>
            </a:extLst>
          </p:cNvPr>
          <p:cNvGrpSpPr/>
          <p:nvPr/>
        </p:nvGrpSpPr>
        <p:grpSpPr>
          <a:xfrm>
            <a:off x="7951374" y="5361217"/>
            <a:ext cx="234155" cy="245490"/>
            <a:chOff x="5617489" y="636394"/>
            <a:chExt cx="3543471" cy="3714998"/>
          </a:xfrm>
        </p:grpSpPr>
        <p:sp>
          <p:nvSpPr>
            <p:cNvPr id="1931" name="Forma Livre: Forma 1930">
              <a:extLst>
                <a:ext uri="{FF2B5EF4-FFF2-40B4-BE49-F238E27FC236}">
                  <a16:creationId xmlns:a16="http://schemas.microsoft.com/office/drawing/2014/main" id="{E478E9F1-462A-F70D-7125-A7E178FCDDE0}"/>
                </a:ext>
              </a:extLst>
            </p:cNvPr>
            <p:cNvSpPr/>
            <p:nvPr/>
          </p:nvSpPr>
          <p:spPr>
            <a:xfrm>
              <a:off x="5617489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32" name="Forma Livre: Forma 1931">
              <a:extLst>
                <a:ext uri="{FF2B5EF4-FFF2-40B4-BE49-F238E27FC236}">
                  <a16:creationId xmlns:a16="http://schemas.microsoft.com/office/drawing/2014/main" id="{E35EF2B7-9240-93EC-D66E-9934A816E548}"/>
                </a:ext>
              </a:extLst>
            </p:cNvPr>
            <p:cNvSpPr/>
            <p:nvPr/>
          </p:nvSpPr>
          <p:spPr>
            <a:xfrm flipH="1" flipV="1">
              <a:off x="7388356" y="3766345"/>
              <a:ext cx="1768831" cy="585047"/>
            </a:xfrm>
            <a:custGeom>
              <a:avLst/>
              <a:gdLst>
                <a:gd name="connsiteX0" fmla="*/ 392151 w 1768831"/>
                <a:gd name="connsiteY0" fmla="*/ 0 h 585047"/>
                <a:gd name="connsiteX1" fmla="*/ 1768831 w 1768831"/>
                <a:gd name="connsiteY1" fmla="*/ 0 h 585047"/>
                <a:gd name="connsiteX2" fmla="*/ 1768831 w 1768831"/>
                <a:gd name="connsiteY2" fmla="*/ 585047 h 585047"/>
                <a:gd name="connsiteX3" fmla="*/ 133346 w 1768831"/>
                <a:gd name="connsiteY3" fmla="*/ 585047 h 585047"/>
                <a:gd name="connsiteX4" fmla="*/ 95983 w 1768831"/>
                <a:gd name="connsiteY4" fmla="*/ 572543 h 585047"/>
                <a:gd name="connsiteX5" fmla="*/ 11151 w 1768831"/>
                <a:gd name="connsiteY5" fmla="*/ 389548 h 585047"/>
                <a:gd name="connsiteX6" fmla="*/ 345657 w 1768831"/>
                <a:gd name="connsiteY6" fmla="*/ 43107 h 585047"/>
                <a:gd name="connsiteX7" fmla="*/ 392151 w 1768831"/>
                <a:gd name="connsiteY7" fmla="*/ 5529 h 5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831" h="585047">
                  <a:moveTo>
                    <a:pt x="392151" y="0"/>
                  </a:moveTo>
                  <a:lnTo>
                    <a:pt x="1768831" y="0"/>
                  </a:lnTo>
                  <a:lnTo>
                    <a:pt x="1768831" y="585047"/>
                  </a:lnTo>
                  <a:lnTo>
                    <a:pt x="133346" y="585047"/>
                  </a:lnTo>
                  <a:lnTo>
                    <a:pt x="95983" y="572543"/>
                  </a:lnTo>
                  <a:cubicBezTo>
                    <a:pt x="23058" y="535255"/>
                    <a:pt x="-22187" y="468581"/>
                    <a:pt x="11151" y="389548"/>
                  </a:cubicBezTo>
                  <a:cubicBezTo>
                    <a:pt x="44488" y="310516"/>
                    <a:pt x="222606" y="145471"/>
                    <a:pt x="345657" y="43107"/>
                  </a:cubicBezTo>
                  <a:lnTo>
                    <a:pt x="392151" y="55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933" name="Agrupar 1932">
              <a:extLst>
                <a:ext uri="{FF2B5EF4-FFF2-40B4-BE49-F238E27FC236}">
                  <a16:creationId xmlns:a16="http://schemas.microsoft.com/office/drawing/2014/main" id="{D9D56FF9-B04D-9732-FBD8-6E7DC0DC0185}"/>
                </a:ext>
              </a:extLst>
            </p:cNvPr>
            <p:cNvGrpSpPr/>
            <p:nvPr/>
          </p:nvGrpSpPr>
          <p:grpSpPr>
            <a:xfrm>
              <a:off x="6688980" y="636394"/>
              <a:ext cx="2471980" cy="2511124"/>
              <a:chOff x="6688980" y="636394"/>
              <a:chExt cx="2471980" cy="2511124"/>
            </a:xfrm>
          </p:grpSpPr>
          <p:sp>
            <p:nvSpPr>
              <p:cNvPr id="1934" name="Forma Livre: Forma 1933">
                <a:extLst>
                  <a:ext uri="{FF2B5EF4-FFF2-40B4-BE49-F238E27FC236}">
                    <a16:creationId xmlns:a16="http://schemas.microsoft.com/office/drawing/2014/main" id="{43C484EB-4A87-4514-113A-0C9E3060AD57}"/>
                  </a:ext>
                </a:extLst>
              </p:cNvPr>
              <p:cNvSpPr/>
              <p:nvPr/>
            </p:nvSpPr>
            <p:spPr>
              <a:xfrm rot="2700000">
                <a:off x="7438772" y="1266119"/>
                <a:ext cx="633532" cy="1658775"/>
              </a:xfrm>
              <a:custGeom>
                <a:avLst/>
                <a:gdLst>
                  <a:gd name="connsiteX0" fmla="*/ 0 w 633532"/>
                  <a:gd name="connsiteY0" fmla="*/ 0 h 1658775"/>
                  <a:gd name="connsiteX1" fmla="*/ 633532 w 633532"/>
                  <a:gd name="connsiteY1" fmla="*/ 0 h 1658775"/>
                  <a:gd name="connsiteX2" fmla="*/ 633532 w 633532"/>
                  <a:gd name="connsiteY2" fmla="*/ 1658775 h 1658775"/>
                  <a:gd name="connsiteX3" fmla="*/ 0 w 633532"/>
                  <a:gd name="connsiteY3" fmla="*/ 1025243 h 165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3532" h="1658775">
                    <a:moveTo>
                      <a:pt x="0" y="0"/>
                    </a:moveTo>
                    <a:lnTo>
                      <a:pt x="633532" y="0"/>
                    </a:lnTo>
                    <a:lnTo>
                      <a:pt x="633532" y="1658775"/>
                    </a:lnTo>
                    <a:lnTo>
                      <a:pt x="0" y="1025243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935" name="Agrupar 1934">
                <a:extLst>
                  <a:ext uri="{FF2B5EF4-FFF2-40B4-BE49-F238E27FC236}">
                    <a16:creationId xmlns:a16="http://schemas.microsoft.com/office/drawing/2014/main" id="{697C44EC-405A-1EFA-DD4E-14DF08AE1E14}"/>
                  </a:ext>
                </a:extLst>
              </p:cNvPr>
              <p:cNvGrpSpPr/>
              <p:nvPr/>
            </p:nvGrpSpPr>
            <p:grpSpPr>
              <a:xfrm>
                <a:off x="6688980" y="636394"/>
                <a:ext cx="2471980" cy="2511124"/>
                <a:chOff x="6688980" y="636394"/>
                <a:chExt cx="2471980" cy="2511124"/>
              </a:xfrm>
            </p:grpSpPr>
            <p:sp>
              <p:nvSpPr>
                <p:cNvPr id="1936" name="Forma Livre: Forma 1935">
                  <a:extLst>
                    <a:ext uri="{FF2B5EF4-FFF2-40B4-BE49-F238E27FC236}">
                      <a16:creationId xmlns:a16="http://schemas.microsoft.com/office/drawing/2014/main" id="{8AFE22AF-7953-5ED6-9E54-C3853C535999}"/>
                    </a:ext>
                  </a:extLst>
                </p:cNvPr>
                <p:cNvSpPr/>
                <p:nvPr/>
              </p:nvSpPr>
              <p:spPr>
                <a:xfrm rot="2700000">
                  <a:off x="8523321" y="654074"/>
                  <a:ext cx="655320" cy="619959"/>
                </a:xfrm>
                <a:custGeom>
                  <a:avLst/>
                  <a:gdLst>
                    <a:gd name="connsiteX0" fmla="*/ 66710 w 655320"/>
                    <a:gd name="connsiteY0" fmla="*/ 66711 h 499069"/>
                    <a:gd name="connsiteX1" fmla="*/ 227763 w 655320"/>
                    <a:gd name="connsiteY1" fmla="*/ 0 h 499069"/>
                    <a:gd name="connsiteX2" fmla="*/ 427557 w 655320"/>
                    <a:gd name="connsiteY2" fmla="*/ 0 h 499069"/>
                    <a:gd name="connsiteX3" fmla="*/ 655320 w 655320"/>
                    <a:gd name="connsiteY3" fmla="*/ 227763 h 499069"/>
                    <a:gd name="connsiteX4" fmla="*/ 655320 w 655320"/>
                    <a:gd name="connsiteY4" fmla="*/ 465657 h 499069"/>
                    <a:gd name="connsiteX5" fmla="*/ 651952 w 655320"/>
                    <a:gd name="connsiteY5" fmla="*/ 499069 h 499069"/>
                    <a:gd name="connsiteX6" fmla="*/ 3368 w 655320"/>
                    <a:gd name="connsiteY6" fmla="*/ 499069 h 499069"/>
                    <a:gd name="connsiteX7" fmla="*/ 0 w 655320"/>
                    <a:gd name="connsiteY7" fmla="*/ 465657 h 499069"/>
                    <a:gd name="connsiteX8" fmla="*/ 0 w 655320"/>
                    <a:gd name="connsiteY8" fmla="*/ 227763 h 499069"/>
                    <a:gd name="connsiteX9" fmla="*/ 66710 w 655320"/>
                    <a:gd name="connsiteY9" fmla="*/ 66711 h 49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5320" h="499069">
                      <a:moveTo>
                        <a:pt x="66710" y="66711"/>
                      </a:moveTo>
                      <a:cubicBezTo>
                        <a:pt x="107927" y="25493"/>
                        <a:pt x="164868" y="0"/>
                        <a:pt x="227763" y="0"/>
                      </a:cubicBezTo>
                      <a:lnTo>
                        <a:pt x="427557" y="0"/>
                      </a:lnTo>
                      <a:cubicBezTo>
                        <a:pt x="553347" y="0"/>
                        <a:pt x="655320" y="101973"/>
                        <a:pt x="655320" y="227763"/>
                      </a:cubicBezTo>
                      <a:lnTo>
                        <a:pt x="655320" y="465657"/>
                      </a:lnTo>
                      <a:lnTo>
                        <a:pt x="651952" y="499069"/>
                      </a:lnTo>
                      <a:lnTo>
                        <a:pt x="3368" y="499069"/>
                      </a:lnTo>
                      <a:lnTo>
                        <a:pt x="0" y="465657"/>
                      </a:lnTo>
                      <a:lnTo>
                        <a:pt x="0" y="227763"/>
                      </a:lnTo>
                      <a:cubicBezTo>
                        <a:pt x="1" y="164867"/>
                        <a:pt x="25493" y="107927"/>
                        <a:pt x="66710" y="66711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7" name="Forma Livre: Forma 1936">
                  <a:extLst>
                    <a:ext uri="{FF2B5EF4-FFF2-40B4-BE49-F238E27FC236}">
                      <a16:creationId xmlns:a16="http://schemas.microsoft.com/office/drawing/2014/main" id="{7FD8C497-16B4-9FD8-17F7-C886FA594E93}"/>
                    </a:ext>
                  </a:extLst>
                </p:cNvPr>
                <p:cNvSpPr/>
                <p:nvPr/>
              </p:nvSpPr>
              <p:spPr>
                <a:xfrm rot="21182781">
                  <a:off x="6688980" y="2533214"/>
                  <a:ext cx="662591" cy="614304"/>
                </a:xfrm>
                <a:custGeom>
                  <a:avLst/>
                  <a:gdLst>
                    <a:gd name="connsiteX0" fmla="*/ 141492 w 478158"/>
                    <a:gd name="connsiteY0" fmla="*/ 796 h 468668"/>
                    <a:gd name="connsiteX1" fmla="*/ 15762 w 478158"/>
                    <a:gd name="connsiteY1" fmla="*/ 450376 h 468668"/>
                    <a:gd name="connsiteX2" fmla="*/ 476772 w 478158"/>
                    <a:gd name="connsiteY2" fmla="*/ 343696 h 468668"/>
                    <a:gd name="connsiteX3" fmla="*/ 141492 w 478158"/>
                    <a:gd name="connsiteY3" fmla="*/ 796 h 46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158" h="468668">
                      <a:moveTo>
                        <a:pt x="141492" y="796"/>
                      </a:moveTo>
                      <a:cubicBezTo>
                        <a:pt x="64657" y="18576"/>
                        <a:pt x="-40118" y="393226"/>
                        <a:pt x="15762" y="450376"/>
                      </a:cubicBezTo>
                      <a:cubicBezTo>
                        <a:pt x="71642" y="507526"/>
                        <a:pt x="453277" y="419261"/>
                        <a:pt x="476772" y="343696"/>
                      </a:cubicBezTo>
                      <a:cubicBezTo>
                        <a:pt x="500267" y="268131"/>
                        <a:pt x="218327" y="-16984"/>
                        <a:pt x="141492" y="796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8" name="Forma Livre: Forma 1937">
                  <a:extLst>
                    <a:ext uri="{FF2B5EF4-FFF2-40B4-BE49-F238E27FC236}">
                      <a16:creationId xmlns:a16="http://schemas.microsoft.com/office/drawing/2014/main" id="{8A036B8B-5269-2859-BEE4-506F14FF72BC}"/>
                    </a:ext>
                  </a:extLst>
                </p:cNvPr>
                <p:cNvSpPr/>
                <p:nvPr/>
              </p:nvSpPr>
              <p:spPr>
                <a:xfrm rot="2700000">
                  <a:off x="7356489" y="1279017"/>
                  <a:ext cx="633532" cy="1803491"/>
                </a:xfrm>
                <a:custGeom>
                  <a:avLst/>
                  <a:gdLst>
                    <a:gd name="connsiteX0" fmla="*/ 0 w 633532"/>
                    <a:gd name="connsiteY0" fmla="*/ 977297 h 1803491"/>
                    <a:gd name="connsiteX1" fmla="*/ 633532 w 633532"/>
                    <a:gd name="connsiteY1" fmla="*/ 1610828 h 1803491"/>
                    <a:gd name="connsiteX2" fmla="*/ 633532 w 633532"/>
                    <a:gd name="connsiteY2" fmla="*/ 1803491 h 1803491"/>
                    <a:gd name="connsiteX3" fmla="*/ 0 w 633532"/>
                    <a:gd name="connsiteY3" fmla="*/ 1803491 h 1803491"/>
                    <a:gd name="connsiteX4" fmla="*/ 0 w 633532"/>
                    <a:gd name="connsiteY4" fmla="*/ 0 h 1803491"/>
                    <a:gd name="connsiteX5" fmla="*/ 98127 w 633532"/>
                    <a:gd name="connsiteY5" fmla="*/ 0 h 1803491"/>
                    <a:gd name="connsiteX6" fmla="*/ 0 w 633532"/>
                    <a:gd name="connsiteY6" fmla="*/ 98127 h 1803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3532" h="1803491">
                      <a:moveTo>
                        <a:pt x="0" y="977297"/>
                      </a:moveTo>
                      <a:lnTo>
                        <a:pt x="633532" y="1610828"/>
                      </a:lnTo>
                      <a:lnTo>
                        <a:pt x="633532" y="1803491"/>
                      </a:lnTo>
                      <a:lnTo>
                        <a:pt x="0" y="1803491"/>
                      </a:lnTo>
                      <a:close/>
                      <a:moveTo>
                        <a:pt x="0" y="0"/>
                      </a:moveTo>
                      <a:lnTo>
                        <a:pt x="98127" y="0"/>
                      </a:lnTo>
                      <a:lnTo>
                        <a:pt x="0" y="9812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1948" name="Agrupar 1947">
            <a:extLst>
              <a:ext uri="{FF2B5EF4-FFF2-40B4-BE49-F238E27FC236}">
                <a16:creationId xmlns:a16="http://schemas.microsoft.com/office/drawing/2014/main" id="{394F8858-2DE6-6AED-19DE-95A7631267CB}"/>
              </a:ext>
            </a:extLst>
          </p:cNvPr>
          <p:cNvGrpSpPr/>
          <p:nvPr/>
        </p:nvGrpSpPr>
        <p:grpSpPr>
          <a:xfrm>
            <a:off x="7937978" y="4572208"/>
            <a:ext cx="627059" cy="603208"/>
            <a:chOff x="579018" y="7231538"/>
            <a:chExt cx="627059" cy="603208"/>
          </a:xfrm>
        </p:grpSpPr>
        <p:grpSp>
          <p:nvGrpSpPr>
            <p:cNvPr id="1950" name="Agrupar 1949">
              <a:extLst>
                <a:ext uri="{FF2B5EF4-FFF2-40B4-BE49-F238E27FC236}">
                  <a16:creationId xmlns:a16="http://schemas.microsoft.com/office/drawing/2014/main" id="{2BE8DC8C-EDA5-9C76-8952-DB40E01AF2B8}"/>
                </a:ext>
              </a:extLst>
            </p:cNvPr>
            <p:cNvGrpSpPr/>
            <p:nvPr/>
          </p:nvGrpSpPr>
          <p:grpSpPr>
            <a:xfrm>
              <a:off x="579018" y="7231538"/>
              <a:ext cx="627059" cy="603208"/>
              <a:chOff x="1422768" y="7213654"/>
              <a:chExt cx="627059" cy="603208"/>
            </a:xfrm>
          </p:grpSpPr>
          <p:grpSp>
            <p:nvGrpSpPr>
              <p:cNvPr id="1952" name="Agrupar 1951">
                <a:extLst>
                  <a:ext uri="{FF2B5EF4-FFF2-40B4-BE49-F238E27FC236}">
                    <a16:creationId xmlns:a16="http://schemas.microsoft.com/office/drawing/2014/main" id="{FA974D8A-CC19-B6E9-A18D-F14DB9B8AF49}"/>
                  </a:ext>
                </a:extLst>
              </p:cNvPr>
              <p:cNvGrpSpPr/>
              <p:nvPr/>
            </p:nvGrpSpPr>
            <p:grpSpPr>
              <a:xfrm>
                <a:off x="1422768" y="7428242"/>
                <a:ext cx="627059" cy="388620"/>
                <a:chOff x="1422768" y="7428242"/>
                <a:chExt cx="627059" cy="388620"/>
              </a:xfrm>
            </p:grpSpPr>
            <p:sp>
              <p:nvSpPr>
                <p:cNvPr id="1954" name="Forma Livre: Forma 1953">
                  <a:extLst>
                    <a:ext uri="{FF2B5EF4-FFF2-40B4-BE49-F238E27FC236}">
                      <a16:creationId xmlns:a16="http://schemas.microsoft.com/office/drawing/2014/main" id="{A0AD720F-DFF7-76DF-0560-E8C4FBD6F18A}"/>
                    </a:ext>
                  </a:extLst>
                </p:cNvPr>
                <p:cNvSpPr/>
                <p:nvPr/>
              </p:nvSpPr>
              <p:spPr>
                <a:xfrm>
                  <a:off x="1422768" y="7428242"/>
                  <a:ext cx="627059" cy="388620"/>
                </a:xfrm>
                <a:custGeom>
                  <a:avLst/>
                  <a:gdLst>
                    <a:gd name="connsiteX0" fmla="*/ 91447 w 627059"/>
                    <a:gd name="connsiteY0" fmla="*/ 0 h 388620"/>
                    <a:gd name="connsiteX1" fmla="*/ 534131 w 627059"/>
                    <a:gd name="connsiteY1" fmla="*/ 0 h 388620"/>
                    <a:gd name="connsiteX2" fmla="*/ 627059 w 627059"/>
                    <a:gd name="connsiteY2" fmla="*/ 92928 h 388620"/>
                    <a:gd name="connsiteX3" fmla="*/ 627059 w 627059"/>
                    <a:gd name="connsiteY3" fmla="*/ 297909 h 388620"/>
                    <a:gd name="connsiteX4" fmla="*/ 536347 w 627059"/>
                    <a:gd name="connsiteY4" fmla="*/ 388620 h 388620"/>
                    <a:gd name="connsiteX5" fmla="*/ 93479 w 627059"/>
                    <a:gd name="connsiteY5" fmla="*/ 388620 h 388620"/>
                    <a:gd name="connsiteX6" fmla="*/ 0 w 627059"/>
                    <a:gd name="connsiteY6" fmla="*/ 295142 h 388620"/>
                    <a:gd name="connsiteX7" fmla="*/ 0 w 627059"/>
                    <a:gd name="connsiteY7" fmla="*/ 91447 h 388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059" h="388620">
                      <a:moveTo>
                        <a:pt x="91447" y="0"/>
                      </a:moveTo>
                      <a:lnTo>
                        <a:pt x="534131" y="0"/>
                      </a:lnTo>
                      <a:lnTo>
                        <a:pt x="627059" y="92928"/>
                      </a:lnTo>
                      <a:lnTo>
                        <a:pt x="627059" y="297909"/>
                      </a:lnTo>
                      <a:lnTo>
                        <a:pt x="536347" y="388620"/>
                      </a:lnTo>
                      <a:lnTo>
                        <a:pt x="93479" y="388620"/>
                      </a:lnTo>
                      <a:lnTo>
                        <a:pt x="0" y="295142"/>
                      </a:lnTo>
                      <a:lnTo>
                        <a:pt x="0" y="9144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55" name="Conector reto 1954">
                  <a:extLst>
                    <a:ext uri="{FF2B5EF4-FFF2-40B4-BE49-F238E27FC236}">
                      <a16:creationId xmlns:a16="http://schemas.microsoft.com/office/drawing/2014/main" id="{A046DEF6-4D75-C557-27D3-3A457A7F8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4212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7" name="Conector reto 1956">
                  <a:extLst>
                    <a:ext uri="{FF2B5EF4-FFF2-40B4-BE49-F238E27FC236}">
                      <a16:creationId xmlns:a16="http://schemas.microsoft.com/office/drawing/2014/main" id="{10DDB6A0-F276-A073-CB2C-60782CBA3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37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8" name="Conector reto 1957">
                  <a:extLst>
                    <a:ext uri="{FF2B5EF4-FFF2-40B4-BE49-F238E27FC236}">
                      <a16:creationId xmlns:a16="http://schemas.microsoft.com/office/drawing/2014/main" id="{3DAF954D-D590-157A-1F10-B2EE1FC98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4212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9" name="Conector reto 1958">
                  <a:extLst>
                    <a:ext uri="{FF2B5EF4-FFF2-40B4-BE49-F238E27FC236}">
                      <a16:creationId xmlns:a16="http://schemas.microsoft.com/office/drawing/2014/main" id="{D181B2A3-B47A-5D40-0F6C-6AD24D383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8737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3" name="Forma Livre: Forma 1952">
                <a:extLst>
                  <a:ext uri="{FF2B5EF4-FFF2-40B4-BE49-F238E27FC236}">
                    <a16:creationId xmlns:a16="http://schemas.microsoft.com/office/drawing/2014/main" id="{84E6E995-9215-A2A1-A284-4E9E0018E519}"/>
                  </a:ext>
                </a:extLst>
              </p:cNvPr>
              <p:cNvSpPr/>
              <p:nvPr/>
            </p:nvSpPr>
            <p:spPr>
              <a:xfrm rot="5400000">
                <a:off x="1629725" y="7199028"/>
                <a:ext cx="214588" cy="243840"/>
              </a:xfrm>
              <a:custGeom>
                <a:avLst/>
                <a:gdLst>
                  <a:gd name="connsiteX0" fmla="*/ 114479 w 214588"/>
                  <a:gd name="connsiteY0" fmla="*/ 0 h 243840"/>
                  <a:gd name="connsiteX1" fmla="*/ 214588 w 214588"/>
                  <a:gd name="connsiteY1" fmla="*/ 0 h 243840"/>
                  <a:gd name="connsiteX2" fmla="*/ 214588 w 214588"/>
                  <a:gd name="connsiteY2" fmla="*/ 243840 h 243840"/>
                  <a:gd name="connsiteX3" fmla="*/ 113016 w 214588"/>
                  <a:gd name="connsiteY3" fmla="*/ 243840 h 243840"/>
                  <a:gd name="connsiteX4" fmla="*/ 117865 w 214588"/>
                  <a:gd name="connsiteY4" fmla="*/ 231804 h 243840"/>
                  <a:gd name="connsiteX5" fmla="*/ 95005 w 214588"/>
                  <a:gd name="connsiteY5" fmla="*/ 208303 h 243840"/>
                  <a:gd name="connsiteX6" fmla="*/ 78841 w 214588"/>
                  <a:gd name="connsiteY6" fmla="*/ 215187 h 243840"/>
                  <a:gd name="connsiteX7" fmla="*/ 75743 w 214588"/>
                  <a:gd name="connsiteY7" fmla="*/ 222874 h 243840"/>
                  <a:gd name="connsiteX8" fmla="*/ 0 w 214588"/>
                  <a:gd name="connsiteY8" fmla="*/ 147130 h 243840"/>
                  <a:gd name="connsiteX9" fmla="*/ 0 w 214588"/>
                  <a:gd name="connsiteY9" fmla="*/ 96487 h 243840"/>
                  <a:gd name="connsiteX10" fmla="*/ 76722 w 214588"/>
                  <a:gd name="connsiteY10" fmla="*/ 19765 h 243840"/>
                  <a:gd name="connsiteX11" fmla="*/ 81177 w 214588"/>
                  <a:gd name="connsiteY11" fmla="*/ 30820 h 243840"/>
                  <a:gd name="connsiteX12" fmla="*/ 97341 w 214588"/>
                  <a:gd name="connsiteY12" fmla="*/ 37703 h 243840"/>
                  <a:gd name="connsiteX13" fmla="*/ 120201 w 214588"/>
                  <a:gd name="connsiteY13" fmla="*/ 14202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588" h="243840">
                    <a:moveTo>
                      <a:pt x="114479" y="0"/>
                    </a:moveTo>
                    <a:lnTo>
                      <a:pt x="214588" y="0"/>
                    </a:lnTo>
                    <a:lnTo>
                      <a:pt x="214588" y="243840"/>
                    </a:lnTo>
                    <a:lnTo>
                      <a:pt x="113016" y="243840"/>
                    </a:lnTo>
                    <a:lnTo>
                      <a:pt x="117865" y="231804"/>
                    </a:lnTo>
                    <a:cubicBezTo>
                      <a:pt x="117865" y="218825"/>
                      <a:pt x="107630" y="208303"/>
                      <a:pt x="95005" y="208303"/>
                    </a:cubicBezTo>
                    <a:cubicBezTo>
                      <a:pt x="88693" y="208303"/>
                      <a:pt x="82978" y="210934"/>
                      <a:pt x="78841" y="215187"/>
                    </a:cubicBezTo>
                    <a:lnTo>
                      <a:pt x="75743" y="222874"/>
                    </a:lnTo>
                    <a:lnTo>
                      <a:pt x="0" y="147130"/>
                    </a:lnTo>
                    <a:lnTo>
                      <a:pt x="0" y="96487"/>
                    </a:lnTo>
                    <a:lnTo>
                      <a:pt x="76722" y="19765"/>
                    </a:lnTo>
                    <a:lnTo>
                      <a:pt x="81177" y="30820"/>
                    </a:lnTo>
                    <a:cubicBezTo>
                      <a:pt x="85314" y="35073"/>
                      <a:pt x="91029" y="37703"/>
                      <a:pt x="97341" y="37703"/>
                    </a:cubicBezTo>
                    <a:cubicBezTo>
                      <a:pt x="109966" y="37703"/>
                      <a:pt x="120201" y="27181"/>
                      <a:pt x="120201" y="1420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951" name="CaixaDeTexto 1950">
              <a:extLst>
                <a:ext uri="{FF2B5EF4-FFF2-40B4-BE49-F238E27FC236}">
                  <a16:creationId xmlns:a16="http://schemas.microsoft.com/office/drawing/2014/main" id="{92E80EBC-8968-B24A-4172-095E71BC39D7}"/>
                </a:ext>
              </a:extLst>
            </p:cNvPr>
            <p:cNvSpPr txBox="1"/>
            <p:nvPr/>
          </p:nvSpPr>
          <p:spPr>
            <a:xfrm>
              <a:off x="739749" y="7252852"/>
              <a:ext cx="3213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PL</a:t>
              </a:r>
            </a:p>
          </p:txBody>
        </p:sp>
      </p:grpSp>
      <p:grpSp>
        <p:nvGrpSpPr>
          <p:cNvPr id="1960" name="Agrupar 1959">
            <a:extLst>
              <a:ext uri="{FF2B5EF4-FFF2-40B4-BE49-F238E27FC236}">
                <a16:creationId xmlns:a16="http://schemas.microsoft.com/office/drawing/2014/main" id="{72EF7380-220B-46DD-8AE9-678D38F7441F}"/>
              </a:ext>
            </a:extLst>
          </p:cNvPr>
          <p:cNvGrpSpPr/>
          <p:nvPr/>
        </p:nvGrpSpPr>
        <p:grpSpPr>
          <a:xfrm>
            <a:off x="6254046" y="6511229"/>
            <a:ext cx="1027135" cy="251134"/>
            <a:chOff x="6358890" y="2849880"/>
            <a:chExt cx="1747586" cy="422910"/>
          </a:xfrm>
        </p:grpSpPr>
        <p:sp>
          <p:nvSpPr>
            <p:cNvPr id="1961" name="Forma Livre: Forma 1960">
              <a:extLst>
                <a:ext uri="{FF2B5EF4-FFF2-40B4-BE49-F238E27FC236}">
                  <a16:creationId xmlns:a16="http://schemas.microsoft.com/office/drawing/2014/main" id="{561D599C-321A-AFA9-4FF9-E1921273DE02}"/>
                </a:ext>
              </a:extLst>
            </p:cNvPr>
            <p:cNvSpPr/>
            <p:nvPr/>
          </p:nvSpPr>
          <p:spPr>
            <a:xfrm>
              <a:off x="6358890" y="2849880"/>
              <a:ext cx="1747586" cy="42291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62" name="Forma Livre: Forma 1961">
              <a:extLst>
                <a:ext uri="{FF2B5EF4-FFF2-40B4-BE49-F238E27FC236}">
                  <a16:creationId xmlns:a16="http://schemas.microsoft.com/office/drawing/2014/main" id="{CF4FC681-AE58-5D07-8469-3EE04B311776}"/>
                </a:ext>
              </a:extLst>
            </p:cNvPr>
            <p:cNvSpPr/>
            <p:nvPr/>
          </p:nvSpPr>
          <p:spPr>
            <a:xfrm>
              <a:off x="6385560" y="2876550"/>
              <a:ext cx="1691798" cy="365760"/>
            </a:xfrm>
            <a:custGeom>
              <a:avLst/>
              <a:gdLst>
                <a:gd name="connsiteX0" fmla="*/ 73730 w 1747587"/>
                <a:gd name="connsiteY0" fmla="*/ 0 h 422910"/>
                <a:gd name="connsiteX1" fmla="*/ 1747587 w 1747587"/>
                <a:gd name="connsiteY1" fmla="*/ 0 h 422910"/>
                <a:gd name="connsiteX2" fmla="*/ 1747587 w 1747587"/>
                <a:gd name="connsiteY2" fmla="*/ 350443 h 422910"/>
                <a:gd name="connsiteX3" fmla="*/ 1676629 w 1747587"/>
                <a:gd name="connsiteY3" fmla="*/ 422910 h 422910"/>
                <a:gd name="connsiteX4" fmla="*/ 0 w 1747587"/>
                <a:gd name="connsiteY4" fmla="*/ 422910 h 422910"/>
                <a:gd name="connsiteX5" fmla="*/ 0 w 1747587"/>
                <a:gd name="connsiteY5" fmla="*/ 75297 h 4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7587" h="422910">
                  <a:moveTo>
                    <a:pt x="73730" y="0"/>
                  </a:moveTo>
                  <a:lnTo>
                    <a:pt x="1747587" y="0"/>
                  </a:lnTo>
                  <a:lnTo>
                    <a:pt x="1747587" y="350443"/>
                  </a:lnTo>
                  <a:lnTo>
                    <a:pt x="1676629" y="422910"/>
                  </a:lnTo>
                  <a:lnTo>
                    <a:pt x="0" y="422910"/>
                  </a:lnTo>
                  <a:lnTo>
                    <a:pt x="0" y="75297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1963" name="Agrupar 1962">
            <a:extLst>
              <a:ext uri="{FF2B5EF4-FFF2-40B4-BE49-F238E27FC236}">
                <a16:creationId xmlns:a16="http://schemas.microsoft.com/office/drawing/2014/main" id="{32166673-3B3D-B9C9-A2C2-EAAA7E7D5301}"/>
              </a:ext>
            </a:extLst>
          </p:cNvPr>
          <p:cNvGrpSpPr/>
          <p:nvPr/>
        </p:nvGrpSpPr>
        <p:grpSpPr>
          <a:xfrm>
            <a:off x="7937978" y="3905708"/>
            <a:ext cx="627059" cy="603208"/>
            <a:chOff x="579018" y="7231538"/>
            <a:chExt cx="627059" cy="603208"/>
          </a:xfrm>
        </p:grpSpPr>
        <p:grpSp>
          <p:nvGrpSpPr>
            <p:cNvPr id="1964" name="Agrupar 1963">
              <a:extLst>
                <a:ext uri="{FF2B5EF4-FFF2-40B4-BE49-F238E27FC236}">
                  <a16:creationId xmlns:a16="http://schemas.microsoft.com/office/drawing/2014/main" id="{F2C54326-E6C5-6A35-31B5-41796BD9BED3}"/>
                </a:ext>
              </a:extLst>
            </p:cNvPr>
            <p:cNvGrpSpPr/>
            <p:nvPr/>
          </p:nvGrpSpPr>
          <p:grpSpPr>
            <a:xfrm>
              <a:off x="579018" y="7231538"/>
              <a:ext cx="627059" cy="603208"/>
              <a:chOff x="1422768" y="7213654"/>
              <a:chExt cx="627059" cy="603208"/>
            </a:xfrm>
          </p:grpSpPr>
          <p:grpSp>
            <p:nvGrpSpPr>
              <p:cNvPr id="1966" name="Agrupar 1965">
                <a:extLst>
                  <a:ext uri="{FF2B5EF4-FFF2-40B4-BE49-F238E27FC236}">
                    <a16:creationId xmlns:a16="http://schemas.microsoft.com/office/drawing/2014/main" id="{0E918FCB-B9C5-F9D6-2731-8C8514B0FC81}"/>
                  </a:ext>
                </a:extLst>
              </p:cNvPr>
              <p:cNvGrpSpPr/>
              <p:nvPr/>
            </p:nvGrpSpPr>
            <p:grpSpPr>
              <a:xfrm>
                <a:off x="1422768" y="7428242"/>
                <a:ext cx="627059" cy="388620"/>
                <a:chOff x="1422768" y="7428242"/>
                <a:chExt cx="627059" cy="388620"/>
              </a:xfrm>
            </p:grpSpPr>
            <p:sp>
              <p:nvSpPr>
                <p:cNvPr id="1968" name="Forma Livre: Forma 1967">
                  <a:extLst>
                    <a:ext uri="{FF2B5EF4-FFF2-40B4-BE49-F238E27FC236}">
                      <a16:creationId xmlns:a16="http://schemas.microsoft.com/office/drawing/2014/main" id="{DBEAABF7-C6DF-46E5-771F-287FD2096C41}"/>
                    </a:ext>
                  </a:extLst>
                </p:cNvPr>
                <p:cNvSpPr/>
                <p:nvPr/>
              </p:nvSpPr>
              <p:spPr>
                <a:xfrm>
                  <a:off x="1422768" y="7428242"/>
                  <a:ext cx="627059" cy="388620"/>
                </a:xfrm>
                <a:custGeom>
                  <a:avLst/>
                  <a:gdLst>
                    <a:gd name="connsiteX0" fmla="*/ 91447 w 627059"/>
                    <a:gd name="connsiteY0" fmla="*/ 0 h 388620"/>
                    <a:gd name="connsiteX1" fmla="*/ 534131 w 627059"/>
                    <a:gd name="connsiteY1" fmla="*/ 0 h 388620"/>
                    <a:gd name="connsiteX2" fmla="*/ 627059 w 627059"/>
                    <a:gd name="connsiteY2" fmla="*/ 92928 h 388620"/>
                    <a:gd name="connsiteX3" fmla="*/ 627059 w 627059"/>
                    <a:gd name="connsiteY3" fmla="*/ 297909 h 388620"/>
                    <a:gd name="connsiteX4" fmla="*/ 536347 w 627059"/>
                    <a:gd name="connsiteY4" fmla="*/ 388620 h 388620"/>
                    <a:gd name="connsiteX5" fmla="*/ 93479 w 627059"/>
                    <a:gd name="connsiteY5" fmla="*/ 388620 h 388620"/>
                    <a:gd name="connsiteX6" fmla="*/ 0 w 627059"/>
                    <a:gd name="connsiteY6" fmla="*/ 295142 h 388620"/>
                    <a:gd name="connsiteX7" fmla="*/ 0 w 627059"/>
                    <a:gd name="connsiteY7" fmla="*/ 91447 h 388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059" h="388620">
                      <a:moveTo>
                        <a:pt x="91447" y="0"/>
                      </a:moveTo>
                      <a:lnTo>
                        <a:pt x="534131" y="0"/>
                      </a:lnTo>
                      <a:lnTo>
                        <a:pt x="627059" y="92928"/>
                      </a:lnTo>
                      <a:lnTo>
                        <a:pt x="627059" y="297909"/>
                      </a:lnTo>
                      <a:lnTo>
                        <a:pt x="536347" y="388620"/>
                      </a:lnTo>
                      <a:lnTo>
                        <a:pt x="93479" y="388620"/>
                      </a:lnTo>
                      <a:lnTo>
                        <a:pt x="0" y="295142"/>
                      </a:lnTo>
                      <a:lnTo>
                        <a:pt x="0" y="9144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69" name="Conector reto 1968">
                  <a:extLst>
                    <a:ext uri="{FF2B5EF4-FFF2-40B4-BE49-F238E27FC236}">
                      <a16:creationId xmlns:a16="http://schemas.microsoft.com/office/drawing/2014/main" id="{126CB3AA-D4BE-E11E-72DE-184E9D44F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4212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0" name="Conector reto 1969">
                  <a:extLst>
                    <a:ext uri="{FF2B5EF4-FFF2-40B4-BE49-F238E27FC236}">
                      <a16:creationId xmlns:a16="http://schemas.microsoft.com/office/drawing/2014/main" id="{97CF276D-655F-FCF0-DE62-81ED04ADD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37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4" name="Conector reto 1973">
                  <a:extLst>
                    <a:ext uri="{FF2B5EF4-FFF2-40B4-BE49-F238E27FC236}">
                      <a16:creationId xmlns:a16="http://schemas.microsoft.com/office/drawing/2014/main" id="{299B914C-7AAD-61FB-03CE-804FA4624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4212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5" name="Conector reto 1974">
                  <a:extLst>
                    <a:ext uri="{FF2B5EF4-FFF2-40B4-BE49-F238E27FC236}">
                      <a16:creationId xmlns:a16="http://schemas.microsoft.com/office/drawing/2014/main" id="{621E86B6-61C0-BBE6-9D46-0EED42ED5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8737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7" name="Forma Livre: Forma 1966">
                <a:extLst>
                  <a:ext uri="{FF2B5EF4-FFF2-40B4-BE49-F238E27FC236}">
                    <a16:creationId xmlns:a16="http://schemas.microsoft.com/office/drawing/2014/main" id="{24FE40B4-51B8-FBD6-1F69-5741DE9E04C8}"/>
                  </a:ext>
                </a:extLst>
              </p:cNvPr>
              <p:cNvSpPr/>
              <p:nvPr/>
            </p:nvSpPr>
            <p:spPr>
              <a:xfrm rot="5400000">
                <a:off x="1629725" y="7199028"/>
                <a:ext cx="214588" cy="243840"/>
              </a:xfrm>
              <a:custGeom>
                <a:avLst/>
                <a:gdLst>
                  <a:gd name="connsiteX0" fmla="*/ 114479 w 214588"/>
                  <a:gd name="connsiteY0" fmla="*/ 0 h 243840"/>
                  <a:gd name="connsiteX1" fmla="*/ 214588 w 214588"/>
                  <a:gd name="connsiteY1" fmla="*/ 0 h 243840"/>
                  <a:gd name="connsiteX2" fmla="*/ 214588 w 214588"/>
                  <a:gd name="connsiteY2" fmla="*/ 243840 h 243840"/>
                  <a:gd name="connsiteX3" fmla="*/ 113016 w 214588"/>
                  <a:gd name="connsiteY3" fmla="*/ 243840 h 243840"/>
                  <a:gd name="connsiteX4" fmla="*/ 117865 w 214588"/>
                  <a:gd name="connsiteY4" fmla="*/ 231804 h 243840"/>
                  <a:gd name="connsiteX5" fmla="*/ 95005 w 214588"/>
                  <a:gd name="connsiteY5" fmla="*/ 208303 h 243840"/>
                  <a:gd name="connsiteX6" fmla="*/ 78841 w 214588"/>
                  <a:gd name="connsiteY6" fmla="*/ 215187 h 243840"/>
                  <a:gd name="connsiteX7" fmla="*/ 75743 w 214588"/>
                  <a:gd name="connsiteY7" fmla="*/ 222874 h 243840"/>
                  <a:gd name="connsiteX8" fmla="*/ 0 w 214588"/>
                  <a:gd name="connsiteY8" fmla="*/ 147130 h 243840"/>
                  <a:gd name="connsiteX9" fmla="*/ 0 w 214588"/>
                  <a:gd name="connsiteY9" fmla="*/ 96487 h 243840"/>
                  <a:gd name="connsiteX10" fmla="*/ 76722 w 214588"/>
                  <a:gd name="connsiteY10" fmla="*/ 19765 h 243840"/>
                  <a:gd name="connsiteX11" fmla="*/ 81177 w 214588"/>
                  <a:gd name="connsiteY11" fmla="*/ 30820 h 243840"/>
                  <a:gd name="connsiteX12" fmla="*/ 97341 w 214588"/>
                  <a:gd name="connsiteY12" fmla="*/ 37703 h 243840"/>
                  <a:gd name="connsiteX13" fmla="*/ 120201 w 214588"/>
                  <a:gd name="connsiteY13" fmla="*/ 14202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588" h="243840">
                    <a:moveTo>
                      <a:pt x="114479" y="0"/>
                    </a:moveTo>
                    <a:lnTo>
                      <a:pt x="214588" y="0"/>
                    </a:lnTo>
                    <a:lnTo>
                      <a:pt x="214588" y="243840"/>
                    </a:lnTo>
                    <a:lnTo>
                      <a:pt x="113016" y="243840"/>
                    </a:lnTo>
                    <a:lnTo>
                      <a:pt x="117865" y="231804"/>
                    </a:lnTo>
                    <a:cubicBezTo>
                      <a:pt x="117865" y="218825"/>
                      <a:pt x="107630" y="208303"/>
                      <a:pt x="95005" y="208303"/>
                    </a:cubicBezTo>
                    <a:cubicBezTo>
                      <a:pt x="88693" y="208303"/>
                      <a:pt x="82978" y="210934"/>
                      <a:pt x="78841" y="215187"/>
                    </a:cubicBezTo>
                    <a:lnTo>
                      <a:pt x="75743" y="222874"/>
                    </a:lnTo>
                    <a:lnTo>
                      <a:pt x="0" y="147130"/>
                    </a:lnTo>
                    <a:lnTo>
                      <a:pt x="0" y="96487"/>
                    </a:lnTo>
                    <a:lnTo>
                      <a:pt x="76722" y="19765"/>
                    </a:lnTo>
                    <a:lnTo>
                      <a:pt x="81177" y="30820"/>
                    </a:lnTo>
                    <a:cubicBezTo>
                      <a:pt x="85314" y="35073"/>
                      <a:pt x="91029" y="37703"/>
                      <a:pt x="97341" y="37703"/>
                    </a:cubicBezTo>
                    <a:cubicBezTo>
                      <a:pt x="109966" y="37703"/>
                      <a:pt x="120201" y="27181"/>
                      <a:pt x="120201" y="1420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965" name="CaixaDeTexto 1964">
              <a:extLst>
                <a:ext uri="{FF2B5EF4-FFF2-40B4-BE49-F238E27FC236}">
                  <a16:creationId xmlns:a16="http://schemas.microsoft.com/office/drawing/2014/main" id="{855E5405-27E1-8D66-C686-C0DC9E1C579A}"/>
                </a:ext>
              </a:extLst>
            </p:cNvPr>
            <p:cNvSpPr txBox="1"/>
            <p:nvPr/>
          </p:nvSpPr>
          <p:spPr>
            <a:xfrm>
              <a:off x="739749" y="7252852"/>
              <a:ext cx="3213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PQ</a:t>
              </a:r>
            </a:p>
          </p:txBody>
        </p:sp>
      </p:grpSp>
      <p:grpSp>
        <p:nvGrpSpPr>
          <p:cNvPr id="1976" name="Agrupar 1975">
            <a:extLst>
              <a:ext uri="{FF2B5EF4-FFF2-40B4-BE49-F238E27FC236}">
                <a16:creationId xmlns:a16="http://schemas.microsoft.com/office/drawing/2014/main" id="{FA76AFE4-8D97-C379-D8C0-556B5CBD4ADE}"/>
              </a:ext>
            </a:extLst>
          </p:cNvPr>
          <p:cNvGrpSpPr/>
          <p:nvPr/>
        </p:nvGrpSpPr>
        <p:grpSpPr>
          <a:xfrm>
            <a:off x="7937978" y="3269300"/>
            <a:ext cx="627059" cy="603208"/>
            <a:chOff x="579018" y="7231538"/>
            <a:chExt cx="627059" cy="603208"/>
          </a:xfrm>
        </p:grpSpPr>
        <p:grpSp>
          <p:nvGrpSpPr>
            <p:cNvPr id="1977" name="Agrupar 1976">
              <a:extLst>
                <a:ext uri="{FF2B5EF4-FFF2-40B4-BE49-F238E27FC236}">
                  <a16:creationId xmlns:a16="http://schemas.microsoft.com/office/drawing/2014/main" id="{909A85CC-9C8F-3651-1E77-613AD5CD5F00}"/>
                </a:ext>
              </a:extLst>
            </p:cNvPr>
            <p:cNvGrpSpPr/>
            <p:nvPr/>
          </p:nvGrpSpPr>
          <p:grpSpPr>
            <a:xfrm>
              <a:off x="579018" y="7231538"/>
              <a:ext cx="627059" cy="603208"/>
              <a:chOff x="1422768" y="7213654"/>
              <a:chExt cx="627059" cy="603208"/>
            </a:xfrm>
          </p:grpSpPr>
          <p:grpSp>
            <p:nvGrpSpPr>
              <p:cNvPr id="1980" name="Agrupar 1979">
                <a:extLst>
                  <a:ext uri="{FF2B5EF4-FFF2-40B4-BE49-F238E27FC236}">
                    <a16:creationId xmlns:a16="http://schemas.microsoft.com/office/drawing/2014/main" id="{EE3EFCBB-0B08-5047-0F57-D9ED762A4F0C}"/>
                  </a:ext>
                </a:extLst>
              </p:cNvPr>
              <p:cNvGrpSpPr/>
              <p:nvPr/>
            </p:nvGrpSpPr>
            <p:grpSpPr>
              <a:xfrm>
                <a:off x="1422768" y="7428242"/>
                <a:ext cx="627059" cy="388620"/>
                <a:chOff x="1422768" y="7428242"/>
                <a:chExt cx="627059" cy="388620"/>
              </a:xfrm>
            </p:grpSpPr>
            <p:sp>
              <p:nvSpPr>
                <p:cNvPr id="1982" name="Forma Livre: Forma 1981">
                  <a:extLst>
                    <a:ext uri="{FF2B5EF4-FFF2-40B4-BE49-F238E27FC236}">
                      <a16:creationId xmlns:a16="http://schemas.microsoft.com/office/drawing/2014/main" id="{91E448A3-0296-8DF5-FFDC-26A5DD93D880}"/>
                    </a:ext>
                  </a:extLst>
                </p:cNvPr>
                <p:cNvSpPr/>
                <p:nvPr/>
              </p:nvSpPr>
              <p:spPr>
                <a:xfrm>
                  <a:off x="1422768" y="7428242"/>
                  <a:ext cx="627059" cy="388620"/>
                </a:xfrm>
                <a:custGeom>
                  <a:avLst/>
                  <a:gdLst>
                    <a:gd name="connsiteX0" fmla="*/ 91447 w 627059"/>
                    <a:gd name="connsiteY0" fmla="*/ 0 h 388620"/>
                    <a:gd name="connsiteX1" fmla="*/ 534131 w 627059"/>
                    <a:gd name="connsiteY1" fmla="*/ 0 h 388620"/>
                    <a:gd name="connsiteX2" fmla="*/ 627059 w 627059"/>
                    <a:gd name="connsiteY2" fmla="*/ 92928 h 388620"/>
                    <a:gd name="connsiteX3" fmla="*/ 627059 w 627059"/>
                    <a:gd name="connsiteY3" fmla="*/ 297909 h 388620"/>
                    <a:gd name="connsiteX4" fmla="*/ 536347 w 627059"/>
                    <a:gd name="connsiteY4" fmla="*/ 388620 h 388620"/>
                    <a:gd name="connsiteX5" fmla="*/ 93479 w 627059"/>
                    <a:gd name="connsiteY5" fmla="*/ 388620 h 388620"/>
                    <a:gd name="connsiteX6" fmla="*/ 0 w 627059"/>
                    <a:gd name="connsiteY6" fmla="*/ 295142 h 388620"/>
                    <a:gd name="connsiteX7" fmla="*/ 0 w 627059"/>
                    <a:gd name="connsiteY7" fmla="*/ 91447 h 388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059" h="388620">
                      <a:moveTo>
                        <a:pt x="91447" y="0"/>
                      </a:moveTo>
                      <a:lnTo>
                        <a:pt x="534131" y="0"/>
                      </a:lnTo>
                      <a:lnTo>
                        <a:pt x="627059" y="92928"/>
                      </a:lnTo>
                      <a:lnTo>
                        <a:pt x="627059" y="297909"/>
                      </a:lnTo>
                      <a:lnTo>
                        <a:pt x="536347" y="388620"/>
                      </a:lnTo>
                      <a:lnTo>
                        <a:pt x="93479" y="388620"/>
                      </a:lnTo>
                      <a:lnTo>
                        <a:pt x="0" y="295142"/>
                      </a:lnTo>
                      <a:lnTo>
                        <a:pt x="0" y="9144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83" name="Conector reto 1982">
                  <a:extLst>
                    <a:ext uri="{FF2B5EF4-FFF2-40B4-BE49-F238E27FC236}">
                      <a16:creationId xmlns:a16="http://schemas.microsoft.com/office/drawing/2014/main" id="{02923752-E69D-C76D-0A7A-D8686FF0A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4212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4" name="Conector reto 1983">
                  <a:extLst>
                    <a:ext uri="{FF2B5EF4-FFF2-40B4-BE49-F238E27FC236}">
                      <a16:creationId xmlns:a16="http://schemas.microsoft.com/office/drawing/2014/main" id="{137EA160-894D-5A25-29FB-7F7BC8280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37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5" name="Conector reto 1984">
                  <a:extLst>
                    <a:ext uri="{FF2B5EF4-FFF2-40B4-BE49-F238E27FC236}">
                      <a16:creationId xmlns:a16="http://schemas.microsoft.com/office/drawing/2014/main" id="{1B178D58-B26C-75BB-8262-57C322AAF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4212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6" name="Conector reto 1985">
                  <a:extLst>
                    <a:ext uri="{FF2B5EF4-FFF2-40B4-BE49-F238E27FC236}">
                      <a16:creationId xmlns:a16="http://schemas.microsoft.com/office/drawing/2014/main" id="{5AE0705E-29DD-AB15-5BC0-30C99F14A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8737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1" name="Forma Livre: Forma 1980">
                <a:extLst>
                  <a:ext uri="{FF2B5EF4-FFF2-40B4-BE49-F238E27FC236}">
                    <a16:creationId xmlns:a16="http://schemas.microsoft.com/office/drawing/2014/main" id="{F4AAA0D5-2388-B452-8125-3171B5C4FF25}"/>
                  </a:ext>
                </a:extLst>
              </p:cNvPr>
              <p:cNvSpPr/>
              <p:nvPr/>
            </p:nvSpPr>
            <p:spPr>
              <a:xfrm rot="5400000">
                <a:off x="1629725" y="7199028"/>
                <a:ext cx="214588" cy="243840"/>
              </a:xfrm>
              <a:custGeom>
                <a:avLst/>
                <a:gdLst>
                  <a:gd name="connsiteX0" fmla="*/ 114479 w 214588"/>
                  <a:gd name="connsiteY0" fmla="*/ 0 h 243840"/>
                  <a:gd name="connsiteX1" fmla="*/ 214588 w 214588"/>
                  <a:gd name="connsiteY1" fmla="*/ 0 h 243840"/>
                  <a:gd name="connsiteX2" fmla="*/ 214588 w 214588"/>
                  <a:gd name="connsiteY2" fmla="*/ 243840 h 243840"/>
                  <a:gd name="connsiteX3" fmla="*/ 113016 w 214588"/>
                  <a:gd name="connsiteY3" fmla="*/ 243840 h 243840"/>
                  <a:gd name="connsiteX4" fmla="*/ 117865 w 214588"/>
                  <a:gd name="connsiteY4" fmla="*/ 231804 h 243840"/>
                  <a:gd name="connsiteX5" fmla="*/ 95005 w 214588"/>
                  <a:gd name="connsiteY5" fmla="*/ 208303 h 243840"/>
                  <a:gd name="connsiteX6" fmla="*/ 78841 w 214588"/>
                  <a:gd name="connsiteY6" fmla="*/ 215187 h 243840"/>
                  <a:gd name="connsiteX7" fmla="*/ 75743 w 214588"/>
                  <a:gd name="connsiteY7" fmla="*/ 222874 h 243840"/>
                  <a:gd name="connsiteX8" fmla="*/ 0 w 214588"/>
                  <a:gd name="connsiteY8" fmla="*/ 147130 h 243840"/>
                  <a:gd name="connsiteX9" fmla="*/ 0 w 214588"/>
                  <a:gd name="connsiteY9" fmla="*/ 96487 h 243840"/>
                  <a:gd name="connsiteX10" fmla="*/ 76722 w 214588"/>
                  <a:gd name="connsiteY10" fmla="*/ 19765 h 243840"/>
                  <a:gd name="connsiteX11" fmla="*/ 81177 w 214588"/>
                  <a:gd name="connsiteY11" fmla="*/ 30820 h 243840"/>
                  <a:gd name="connsiteX12" fmla="*/ 97341 w 214588"/>
                  <a:gd name="connsiteY12" fmla="*/ 37703 h 243840"/>
                  <a:gd name="connsiteX13" fmla="*/ 120201 w 214588"/>
                  <a:gd name="connsiteY13" fmla="*/ 14202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588" h="243840">
                    <a:moveTo>
                      <a:pt x="114479" y="0"/>
                    </a:moveTo>
                    <a:lnTo>
                      <a:pt x="214588" y="0"/>
                    </a:lnTo>
                    <a:lnTo>
                      <a:pt x="214588" y="243840"/>
                    </a:lnTo>
                    <a:lnTo>
                      <a:pt x="113016" y="243840"/>
                    </a:lnTo>
                    <a:lnTo>
                      <a:pt x="117865" y="231804"/>
                    </a:lnTo>
                    <a:cubicBezTo>
                      <a:pt x="117865" y="218825"/>
                      <a:pt x="107630" y="208303"/>
                      <a:pt x="95005" y="208303"/>
                    </a:cubicBezTo>
                    <a:cubicBezTo>
                      <a:pt x="88693" y="208303"/>
                      <a:pt x="82978" y="210934"/>
                      <a:pt x="78841" y="215187"/>
                    </a:cubicBezTo>
                    <a:lnTo>
                      <a:pt x="75743" y="222874"/>
                    </a:lnTo>
                    <a:lnTo>
                      <a:pt x="0" y="147130"/>
                    </a:lnTo>
                    <a:lnTo>
                      <a:pt x="0" y="96487"/>
                    </a:lnTo>
                    <a:lnTo>
                      <a:pt x="76722" y="19765"/>
                    </a:lnTo>
                    <a:lnTo>
                      <a:pt x="81177" y="30820"/>
                    </a:lnTo>
                    <a:cubicBezTo>
                      <a:pt x="85314" y="35073"/>
                      <a:pt x="91029" y="37703"/>
                      <a:pt x="97341" y="37703"/>
                    </a:cubicBezTo>
                    <a:cubicBezTo>
                      <a:pt x="109966" y="37703"/>
                      <a:pt x="120201" y="27181"/>
                      <a:pt x="120201" y="1420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1979" name="CaixaDeTexto 1978">
              <a:extLst>
                <a:ext uri="{FF2B5EF4-FFF2-40B4-BE49-F238E27FC236}">
                  <a16:creationId xmlns:a16="http://schemas.microsoft.com/office/drawing/2014/main" id="{396CC9AF-5D34-554F-FEEB-8137A87EA3F2}"/>
                </a:ext>
              </a:extLst>
            </p:cNvPr>
            <p:cNvSpPr txBox="1"/>
            <p:nvPr/>
          </p:nvSpPr>
          <p:spPr>
            <a:xfrm>
              <a:off x="739749" y="7252852"/>
              <a:ext cx="3213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PE</a:t>
              </a:r>
            </a:p>
          </p:txBody>
        </p:sp>
      </p:grpSp>
      <p:grpSp>
        <p:nvGrpSpPr>
          <p:cNvPr id="2015" name="Agrupar 2014">
            <a:extLst>
              <a:ext uri="{FF2B5EF4-FFF2-40B4-BE49-F238E27FC236}">
                <a16:creationId xmlns:a16="http://schemas.microsoft.com/office/drawing/2014/main" id="{41F48730-5C05-C176-138C-55B12ACE70F9}"/>
              </a:ext>
            </a:extLst>
          </p:cNvPr>
          <p:cNvGrpSpPr/>
          <p:nvPr/>
        </p:nvGrpSpPr>
        <p:grpSpPr>
          <a:xfrm>
            <a:off x="7942843" y="2631367"/>
            <a:ext cx="627059" cy="603208"/>
            <a:chOff x="579018" y="7231538"/>
            <a:chExt cx="627059" cy="603208"/>
          </a:xfrm>
        </p:grpSpPr>
        <p:grpSp>
          <p:nvGrpSpPr>
            <p:cNvPr id="2112" name="Agrupar 2111">
              <a:extLst>
                <a:ext uri="{FF2B5EF4-FFF2-40B4-BE49-F238E27FC236}">
                  <a16:creationId xmlns:a16="http://schemas.microsoft.com/office/drawing/2014/main" id="{EA5142B8-3EFD-AB61-E241-966DECD98E63}"/>
                </a:ext>
              </a:extLst>
            </p:cNvPr>
            <p:cNvGrpSpPr/>
            <p:nvPr/>
          </p:nvGrpSpPr>
          <p:grpSpPr>
            <a:xfrm>
              <a:off x="579018" y="7231538"/>
              <a:ext cx="627059" cy="603208"/>
              <a:chOff x="1422768" y="7213654"/>
              <a:chExt cx="627059" cy="603208"/>
            </a:xfrm>
          </p:grpSpPr>
          <p:grpSp>
            <p:nvGrpSpPr>
              <p:cNvPr id="2114" name="Agrupar 2113">
                <a:extLst>
                  <a:ext uri="{FF2B5EF4-FFF2-40B4-BE49-F238E27FC236}">
                    <a16:creationId xmlns:a16="http://schemas.microsoft.com/office/drawing/2014/main" id="{23496BFC-C79A-A3E9-FF85-B44E64303B95}"/>
                  </a:ext>
                </a:extLst>
              </p:cNvPr>
              <p:cNvGrpSpPr/>
              <p:nvPr/>
            </p:nvGrpSpPr>
            <p:grpSpPr>
              <a:xfrm>
                <a:off x="1422768" y="7428242"/>
                <a:ext cx="627059" cy="388620"/>
                <a:chOff x="1422768" y="7428242"/>
                <a:chExt cx="627059" cy="388620"/>
              </a:xfrm>
            </p:grpSpPr>
            <p:sp>
              <p:nvSpPr>
                <p:cNvPr id="2116" name="Forma Livre: Forma 2115">
                  <a:extLst>
                    <a:ext uri="{FF2B5EF4-FFF2-40B4-BE49-F238E27FC236}">
                      <a16:creationId xmlns:a16="http://schemas.microsoft.com/office/drawing/2014/main" id="{EDC3598D-2FD2-ED5B-5E40-9AFEFE898889}"/>
                    </a:ext>
                  </a:extLst>
                </p:cNvPr>
                <p:cNvSpPr/>
                <p:nvPr/>
              </p:nvSpPr>
              <p:spPr>
                <a:xfrm>
                  <a:off x="1422768" y="7428242"/>
                  <a:ext cx="627059" cy="388620"/>
                </a:xfrm>
                <a:custGeom>
                  <a:avLst/>
                  <a:gdLst>
                    <a:gd name="connsiteX0" fmla="*/ 91447 w 627059"/>
                    <a:gd name="connsiteY0" fmla="*/ 0 h 388620"/>
                    <a:gd name="connsiteX1" fmla="*/ 534131 w 627059"/>
                    <a:gd name="connsiteY1" fmla="*/ 0 h 388620"/>
                    <a:gd name="connsiteX2" fmla="*/ 627059 w 627059"/>
                    <a:gd name="connsiteY2" fmla="*/ 92928 h 388620"/>
                    <a:gd name="connsiteX3" fmla="*/ 627059 w 627059"/>
                    <a:gd name="connsiteY3" fmla="*/ 297909 h 388620"/>
                    <a:gd name="connsiteX4" fmla="*/ 536347 w 627059"/>
                    <a:gd name="connsiteY4" fmla="*/ 388620 h 388620"/>
                    <a:gd name="connsiteX5" fmla="*/ 93479 w 627059"/>
                    <a:gd name="connsiteY5" fmla="*/ 388620 h 388620"/>
                    <a:gd name="connsiteX6" fmla="*/ 0 w 627059"/>
                    <a:gd name="connsiteY6" fmla="*/ 295142 h 388620"/>
                    <a:gd name="connsiteX7" fmla="*/ 0 w 627059"/>
                    <a:gd name="connsiteY7" fmla="*/ 91447 h 388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059" h="388620">
                      <a:moveTo>
                        <a:pt x="91447" y="0"/>
                      </a:moveTo>
                      <a:lnTo>
                        <a:pt x="534131" y="0"/>
                      </a:lnTo>
                      <a:lnTo>
                        <a:pt x="627059" y="92928"/>
                      </a:lnTo>
                      <a:lnTo>
                        <a:pt x="627059" y="297909"/>
                      </a:lnTo>
                      <a:lnTo>
                        <a:pt x="536347" y="388620"/>
                      </a:lnTo>
                      <a:lnTo>
                        <a:pt x="93479" y="388620"/>
                      </a:lnTo>
                      <a:lnTo>
                        <a:pt x="0" y="295142"/>
                      </a:lnTo>
                      <a:lnTo>
                        <a:pt x="0" y="9144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117" name="Conector reto 2116">
                  <a:extLst>
                    <a:ext uri="{FF2B5EF4-FFF2-40B4-BE49-F238E27FC236}">
                      <a16:creationId xmlns:a16="http://schemas.microsoft.com/office/drawing/2014/main" id="{E290A288-7E2A-E5B1-66F5-23B258974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4212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8" name="Conector reto 2117">
                  <a:extLst>
                    <a:ext uri="{FF2B5EF4-FFF2-40B4-BE49-F238E27FC236}">
                      <a16:creationId xmlns:a16="http://schemas.microsoft.com/office/drawing/2014/main" id="{BF7090D6-FEC2-496E-9D09-24AEE7B66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37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9" name="Conector reto 2118">
                  <a:extLst>
                    <a:ext uri="{FF2B5EF4-FFF2-40B4-BE49-F238E27FC236}">
                      <a16:creationId xmlns:a16="http://schemas.microsoft.com/office/drawing/2014/main" id="{8F291462-D872-D592-6F4A-DF072E5CB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4212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0" name="Conector reto 2119">
                  <a:extLst>
                    <a:ext uri="{FF2B5EF4-FFF2-40B4-BE49-F238E27FC236}">
                      <a16:creationId xmlns:a16="http://schemas.microsoft.com/office/drawing/2014/main" id="{CB5A5075-ACBE-5DCB-922F-4CD911899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8737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5" name="Forma Livre: Forma 2114">
                <a:extLst>
                  <a:ext uri="{FF2B5EF4-FFF2-40B4-BE49-F238E27FC236}">
                    <a16:creationId xmlns:a16="http://schemas.microsoft.com/office/drawing/2014/main" id="{B30F3E90-D594-F6D2-0C81-86340E83CA05}"/>
                  </a:ext>
                </a:extLst>
              </p:cNvPr>
              <p:cNvSpPr/>
              <p:nvPr/>
            </p:nvSpPr>
            <p:spPr>
              <a:xfrm rot="5400000">
                <a:off x="1629725" y="7199028"/>
                <a:ext cx="214588" cy="243840"/>
              </a:xfrm>
              <a:custGeom>
                <a:avLst/>
                <a:gdLst>
                  <a:gd name="connsiteX0" fmla="*/ 114479 w 214588"/>
                  <a:gd name="connsiteY0" fmla="*/ 0 h 243840"/>
                  <a:gd name="connsiteX1" fmla="*/ 214588 w 214588"/>
                  <a:gd name="connsiteY1" fmla="*/ 0 h 243840"/>
                  <a:gd name="connsiteX2" fmla="*/ 214588 w 214588"/>
                  <a:gd name="connsiteY2" fmla="*/ 243840 h 243840"/>
                  <a:gd name="connsiteX3" fmla="*/ 113016 w 214588"/>
                  <a:gd name="connsiteY3" fmla="*/ 243840 h 243840"/>
                  <a:gd name="connsiteX4" fmla="*/ 117865 w 214588"/>
                  <a:gd name="connsiteY4" fmla="*/ 231804 h 243840"/>
                  <a:gd name="connsiteX5" fmla="*/ 95005 w 214588"/>
                  <a:gd name="connsiteY5" fmla="*/ 208303 h 243840"/>
                  <a:gd name="connsiteX6" fmla="*/ 78841 w 214588"/>
                  <a:gd name="connsiteY6" fmla="*/ 215187 h 243840"/>
                  <a:gd name="connsiteX7" fmla="*/ 75743 w 214588"/>
                  <a:gd name="connsiteY7" fmla="*/ 222874 h 243840"/>
                  <a:gd name="connsiteX8" fmla="*/ 0 w 214588"/>
                  <a:gd name="connsiteY8" fmla="*/ 147130 h 243840"/>
                  <a:gd name="connsiteX9" fmla="*/ 0 w 214588"/>
                  <a:gd name="connsiteY9" fmla="*/ 96487 h 243840"/>
                  <a:gd name="connsiteX10" fmla="*/ 76722 w 214588"/>
                  <a:gd name="connsiteY10" fmla="*/ 19765 h 243840"/>
                  <a:gd name="connsiteX11" fmla="*/ 81177 w 214588"/>
                  <a:gd name="connsiteY11" fmla="*/ 30820 h 243840"/>
                  <a:gd name="connsiteX12" fmla="*/ 97341 w 214588"/>
                  <a:gd name="connsiteY12" fmla="*/ 37703 h 243840"/>
                  <a:gd name="connsiteX13" fmla="*/ 120201 w 214588"/>
                  <a:gd name="connsiteY13" fmla="*/ 14202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588" h="243840">
                    <a:moveTo>
                      <a:pt x="114479" y="0"/>
                    </a:moveTo>
                    <a:lnTo>
                      <a:pt x="214588" y="0"/>
                    </a:lnTo>
                    <a:lnTo>
                      <a:pt x="214588" y="243840"/>
                    </a:lnTo>
                    <a:lnTo>
                      <a:pt x="113016" y="243840"/>
                    </a:lnTo>
                    <a:lnTo>
                      <a:pt x="117865" y="231804"/>
                    </a:lnTo>
                    <a:cubicBezTo>
                      <a:pt x="117865" y="218825"/>
                      <a:pt x="107630" y="208303"/>
                      <a:pt x="95005" y="208303"/>
                    </a:cubicBezTo>
                    <a:cubicBezTo>
                      <a:pt x="88693" y="208303"/>
                      <a:pt x="82978" y="210934"/>
                      <a:pt x="78841" y="215187"/>
                    </a:cubicBezTo>
                    <a:lnTo>
                      <a:pt x="75743" y="222874"/>
                    </a:lnTo>
                    <a:lnTo>
                      <a:pt x="0" y="147130"/>
                    </a:lnTo>
                    <a:lnTo>
                      <a:pt x="0" y="96487"/>
                    </a:lnTo>
                    <a:lnTo>
                      <a:pt x="76722" y="19765"/>
                    </a:lnTo>
                    <a:lnTo>
                      <a:pt x="81177" y="30820"/>
                    </a:lnTo>
                    <a:cubicBezTo>
                      <a:pt x="85314" y="35073"/>
                      <a:pt x="91029" y="37703"/>
                      <a:pt x="97341" y="37703"/>
                    </a:cubicBezTo>
                    <a:cubicBezTo>
                      <a:pt x="109966" y="37703"/>
                      <a:pt x="120201" y="27181"/>
                      <a:pt x="120201" y="1420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2113" name="CaixaDeTexto 2112">
              <a:extLst>
                <a:ext uri="{FF2B5EF4-FFF2-40B4-BE49-F238E27FC236}">
                  <a16:creationId xmlns:a16="http://schemas.microsoft.com/office/drawing/2014/main" id="{54E585B9-3354-43C9-BF04-0F730E9FEA6E}"/>
                </a:ext>
              </a:extLst>
            </p:cNvPr>
            <p:cNvSpPr txBox="1"/>
            <p:nvPr/>
          </p:nvSpPr>
          <p:spPr>
            <a:xfrm>
              <a:off x="739749" y="7252852"/>
              <a:ext cx="3213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PP</a:t>
              </a:r>
            </a:p>
          </p:txBody>
        </p:sp>
      </p:grpSp>
      <p:grpSp>
        <p:nvGrpSpPr>
          <p:cNvPr id="2121" name="Agrupar 2120">
            <a:extLst>
              <a:ext uri="{FF2B5EF4-FFF2-40B4-BE49-F238E27FC236}">
                <a16:creationId xmlns:a16="http://schemas.microsoft.com/office/drawing/2014/main" id="{962B26D8-427C-5AF2-95F0-662F3A7D0626}"/>
              </a:ext>
            </a:extLst>
          </p:cNvPr>
          <p:cNvGrpSpPr/>
          <p:nvPr/>
        </p:nvGrpSpPr>
        <p:grpSpPr>
          <a:xfrm>
            <a:off x="7942843" y="1976018"/>
            <a:ext cx="627059" cy="603208"/>
            <a:chOff x="579018" y="7231538"/>
            <a:chExt cx="627059" cy="603208"/>
          </a:xfrm>
        </p:grpSpPr>
        <p:grpSp>
          <p:nvGrpSpPr>
            <p:cNvPr id="2122" name="Agrupar 2121">
              <a:extLst>
                <a:ext uri="{FF2B5EF4-FFF2-40B4-BE49-F238E27FC236}">
                  <a16:creationId xmlns:a16="http://schemas.microsoft.com/office/drawing/2014/main" id="{193D2FF5-97B0-2281-4CCA-A03A3446ED28}"/>
                </a:ext>
              </a:extLst>
            </p:cNvPr>
            <p:cNvGrpSpPr/>
            <p:nvPr/>
          </p:nvGrpSpPr>
          <p:grpSpPr>
            <a:xfrm>
              <a:off x="579018" y="7231538"/>
              <a:ext cx="627059" cy="603208"/>
              <a:chOff x="1422768" y="7213654"/>
              <a:chExt cx="627059" cy="603208"/>
            </a:xfrm>
          </p:grpSpPr>
          <p:grpSp>
            <p:nvGrpSpPr>
              <p:cNvPr id="2124" name="Agrupar 2123">
                <a:extLst>
                  <a:ext uri="{FF2B5EF4-FFF2-40B4-BE49-F238E27FC236}">
                    <a16:creationId xmlns:a16="http://schemas.microsoft.com/office/drawing/2014/main" id="{15675ACC-B4E2-39C8-2351-E5ADED5A9BCE}"/>
                  </a:ext>
                </a:extLst>
              </p:cNvPr>
              <p:cNvGrpSpPr/>
              <p:nvPr/>
            </p:nvGrpSpPr>
            <p:grpSpPr>
              <a:xfrm>
                <a:off x="1422768" y="7428242"/>
                <a:ext cx="627059" cy="388620"/>
                <a:chOff x="1422768" y="7428242"/>
                <a:chExt cx="627059" cy="388620"/>
              </a:xfrm>
            </p:grpSpPr>
            <p:sp>
              <p:nvSpPr>
                <p:cNvPr id="2126" name="Forma Livre: Forma 2125">
                  <a:extLst>
                    <a:ext uri="{FF2B5EF4-FFF2-40B4-BE49-F238E27FC236}">
                      <a16:creationId xmlns:a16="http://schemas.microsoft.com/office/drawing/2014/main" id="{EF6D35C2-709F-4468-6818-0C35D02036E8}"/>
                    </a:ext>
                  </a:extLst>
                </p:cNvPr>
                <p:cNvSpPr/>
                <p:nvPr/>
              </p:nvSpPr>
              <p:spPr>
                <a:xfrm>
                  <a:off x="1422768" y="7428242"/>
                  <a:ext cx="627059" cy="388620"/>
                </a:xfrm>
                <a:custGeom>
                  <a:avLst/>
                  <a:gdLst>
                    <a:gd name="connsiteX0" fmla="*/ 91447 w 627059"/>
                    <a:gd name="connsiteY0" fmla="*/ 0 h 388620"/>
                    <a:gd name="connsiteX1" fmla="*/ 534131 w 627059"/>
                    <a:gd name="connsiteY1" fmla="*/ 0 h 388620"/>
                    <a:gd name="connsiteX2" fmla="*/ 627059 w 627059"/>
                    <a:gd name="connsiteY2" fmla="*/ 92928 h 388620"/>
                    <a:gd name="connsiteX3" fmla="*/ 627059 w 627059"/>
                    <a:gd name="connsiteY3" fmla="*/ 297909 h 388620"/>
                    <a:gd name="connsiteX4" fmla="*/ 536347 w 627059"/>
                    <a:gd name="connsiteY4" fmla="*/ 388620 h 388620"/>
                    <a:gd name="connsiteX5" fmla="*/ 93479 w 627059"/>
                    <a:gd name="connsiteY5" fmla="*/ 388620 h 388620"/>
                    <a:gd name="connsiteX6" fmla="*/ 0 w 627059"/>
                    <a:gd name="connsiteY6" fmla="*/ 295142 h 388620"/>
                    <a:gd name="connsiteX7" fmla="*/ 0 w 627059"/>
                    <a:gd name="connsiteY7" fmla="*/ 91447 h 388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059" h="388620">
                      <a:moveTo>
                        <a:pt x="91447" y="0"/>
                      </a:moveTo>
                      <a:lnTo>
                        <a:pt x="534131" y="0"/>
                      </a:lnTo>
                      <a:lnTo>
                        <a:pt x="627059" y="92928"/>
                      </a:lnTo>
                      <a:lnTo>
                        <a:pt x="627059" y="297909"/>
                      </a:lnTo>
                      <a:lnTo>
                        <a:pt x="536347" y="388620"/>
                      </a:lnTo>
                      <a:lnTo>
                        <a:pt x="93479" y="388620"/>
                      </a:lnTo>
                      <a:lnTo>
                        <a:pt x="0" y="295142"/>
                      </a:lnTo>
                      <a:lnTo>
                        <a:pt x="0" y="9144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127" name="Conector reto 2126">
                  <a:extLst>
                    <a:ext uri="{FF2B5EF4-FFF2-40B4-BE49-F238E27FC236}">
                      <a16:creationId xmlns:a16="http://schemas.microsoft.com/office/drawing/2014/main" id="{96BA959C-9003-79F9-F70D-BA742809C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24212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8" name="Conector reto 2127">
                  <a:extLst>
                    <a:ext uri="{FF2B5EF4-FFF2-40B4-BE49-F238E27FC236}">
                      <a16:creationId xmlns:a16="http://schemas.microsoft.com/office/drawing/2014/main" id="{1725F6F5-50EE-0DB1-8CF7-79FC74E392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37" y="7428242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9" name="Conector reto 2128">
                  <a:extLst>
                    <a:ext uri="{FF2B5EF4-FFF2-40B4-BE49-F238E27FC236}">
                      <a16:creationId xmlns:a16="http://schemas.microsoft.com/office/drawing/2014/main" id="{B55B2C82-44E8-3FA9-2871-A6800492E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24212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0" name="Conector reto 2129">
                  <a:extLst>
                    <a:ext uri="{FF2B5EF4-FFF2-40B4-BE49-F238E27FC236}">
                      <a16:creationId xmlns:a16="http://schemas.microsoft.com/office/drawing/2014/main" id="{72AFFC9A-1AE9-6D70-1BF1-2F67D73AD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8737" y="7680349"/>
                  <a:ext cx="131090" cy="13651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5" name="Forma Livre: Forma 2124">
                <a:extLst>
                  <a:ext uri="{FF2B5EF4-FFF2-40B4-BE49-F238E27FC236}">
                    <a16:creationId xmlns:a16="http://schemas.microsoft.com/office/drawing/2014/main" id="{A3A0E85E-86D8-3842-9DF3-BF8E90B49AA3}"/>
                  </a:ext>
                </a:extLst>
              </p:cNvPr>
              <p:cNvSpPr/>
              <p:nvPr/>
            </p:nvSpPr>
            <p:spPr>
              <a:xfrm rot="5400000">
                <a:off x="1629725" y="7199028"/>
                <a:ext cx="214588" cy="243840"/>
              </a:xfrm>
              <a:custGeom>
                <a:avLst/>
                <a:gdLst>
                  <a:gd name="connsiteX0" fmla="*/ 114479 w 214588"/>
                  <a:gd name="connsiteY0" fmla="*/ 0 h 243840"/>
                  <a:gd name="connsiteX1" fmla="*/ 214588 w 214588"/>
                  <a:gd name="connsiteY1" fmla="*/ 0 h 243840"/>
                  <a:gd name="connsiteX2" fmla="*/ 214588 w 214588"/>
                  <a:gd name="connsiteY2" fmla="*/ 243840 h 243840"/>
                  <a:gd name="connsiteX3" fmla="*/ 113016 w 214588"/>
                  <a:gd name="connsiteY3" fmla="*/ 243840 h 243840"/>
                  <a:gd name="connsiteX4" fmla="*/ 117865 w 214588"/>
                  <a:gd name="connsiteY4" fmla="*/ 231804 h 243840"/>
                  <a:gd name="connsiteX5" fmla="*/ 95005 w 214588"/>
                  <a:gd name="connsiteY5" fmla="*/ 208303 h 243840"/>
                  <a:gd name="connsiteX6" fmla="*/ 78841 w 214588"/>
                  <a:gd name="connsiteY6" fmla="*/ 215187 h 243840"/>
                  <a:gd name="connsiteX7" fmla="*/ 75743 w 214588"/>
                  <a:gd name="connsiteY7" fmla="*/ 222874 h 243840"/>
                  <a:gd name="connsiteX8" fmla="*/ 0 w 214588"/>
                  <a:gd name="connsiteY8" fmla="*/ 147130 h 243840"/>
                  <a:gd name="connsiteX9" fmla="*/ 0 w 214588"/>
                  <a:gd name="connsiteY9" fmla="*/ 96487 h 243840"/>
                  <a:gd name="connsiteX10" fmla="*/ 76722 w 214588"/>
                  <a:gd name="connsiteY10" fmla="*/ 19765 h 243840"/>
                  <a:gd name="connsiteX11" fmla="*/ 81177 w 214588"/>
                  <a:gd name="connsiteY11" fmla="*/ 30820 h 243840"/>
                  <a:gd name="connsiteX12" fmla="*/ 97341 w 214588"/>
                  <a:gd name="connsiteY12" fmla="*/ 37703 h 243840"/>
                  <a:gd name="connsiteX13" fmla="*/ 120201 w 214588"/>
                  <a:gd name="connsiteY13" fmla="*/ 14202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588" h="243840">
                    <a:moveTo>
                      <a:pt x="114479" y="0"/>
                    </a:moveTo>
                    <a:lnTo>
                      <a:pt x="214588" y="0"/>
                    </a:lnTo>
                    <a:lnTo>
                      <a:pt x="214588" y="243840"/>
                    </a:lnTo>
                    <a:lnTo>
                      <a:pt x="113016" y="243840"/>
                    </a:lnTo>
                    <a:lnTo>
                      <a:pt x="117865" y="231804"/>
                    </a:lnTo>
                    <a:cubicBezTo>
                      <a:pt x="117865" y="218825"/>
                      <a:pt x="107630" y="208303"/>
                      <a:pt x="95005" y="208303"/>
                    </a:cubicBezTo>
                    <a:cubicBezTo>
                      <a:pt x="88693" y="208303"/>
                      <a:pt x="82978" y="210934"/>
                      <a:pt x="78841" y="215187"/>
                    </a:cubicBezTo>
                    <a:lnTo>
                      <a:pt x="75743" y="222874"/>
                    </a:lnTo>
                    <a:lnTo>
                      <a:pt x="0" y="147130"/>
                    </a:lnTo>
                    <a:lnTo>
                      <a:pt x="0" y="96487"/>
                    </a:lnTo>
                    <a:lnTo>
                      <a:pt x="76722" y="19765"/>
                    </a:lnTo>
                    <a:lnTo>
                      <a:pt x="81177" y="30820"/>
                    </a:lnTo>
                    <a:cubicBezTo>
                      <a:pt x="85314" y="35073"/>
                      <a:pt x="91029" y="37703"/>
                      <a:pt x="97341" y="37703"/>
                    </a:cubicBezTo>
                    <a:cubicBezTo>
                      <a:pt x="109966" y="37703"/>
                      <a:pt x="120201" y="27181"/>
                      <a:pt x="120201" y="1420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2123" name="CaixaDeTexto 2122">
              <a:extLst>
                <a:ext uri="{FF2B5EF4-FFF2-40B4-BE49-F238E27FC236}">
                  <a16:creationId xmlns:a16="http://schemas.microsoft.com/office/drawing/2014/main" id="{FA9D45E7-4FC9-AA1D-A1BE-8F9465062328}"/>
                </a:ext>
              </a:extLst>
            </p:cNvPr>
            <p:cNvSpPr txBox="1"/>
            <p:nvPr/>
          </p:nvSpPr>
          <p:spPr>
            <a:xfrm>
              <a:off x="739749" y="7252852"/>
              <a:ext cx="32135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PC</a:t>
              </a:r>
            </a:p>
          </p:txBody>
        </p:sp>
      </p:grpSp>
      <p:grpSp>
        <p:nvGrpSpPr>
          <p:cNvPr id="2162" name="Agrupar 2161">
            <a:extLst>
              <a:ext uri="{FF2B5EF4-FFF2-40B4-BE49-F238E27FC236}">
                <a16:creationId xmlns:a16="http://schemas.microsoft.com/office/drawing/2014/main" id="{581530E6-F11C-7070-2484-30455E2AE1E9}"/>
              </a:ext>
            </a:extLst>
          </p:cNvPr>
          <p:cNvGrpSpPr/>
          <p:nvPr/>
        </p:nvGrpSpPr>
        <p:grpSpPr>
          <a:xfrm>
            <a:off x="-1801784" y="1082578"/>
            <a:ext cx="1277028" cy="9433694"/>
            <a:chOff x="-1801784" y="1082578"/>
            <a:chExt cx="1277028" cy="9433694"/>
          </a:xfrm>
        </p:grpSpPr>
        <p:sp>
          <p:nvSpPr>
            <p:cNvPr id="2133" name="Forma Livre: Forma 2132">
              <a:extLst>
                <a:ext uri="{FF2B5EF4-FFF2-40B4-BE49-F238E27FC236}">
                  <a16:creationId xmlns:a16="http://schemas.microsoft.com/office/drawing/2014/main" id="{15585349-EE81-29F7-DD97-EC069BEA5DE7}"/>
                </a:ext>
              </a:extLst>
            </p:cNvPr>
            <p:cNvSpPr/>
            <p:nvPr/>
          </p:nvSpPr>
          <p:spPr>
            <a:xfrm>
              <a:off x="-1797024" y="1301746"/>
              <a:ext cx="1265303" cy="1162541"/>
            </a:xfrm>
            <a:custGeom>
              <a:avLst/>
              <a:gdLst>
                <a:gd name="connsiteX0" fmla="*/ 203221 w 1265303"/>
                <a:gd name="connsiteY0" fmla="*/ -404 h 1162541"/>
                <a:gd name="connsiteX1" fmla="*/ 349454 w 1265303"/>
                <a:gd name="connsiteY1" fmla="*/ -404 h 1162541"/>
                <a:gd name="connsiteX2" fmla="*/ 378585 w 1265303"/>
                <a:gd name="connsiteY2" fmla="*/ 27678 h 1162541"/>
                <a:gd name="connsiteX3" fmla="*/ 632806 w 1265303"/>
                <a:gd name="connsiteY3" fmla="*/ 111400 h 1162541"/>
                <a:gd name="connsiteX4" fmla="*/ 887019 w 1265303"/>
                <a:gd name="connsiteY4" fmla="*/ 27678 h 1162541"/>
                <a:gd name="connsiteX5" fmla="*/ 916159 w 1265303"/>
                <a:gd name="connsiteY5" fmla="*/ -404 h 1162541"/>
                <a:gd name="connsiteX6" fmla="*/ 1062388 w 1265303"/>
                <a:gd name="connsiteY6" fmla="*/ -404 h 1162541"/>
                <a:gd name="connsiteX7" fmla="*/ 1249499 w 1265303"/>
                <a:gd name="connsiteY7" fmla="*/ 120643 h 1162541"/>
                <a:gd name="connsiteX8" fmla="*/ 1255645 w 1265303"/>
                <a:gd name="connsiteY8" fmla="*/ 139968 h 1162541"/>
                <a:gd name="connsiteX9" fmla="*/ 1248235 w 1265303"/>
                <a:gd name="connsiteY9" fmla="*/ 162285 h 1162541"/>
                <a:gd name="connsiteX10" fmla="*/ 1238470 w 1265303"/>
                <a:gd name="connsiteY10" fmla="*/ 214990 h 1162541"/>
                <a:gd name="connsiteX11" fmla="*/ 1264144 w 1265303"/>
                <a:gd name="connsiteY11" fmla="*/ 314644 h 1162541"/>
                <a:gd name="connsiteX12" fmla="*/ 1265457 w 1265303"/>
                <a:gd name="connsiteY12" fmla="*/ 317322 h 1162541"/>
                <a:gd name="connsiteX13" fmla="*/ 1265457 w 1265303"/>
                <a:gd name="connsiteY13" fmla="*/ 1162138 h 1162541"/>
                <a:gd name="connsiteX14" fmla="*/ 153 w 1265303"/>
                <a:gd name="connsiteY14" fmla="*/ 1162138 h 1162541"/>
                <a:gd name="connsiteX15" fmla="*/ 153 w 1265303"/>
                <a:gd name="connsiteY15" fmla="*/ 331092 h 1162541"/>
                <a:gd name="connsiteX16" fmla="*/ 8230 w 1265303"/>
                <a:gd name="connsiteY16" fmla="*/ 314644 h 1162541"/>
                <a:gd name="connsiteX17" fmla="*/ 33907 w 1265303"/>
                <a:gd name="connsiteY17" fmla="*/ 214990 h 1162541"/>
                <a:gd name="connsiteX18" fmla="*/ 24137 w 1265303"/>
                <a:gd name="connsiteY18" fmla="*/ 162285 h 1162541"/>
                <a:gd name="connsiteX19" fmla="*/ 13273 w 1265303"/>
                <a:gd name="connsiteY19" fmla="*/ 129562 h 1162541"/>
                <a:gd name="connsiteX20" fmla="*/ 16108 w 1265303"/>
                <a:gd name="connsiteY20" fmla="*/ 120643 h 1162541"/>
                <a:gd name="connsiteX21" fmla="*/ 203221 w 1265303"/>
                <a:gd name="connsiteY21" fmla="*/ -404 h 116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5303" h="1162541">
                  <a:moveTo>
                    <a:pt x="203221" y="-404"/>
                  </a:moveTo>
                  <a:lnTo>
                    <a:pt x="349454" y="-404"/>
                  </a:lnTo>
                  <a:lnTo>
                    <a:pt x="378585" y="27678"/>
                  </a:lnTo>
                  <a:cubicBezTo>
                    <a:pt x="443648" y="79411"/>
                    <a:pt x="533532" y="111400"/>
                    <a:pt x="632806" y="111400"/>
                  </a:cubicBezTo>
                  <a:cubicBezTo>
                    <a:pt x="732081" y="111400"/>
                    <a:pt x="821965" y="79411"/>
                    <a:pt x="887019" y="27678"/>
                  </a:cubicBezTo>
                  <a:lnTo>
                    <a:pt x="916159" y="-404"/>
                  </a:lnTo>
                  <a:lnTo>
                    <a:pt x="1062388" y="-404"/>
                  </a:lnTo>
                  <a:cubicBezTo>
                    <a:pt x="1146503" y="-404"/>
                    <a:pt x="1218672" y="49509"/>
                    <a:pt x="1249499" y="120643"/>
                  </a:cubicBezTo>
                  <a:lnTo>
                    <a:pt x="1255645" y="139968"/>
                  </a:lnTo>
                  <a:lnTo>
                    <a:pt x="1248235" y="162285"/>
                  </a:lnTo>
                  <a:cubicBezTo>
                    <a:pt x="1242577" y="182982"/>
                    <a:pt x="1238790" y="201916"/>
                    <a:pt x="1238470" y="214990"/>
                  </a:cubicBezTo>
                  <a:cubicBezTo>
                    <a:pt x="1237829" y="241128"/>
                    <a:pt x="1250232" y="282970"/>
                    <a:pt x="1264144" y="314644"/>
                  </a:cubicBezTo>
                  <a:lnTo>
                    <a:pt x="1265457" y="317322"/>
                  </a:lnTo>
                  <a:lnTo>
                    <a:pt x="1265457" y="1162138"/>
                  </a:lnTo>
                  <a:lnTo>
                    <a:pt x="153" y="1162138"/>
                  </a:lnTo>
                  <a:lnTo>
                    <a:pt x="153" y="331092"/>
                  </a:lnTo>
                  <a:lnTo>
                    <a:pt x="8230" y="314644"/>
                  </a:lnTo>
                  <a:cubicBezTo>
                    <a:pt x="22139" y="282970"/>
                    <a:pt x="34545" y="241128"/>
                    <a:pt x="33907" y="214990"/>
                  </a:cubicBezTo>
                  <a:cubicBezTo>
                    <a:pt x="33584" y="201916"/>
                    <a:pt x="29798" y="182982"/>
                    <a:pt x="24137" y="162285"/>
                  </a:cubicBezTo>
                  <a:lnTo>
                    <a:pt x="13273" y="129562"/>
                  </a:lnTo>
                  <a:lnTo>
                    <a:pt x="16108" y="120643"/>
                  </a:lnTo>
                  <a:cubicBezTo>
                    <a:pt x="46941" y="49509"/>
                    <a:pt x="119111" y="-404"/>
                    <a:pt x="203221" y="-404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4" name="Forma Livre: Forma 2133">
              <a:extLst>
                <a:ext uri="{FF2B5EF4-FFF2-40B4-BE49-F238E27FC236}">
                  <a16:creationId xmlns:a16="http://schemas.microsoft.com/office/drawing/2014/main" id="{031F2615-F630-3DE4-2B62-5F7C22856F25}"/>
                </a:ext>
              </a:extLst>
            </p:cNvPr>
            <p:cNvSpPr/>
            <p:nvPr/>
          </p:nvSpPr>
          <p:spPr>
            <a:xfrm>
              <a:off x="-1777997" y="1111165"/>
              <a:ext cx="1236763" cy="295399"/>
            </a:xfrm>
            <a:custGeom>
              <a:avLst/>
              <a:gdLst>
                <a:gd name="connsiteX0" fmla="*/ 617965 w 1236763"/>
                <a:gd name="connsiteY0" fmla="*/ -356 h 295399"/>
                <a:gd name="connsiteX1" fmla="*/ 735752 w 1236763"/>
                <a:gd name="connsiteY1" fmla="*/ 18807 h 295399"/>
                <a:gd name="connsiteX2" fmla="*/ 780476 w 1236763"/>
                <a:gd name="connsiteY2" fmla="*/ 61211 h 295399"/>
                <a:gd name="connsiteX3" fmla="*/ 950172 w 1236763"/>
                <a:gd name="connsiteY3" fmla="*/ 61211 h 295399"/>
                <a:gd name="connsiteX4" fmla="*/ 1226449 w 1236763"/>
                <a:gd name="connsiteY4" fmla="*/ 243454 h 295399"/>
                <a:gd name="connsiteX5" fmla="*/ 1236916 w 1236763"/>
                <a:gd name="connsiteY5" fmla="*/ 295044 h 295399"/>
                <a:gd name="connsiteX6" fmla="*/ 1212129 w 1236763"/>
                <a:gd name="connsiteY6" fmla="*/ 249600 h 295399"/>
                <a:gd name="connsiteX7" fmla="*/ 963497 w 1236763"/>
                <a:gd name="connsiteY7" fmla="*/ 118052 h 295399"/>
                <a:gd name="connsiteX8" fmla="*/ 724574 w 1236763"/>
                <a:gd name="connsiteY8" fmla="*/ 118052 h 295399"/>
                <a:gd name="connsiteX9" fmla="*/ 724574 w 1236763"/>
                <a:gd name="connsiteY9" fmla="*/ 148354 h 295399"/>
                <a:gd name="connsiteX10" fmla="*/ 885905 w 1236763"/>
                <a:gd name="connsiteY10" fmla="*/ 148354 h 295399"/>
                <a:gd name="connsiteX11" fmla="*/ 871939 w 1236763"/>
                <a:gd name="connsiteY11" fmla="*/ 161742 h 295399"/>
                <a:gd name="connsiteX12" fmla="*/ 617965 w 1236763"/>
                <a:gd name="connsiteY12" fmla="*/ 244978 h 295399"/>
                <a:gd name="connsiteX13" fmla="*/ 364000 w 1236763"/>
                <a:gd name="connsiteY13" fmla="*/ 161742 h 295399"/>
                <a:gd name="connsiteX14" fmla="*/ 350034 w 1236763"/>
                <a:gd name="connsiteY14" fmla="*/ 148354 h 295399"/>
                <a:gd name="connsiteX15" fmla="*/ 511356 w 1236763"/>
                <a:gd name="connsiteY15" fmla="*/ 148354 h 295399"/>
                <a:gd name="connsiteX16" fmla="*/ 511356 w 1236763"/>
                <a:gd name="connsiteY16" fmla="*/ 118052 h 295399"/>
                <a:gd name="connsiteX17" fmla="*/ 270538 w 1236763"/>
                <a:gd name="connsiteY17" fmla="*/ 118052 h 295399"/>
                <a:gd name="connsiteX18" fmla="*/ 21901 w 1236763"/>
                <a:gd name="connsiteY18" fmla="*/ 249600 h 295399"/>
                <a:gd name="connsiteX19" fmla="*/ 153 w 1236763"/>
                <a:gd name="connsiteY19" fmla="*/ 289479 h 295399"/>
                <a:gd name="connsiteX20" fmla="*/ 9495 w 1236763"/>
                <a:gd name="connsiteY20" fmla="*/ 243454 h 295399"/>
                <a:gd name="connsiteX21" fmla="*/ 285770 w 1236763"/>
                <a:gd name="connsiteY21" fmla="*/ 61211 h 295399"/>
                <a:gd name="connsiteX22" fmla="*/ 455463 w 1236763"/>
                <a:gd name="connsiteY22" fmla="*/ 61211 h 295399"/>
                <a:gd name="connsiteX23" fmla="*/ 500187 w 1236763"/>
                <a:gd name="connsiteY23" fmla="*/ 18807 h 295399"/>
                <a:gd name="connsiteX24" fmla="*/ 617965 w 1236763"/>
                <a:gd name="connsiteY24" fmla="*/ -356 h 2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6763" h="295399">
                  <a:moveTo>
                    <a:pt x="617965" y="-356"/>
                  </a:moveTo>
                  <a:cubicBezTo>
                    <a:pt x="663963" y="-356"/>
                    <a:pt x="705613" y="6972"/>
                    <a:pt x="735752" y="18807"/>
                  </a:cubicBezTo>
                  <a:lnTo>
                    <a:pt x="780476" y="61211"/>
                  </a:lnTo>
                  <a:lnTo>
                    <a:pt x="950172" y="61211"/>
                  </a:lnTo>
                  <a:cubicBezTo>
                    <a:pt x="1074370" y="61211"/>
                    <a:pt x="1180930" y="136357"/>
                    <a:pt x="1226449" y="243454"/>
                  </a:cubicBezTo>
                  <a:lnTo>
                    <a:pt x="1236916" y="295044"/>
                  </a:lnTo>
                  <a:lnTo>
                    <a:pt x="1212129" y="249600"/>
                  </a:lnTo>
                  <a:cubicBezTo>
                    <a:pt x="1158246" y="170232"/>
                    <a:pt x="1066994" y="118052"/>
                    <a:pt x="963497" y="118052"/>
                  </a:cubicBezTo>
                  <a:lnTo>
                    <a:pt x="724574" y="118052"/>
                  </a:lnTo>
                  <a:lnTo>
                    <a:pt x="724574" y="148354"/>
                  </a:lnTo>
                  <a:lnTo>
                    <a:pt x="885905" y="148354"/>
                  </a:lnTo>
                  <a:lnTo>
                    <a:pt x="871939" y="161742"/>
                  </a:lnTo>
                  <a:cubicBezTo>
                    <a:pt x="806942" y="213170"/>
                    <a:pt x="717153" y="244978"/>
                    <a:pt x="617965" y="244978"/>
                  </a:cubicBezTo>
                  <a:cubicBezTo>
                    <a:pt x="518786" y="244978"/>
                    <a:pt x="428997" y="213170"/>
                    <a:pt x="364000" y="161742"/>
                  </a:cubicBezTo>
                  <a:lnTo>
                    <a:pt x="350034" y="148354"/>
                  </a:lnTo>
                  <a:lnTo>
                    <a:pt x="511356" y="148354"/>
                  </a:lnTo>
                  <a:lnTo>
                    <a:pt x="511356" y="118052"/>
                  </a:lnTo>
                  <a:lnTo>
                    <a:pt x="270538" y="118052"/>
                  </a:lnTo>
                  <a:cubicBezTo>
                    <a:pt x="167040" y="118052"/>
                    <a:pt x="75786" y="170232"/>
                    <a:pt x="21901" y="249600"/>
                  </a:cubicBezTo>
                  <a:lnTo>
                    <a:pt x="153" y="289479"/>
                  </a:lnTo>
                  <a:lnTo>
                    <a:pt x="9495" y="243454"/>
                  </a:lnTo>
                  <a:cubicBezTo>
                    <a:pt x="55008" y="136357"/>
                    <a:pt x="161570" y="61211"/>
                    <a:pt x="285770" y="61211"/>
                  </a:cubicBezTo>
                  <a:lnTo>
                    <a:pt x="455463" y="61211"/>
                  </a:lnTo>
                  <a:lnTo>
                    <a:pt x="500187" y="18807"/>
                  </a:lnTo>
                  <a:cubicBezTo>
                    <a:pt x="530326" y="6972"/>
                    <a:pt x="571976" y="-356"/>
                    <a:pt x="617965" y="-356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5" name="Forma Livre: Forma 2134">
              <a:extLst>
                <a:ext uri="{FF2B5EF4-FFF2-40B4-BE49-F238E27FC236}">
                  <a16:creationId xmlns:a16="http://schemas.microsoft.com/office/drawing/2014/main" id="{0560BFE4-8862-6682-1E93-36214E453A11}"/>
                </a:ext>
              </a:extLst>
            </p:cNvPr>
            <p:cNvSpPr/>
            <p:nvPr/>
          </p:nvSpPr>
          <p:spPr>
            <a:xfrm>
              <a:off x="-1801784" y="1093270"/>
              <a:ext cx="498657" cy="575382"/>
            </a:xfrm>
            <a:custGeom>
              <a:avLst/>
              <a:gdLst>
                <a:gd name="connsiteX0" fmla="*/ 498841 w 498657"/>
                <a:gd name="connsiteY0" fmla="*/ -366 h 575382"/>
                <a:gd name="connsiteX1" fmla="*/ 370931 w 498657"/>
                <a:gd name="connsiteY1" fmla="*/ 48061 h 575382"/>
                <a:gd name="connsiteX2" fmla="*/ 175313 w 498657"/>
                <a:gd name="connsiteY2" fmla="*/ 51949 h 575382"/>
                <a:gd name="connsiteX3" fmla="*/ 143337 w 498657"/>
                <a:gd name="connsiteY3" fmla="*/ 84881 h 575382"/>
                <a:gd name="connsiteX4" fmla="*/ 100070 w 498657"/>
                <a:gd name="connsiteY4" fmla="*/ 81003 h 575382"/>
                <a:gd name="connsiteX5" fmla="*/ 7902 w 498657"/>
                <a:gd name="connsiteY5" fmla="*/ 168184 h 575382"/>
                <a:gd name="connsiteX6" fmla="*/ 11670 w 498657"/>
                <a:gd name="connsiteY6" fmla="*/ 575017 h 57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57" h="575382">
                  <a:moveTo>
                    <a:pt x="498841" y="-366"/>
                  </a:moveTo>
                  <a:cubicBezTo>
                    <a:pt x="461852" y="19493"/>
                    <a:pt x="424854" y="39351"/>
                    <a:pt x="370931" y="48061"/>
                  </a:cubicBezTo>
                  <a:cubicBezTo>
                    <a:pt x="317008" y="56780"/>
                    <a:pt x="213243" y="45812"/>
                    <a:pt x="175313" y="51949"/>
                  </a:cubicBezTo>
                  <a:cubicBezTo>
                    <a:pt x="137382" y="58076"/>
                    <a:pt x="155876" y="80031"/>
                    <a:pt x="143337" y="84881"/>
                  </a:cubicBezTo>
                  <a:cubicBezTo>
                    <a:pt x="130789" y="89712"/>
                    <a:pt x="122645" y="67119"/>
                    <a:pt x="100070" y="81003"/>
                  </a:cubicBezTo>
                  <a:cubicBezTo>
                    <a:pt x="77504" y="94887"/>
                    <a:pt x="22639" y="85844"/>
                    <a:pt x="7902" y="168184"/>
                  </a:cubicBezTo>
                  <a:cubicBezTo>
                    <a:pt x="-6825" y="250524"/>
                    <a:pt x="2422" y="412766"/>
                    <a:pt x="11670" y="575017"/>
                  </a:cubicBezTo>
                </a:path>
              </a:pathLst>
            </a:custGeom>
            <a:noFill/>
            <a:ln w="9571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6" name="Forma Livre: Forma 2135">
              <a:extLst>
                <a:ext uri="{FF2B5EF4-FFF2-40B4-BE49-F238E27FC236}">
                  <a16:creationId xmlns:a16="http://schemas.microsoft.com/office/drawing/2014/main" id="{86C6BD25-2A76-7695-75A6-D76951EDBD7A}"/>
                </a:ext>
              </a:extLst>
            </p:cNvPr>
            <p:cNvSpPr/>
            <p:nvPr/>
          </p:nvSpPr>
          <p:spPr>
            <a:xfrm>
              <a:off x="-1028165" y="1096557"/>
              <a:ext cx="503409" cy="570855"/>
            </a:xfrm>
            <a:custGeom>
              <a:avLst/>
              <a:gdLst>
                <a:gd name="connsiteX0" fmla="*/ 123 w 503409"/>
                <a:gd name="connsiteY0" fmla="*/ -366 h 570855"/>
                <a:gd name="connsiteX1" fmla="*/ 129251 w 503409"/>
                <a:gd name="connsiteY1" fmla="*/ 47680 h 570855"/>
                <a:gd name="connsiteX2" fmla="*/ 326733 w 503409"/>
                <a:gd name="connsiteY2" fmla="*/ 51530 h 570855"/>
                <a:gd name="connsiteX3" fmla="*/ 359015 w 503409"/>
                <a:gd name="connsiteY3" fmla="*/ 84205 h 570855"/>
                <a:gd name="connsiteX4" fmla="*/ 402689 w 503409"/>
                <a:gd name="connsiteY4" fmla="*/ 80355 h 570855"/>
                <a:gd name="connsiteX5" fmla="*/ 495735 w 503409"/>
                <a:gd name="connsiteY5" fmla="*/ 166850 h 570855"/>
                <a:gd name="connsiteX6" fmla="*/ 491937 w 503409"/>
                <a:gd name="connsiteY6" fmla="*/ 570490 h 57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409" h="570855">
                  <a:moveTo>
                    <a:pt x="123" y="-366"/>
                  </a:moveTo>
                  <a:cubicBezTo>
                    <a:pt x="37464" y="19331"/>
                    <a:pt x="74815" y="39037"/>
                    <a:pt x="129251" y="47680"/>
                  </a:cubicBezTo>
                  <a:cubicBezTo>
                    <a:pt x="183683" y="56332"/>
                    <a:pt x="288440" y="45441"/>
                    <a:pt x="326733" y="51530"/>
                  </a:cubicBezTo>
                  <a:cubicBezTo>
                    <a:pt x="365028" y="57618"/>
                    <a:pt x="346356" y="79402"/>
                    <a:pt x="359015" y="84205"/>
                  </a:cubicBezTo>
                  <a:cubicBezTo>
                    <a:pt x="371674" y="89007"/>
                    <a:pt x="379903" y="66585"/>
                    <a:pt x="402689" y="80355"/>
                  </a:cubicBezTo>
                  <a:cubicBezTo>
                    <a:pt x="425476" y="94134"/>
                    <a:pt x="480862" y="85167"/>
                    <a:pt x="495735" y="166850"/>
                  </a:cubicBezTo>
                  <a:cubicBezTo>
                    <a:pt x="510610" y="248542"/>
                    <a:pt x="501274" y="409516"/>
                    <a:pt x="491937" y="570490"/>
                  </a:cubicBezTo>
                </a:path>
              </a:pathLst>
            </a:custGeom>
            <a:noFill/>
            <a:ln w="9579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7" name="Forma Livre: Forma 2136">
              <a:extLst>
                <a:ext uri="{FF2B5EF4-FFF2-40B4-BE49-F238E27FC236}">
                  <a16:creationId xmlns:a16="http://schemas.microsoft.com/office/drawing/2014/main" id="{21330FDC-C35A-E6F7-1C06-059EDFCCD787}"/>
                </a:ext>
              </a:extLst>
            </p:cNvPr>
            <p:cNvSpPr/>
            <p:nvPr/>
          </p:nvSpPr>
          <p:spPr>
            <a:xfrm>
              <a:off x="-1378426" y="1082578"/>
              <a:ext cx="428110" cy="142935"/>
            </a:xfrm>
            <a:custGeom>
              <a:avLst/>
              <a:gdLst>
                <a:gd name="connsiteX0" fmla="*/ 214209 w 428110"/>
                <a:gd name="connsiteY0" fmla="*/ -348 h 142935"/>
                <a:gd name="connsiteX1" fmla="*/ 428264 w 428110"/>
                <a:gd name="connsiteY1" fmla="*/ 137775 h 142935"/>
                <a:gd name="connsiteX2" fmla="*/ 426761 w 428110"/>
                <a:gd name="connsiteY2" fmla="*/ 142587 h 142935"/>
                <a:gd name="connsiteX3" fmla="*/ 411444 w 428110"/>
                <a:gd name="connsiteY3" fmla="*/ 93637 h 142935"/>
                <a:gd name="connsiteX4" fmla="*/ 214209 w 428110"/>
                <a:gd name="connsiteY4" fmla="*/ 9276 h 142935"/>
                <a:gd name="connsiteX5" fmla="*/ 16973 w 428110"/>
                <a:gd name="connsiteY5" fmla="*/ 93637 h 142935"/>
                <a:gd name="connsiteX6" fmla="*/ 1656 w 428110"/>
                <a:gd name="connsiteY6" fmla="*/ 142587 h 142935"/>
                <a:gd name="connsiteX7" fmla="*/ 153 w 428110"/>
                <a:gd name="connsiteY7" fmla="*/ 137775 h 142935"/>
                <a:gd name="connsiteX8" fmla="*/ 214209 w 428110"/>
                <a:gd name="connsiteY8" fmla="*/ -348 h 1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10" h="142935">
                  <a:moveTo>
                    <a:pt x="214209" y="-348"/>
                  </a:moveTo>
                  <a:cubicBezTo>
                    <a:pt x="332425" y="-348"/>
                    <a:pt x="428264" y="61495"/>
                    <a:pt x="428264" y="137775"/>
                  </a:cubicBezTo>
                  <a:lnTo>
                    <a:pt x="426761" y="142587"/>
                  </a:lnTo>
                  <a:lnTo>
                    <a:pt x="411444" y="93637"/>
                  </a:lnTo>
                  <a:cubicBezTo>
                    <a:pt x="378946" y="44057"/>
                    <a:pt x="302875" y="9276"/>
                    <a:pt x="214209" y="9276"/>
                  </a:cubicBezTo>
                  <a:cubicBezTo>
                    <a:pt x="125542" y="9276"/>
                    <a:pt x="49472" y="44057"/>
                    <a:pt x="16973" y="93637"/>
                  </a:cubicBezTo>
                  <a:lnTo>
                    <a:pt x="1656" y="142587"/>
                  </a:lnTo>
                  <a:lnTo>
                    <a:pt x="153" y="137775"/>
                  </a:lnTo>
                  <a:cubicBezTo>
                    <a:pt x="153" y="61495"/>
                    <a:pt x="95993" y="-348"/>
                    <a:pt x="214209" y="-348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8" name="Forma Livre: Forma 2137">
              <a:extLst>
                <a:ext uri="{FF2B5EF4-FFF2-40B4-BE49-F238E27FC236}">
                  <a16:creationId xmlns:a16="http://schemas.microsoft.com/office/drawing/2014/main" id="{4091543E-4FEE-CDF9-A30E-23C0668CAF00}"/>
                </a:ext>
              </a:extLst>
            </p:cNvPr>
            <p:cNvSpPr/>
            <p:nvPr/>
          </p:nvSpPr>
          <p:spPr>
            <a:xfrm>
              <a:off x="-1797024" y="9134563"/>
              <a:ext cx="1265303" cy="1162541"/>
            </a:xfrm>
            <a:custGeom>
              <a:avLst/>
              <a:gdLst>
                <a:gd name="connsiteX0" fmla="*/ 1062388 w 1265303"/>
                <a:gd name="connsiteY0" fmla="*/ 1161533 h 1162541"/>
                <a:gd name="connsiteX1" fmla="*/ 916159 w 1265303"/>
                <a:gd name="connsiteY1" fmla="*/ 1161533 h 1162541"/>
                <a:gd name="connsiteX2" fmla="*/ 887019 w 1265303"/>
                <a:gd name="connsiteY2" fmla="*/ 1133422 h 1162541"/>
                <a:gd name="connsiteX3" fmla="*/ 632806 w 1265303"/>
                <a:gd name="connsiteY3" fmla="*/ 1049758 h 1162541"/>
                <a:gd name="connsiteX4" fmla="*/ 378585 w 1265303"/>
                <a:gd name="connsiteY4" fmla="*/ 1133422 h 1162541"/>
                <a:gd name="connsiteX5" fmla="*/ 349454 w 1265303"/>
                <a:gd name="connsiteY5" fmla="*/ 1161533 h 1162541"/>
                <a:gd name="connsiteX6" fmla="*/ 203221 w 1265303"/>
                <a:gd name="connsiteY6" fmla="*/ 1161533 h 1162541"/>
                <a:gd name="connsiteX7" fmla="*/ 16108 w 1265303"/>
                <a:gd name="connsiteY7" fmla="*/ 1040514 h 1162541"/>
                <a:gd name="connsiteX8" fmla="*/ 9962 w 1265303"/>
                <a:gd name="connsiteY8" fmla="*/ 1021171 h 1162541"/>
                <a:gd name="connsiteX9" fmla="*/ 17373 w 1265303"/>
                <a:gd name="connsiteY9" fmla="*/ 998872 h 1162541"/>
                <a:gd name="connsiteX10" fmla="*/ 27143 w 1265303"/>
                <a:gd name="connsiteY10" fmla="*/ 946176 h 1162541"/>
                <a:gd name="connsiteX11" fmla="*/ 1466 w 1265303"/>
                <a:gd name="connsiteY11" fmla="*/ 846503 h 1162541"/>
                <a:gd name="connsiteX12" fmla="*/ 153 w 1265303"/>
                <a:gd name="connsiteY12" fmla="*/ 843834 h 1162541"/>
                <a:gd name="connsiteX13" fmla="*/ 153 w 1265303"/>
                <a:gd name="connsiteY13" fmla="*/ -1009 h 1162541"/>
                <a:gd name="connsiteX14" fmla="*/ 1265457 w 1265303"/>
                <a:gd name="connsiteY14" fmla="*/ -1009 h 1162541"/>
                <a:gd name="connsiteX15" fmla="*/ 1265457 w 1265303"/>
                <a:gd name="connsiteY15" fmla="*/ 830018 h 1162541"/>
                <a:gd name="connsiteX16" fmla="*/ 1257382 w 1265303"/>
                <a:gd name="connsiteY16" fmla="*/ 846503 h 1162541"/>
                <a:gd name="connsiteX17" fmla="*/ 1231707 w 1265303"/>
                <a:gd name="connsiteY17" fmla="*/ 946176 h 1162541"/>
                <a:gd name="connsiteX18" fmla="*/ 1241473 w 1265303"/>
                <a:gd name="connsiteY18" fmla="*/ 998872 h 1162541"/>
                <a:gd name="connsiteX19" fmla="*/ 1252336 w 1265303"/>
                <a:gd name="connsiteY19" fmla="*/ 1031557 h 1162541"/>
                <a:gd name="connsiteX20" fmla="*/ 1249499 w 1265303"/>
                <a:gd name="connsiteY20" fmla="*/ 1040514 h 1162541"/>
                <a:gd name="connsiteX21" fmla="*/ 1062388 w 1265303"/>
                <a:gd name="connsiteY21" fmla="*/ 1161533 h 116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5303" h="1162541">
                  <a:moveTo>
                    <a:pt x="1062388" y="1161533"/>
                  </a:moveTo>
                  <a:lnTo>
                    <a:pt x="916159" y="1161533"/>
                  </a:lnTo>
                  <a:lnTo>
                    <a:pt x="887019" y="1133422"/>
                  </a:lnTo>
                  <a:cubicBezTo>
                    <a:pt x="821965" y="1081680"/>
                    <a:pt x="732081" y="1049758"/>
                    <a:pt x="632806" y="1049758"/>
                  </a:cubicBezTo>
                  <a:cubicBezTo>
                    <a:pt x="533523" y="1049758"/>
                    <a:pt x="443648" y="1081680"/>
                    <a:pt x="378585" y="1133422"/>
                  </a:cubicBezTo>
                  <a:lnTo>
                    <a:pt x="349454" y="1161533"/>
                  </a:lnTo>
                  <a:lnTo>
                    <a:pt x="203221" y="1161533"/>
                  </a:lnTo>
                  <a:cubicBezTo>
                    <a:pt x="119111" y="1161533"/>
                    <a:pt x="46941" y="1111601"/>
                    <a:pt x="16108" y="1040514"/>
                  </a:cubicBezTo>
                  <a:lnTo>
                    <a:pt x="9962" y="1021171"/>
                  </a:lnTo>
                  <a:lnTo>
                    <a:pt x="17373" y="998872"/>
                  </a:lnTo>
                  <a:cubicBezTo>
                    <a:pt x="23034" y="978195"/>
                    <a:pt x="26820" y="959232"/>
                    <a:pt x="27143" y="946176"/>
                  </a:cubicBezTo>
                  <a:cubicBezTo>
                    <a:pt x="27781" y="919971"/>
                    <a:pt x="15375" y="878140"/>
                    <a:pt x="1466" y="846503"/>
                  </a:cubicBezTo>
                  <a:lnTo>
                    <a:pt x="153" y="843834"/>
                  </a:lnTo>
                  <a:lnTo>
                    <a:pt x="153" y="-1009"/>
                  </a:lnTo>
                  <a:lnTo>
                    <a:pt x="1265457" y="-1009"/>
                  </a:lnTo>
                  <a:lnTo>
                    <a:pt x="1265457" y="830018"/>
                  </a:lnTo>
                  <a:lnTo>
                    <a:pt x="1257382" y="846503"/>
                  </a:lnTo>
                  <a:cubicBezTo>
                    <a:pt x="1243470" y="878140"/>
                    <a:pt x="1231066" y="919971"/>
                    <a:pt x="1231707" y="946176"/>
                  </a:cubicBezTo>
                  <a:cubicBezTo>
                    <a:pt x="1232029" y="959232"/>
                    <a:pt x="1235815" y="978195"/>
                    <a:pt x="1241473" y="998872"/>
                  </a:cubicBezTo>
                  <a:lnTo>
                    <a:pt x="1252336" y="1031557"/>
                  </a:lnTo>
                  <a:lnTo>
                    <a:pt x="1249499" y="1040514"/>
                  </a:lnTo>
                  <a:cubicBezTo>
                    <a:pt x="1218672" y="1111601"/>
                    <a:pt x="1146502" y="1161533"/>
                    <a:pt x="1062388" y="1161533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9" name="Forma Livre: Forma 2138">
              <a:extLst>
                <a:ext uri="{FF2B5EF4-FFF2-40B4-BE49-F238E27FC236}">
                  <a16:creationId xmlns:a16="http://schemas.microsoft.com/office/drawing/2014/main" id="{BB9F37BC-3039-18F7-0A99-8B637CDB85A1}"/>
                </a:ext>
              </a:extLst>
            </p:cNvPr>
            <p:cNvSpPr/>
            <p:nvPr/>
          </p:nvSpPr>
          <p:spPr>
            <a:xfrm>
              <a:off x="-1777997" y="10192285"/>
              <a:ext cx="1236763" cy="295399"/>
            </a:xfrm>
            <a:custGeom>
              <a:avLst/>
              <a:gdLst>
                <a:gd name="connsiteX0" fmla="*/ 619097 w 1236763"/>
                <a:gd name="connsiteY0" fmla="*/ 294343 h 295399"/>
                <a:gd name="connsiteX1" fmla="*/ 501309 w 1236763"/>
                <a:gd name="connsiteY1" fmla="*/ 275190 h 295399"/>
                <a:gd name="connsiteX2" fmla="*/ 456595 w 1236763"/>
                <a:gd name="connsiteY2" fmla="*/ 232785 h 295399"/>
                <a:gd name="connsiteX3" fmla="*/ 286902 w 1236763"/>
                <a:gd name="connsiteY3" fmla="*/ 232785 h 295399"/>
                <a:gd name="connsiteX4" fmla="*/ 10618 w 1236763"/>
                <a:gd name="connsiteY4" fmla="*/ 50494 h 295399"/>
                <a:gd name="connsiteX5" fmla="*/ 153 w 1236763"/>
                <a:gd name="connsiteY5" fmla="*/ -1057 h 295399"/>
                <a:gd name="connsiteX6" fmla="*/ 24936 w 1236763"/>
                <a:gd name="connsiteY6" fmla="*/ 44397 h 295399"/>
                <a:gd name="connsiteX7" fmla="*/ 273573 w 1236763"/>
                <a:gd name="connsiteY7" fmla="*/ 175897 h 295399"/>
                <a:gd name="connsiteX8" fmla="*/ 512488 w 1236763"/>
                <a:gd name="connsiteY8" fmla="*/ 175897 h 295399"/>
                <a:gd name="connsiteX9" fmla="*/ 512488 w 1236763"/>
                <a:gd name="connsiteY9" fmla="*/ 145595 h 295399"/>
                <a:gd name="connsiteX10" fmla="*/ 351166 w 1236763"/>
                <a:gd name="connsiteY10" fmla="*/ 145595 h 295399"/>
                <a:gd name="connsiteX11" fmla="*/ 365132 w 1236763"/>
                <a:gd name="connsiteY11" fmla="*/ 132254 h 295399"/>
                <a:gd name="connsiteX12" fmla="*/ 619097 w 1236763"/>
                <a:gd name="connsiteY12" fmla="*/ 48970 h 295399"/>
                <a:gd name="connsiteX13" fmla="*/ 873071 w 1236763"/>
                <a:gd name="connsiteY13" fmla="*/ 132254 h 295399"/>
                <a:gd name="connsiteX14" fmla="*/ 887037 w 1236763"/>
                <a:gd name="connsiteY14" fmla="*/ 145595 h 295399"/>
                <a:gd name="connsiteX15" fmla="*/ 725706 w 1236763"/>
                <a:gd name="connsiteY15" fmla="*/ 145595 h 295399"/>
                <a:gd name="connsiteX16" fmla="*/ 725706 w 1236763"/>
                <a:gd name="connsiteY16" fmla="*/ 175897 h 295399"/>
                <a:gd name="connsiteX17" fmla="*/ 966532 w 1236763"/>
                <a:gd name="connsiteY17" fmla="*/ 175897 h 295399"/>
                <a:gd name="connsiteX18" fmla="*/ 1215163 w 1236763"/>
                <a:gd name="connsiteY18" fmla="*/ 44397 h 295399"/>
                <a:gd name="connsiteX19" fmla="*/ 1236916 w 1236763"/>
                <a:gd name="connsiteY19" fmla="*/ 4469 h 295399"/>
                <a:gd name="connsiteX20" fmla="*/ 1227578 w 1236763"/>
                <a:gd name="connsiteY20" fmla="*/ 50494 h 295399"/>
                <a:gd name="connsiteX21" fmla="*/ 951302 w 1236763"/>
                <a:gd name="connsiteY21" fmla="*/ 232785 h 295399"/>
                <a:gd name="connsiteX22" fmla="*/ 781608 w 1236763"/>
                <a:gd name="connsiteY22" fmla="*/ 232785 h 295399"/>
                <a:gd name="connsiteX23" fmla="*/ 736885 w 1236763"/>
                <a:gd name="connsiteY23" fmla="*/ 275190 h 295399"/>
                <a:gd name="connsiteX24" fmla="*/ 619097 w 1236763"/>
                <a:gd name="connsiteY24" fmla="*/ 294343 h 2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6763" h="295399">
                  <a:moveTo>
                    <a:pt x="619097" y="294343"/>
                  </a:moveTo>
                  <a:cubicBezTo>
                    <a:pt x="573099" y="294343"/>
                    <a:pt x="531458" y="287006"/>
                    <a:pt x="501309" y="275190"/>
                  </a:cubicBezTo>
                  <a:lnTo>
                    <a:pt x="456595" y="232785"/>
                  </a:lnTo>
                  <a:lnTo>
                    <a:pt x="286902" y="232785"/>
                  </a:lnTo>
                  <a:cubicBezTo>
                    <a:pt x="162702" y="232785"/>
                    <a:pt x="56140" y="157601"/>
                    <a:pt x="10618" y="50494"/>
                  </a:cubicBezTo>
                  <a:lnTo>
                    <a:pt x="153" y="-1057"/>
                  </a:lnTo>
                  <a:lnTo>
                    <a:pt x="24936" y="44397"/>
                  </a:lnTo>
                  <a:cubicBezTo>
                    <a:pt x="78821" y="123773"/>
                    <a:pt x="170075" y="175897"/>
                    <a:pt x="273573" y="175897"/>
                  </a:cubicBezTo>
                  <a:lnTo>
                    <a:pt x="512488" y="175897"/>
                  </a:lnTo>
                  <a:lnTo>
                    <a:pt x="512488" y="145595"/>
                  </a:lnTo>
                  <a:lnTo>
                    <a:pt x="351166" y="145595"/>
                  </a:lnTo>
                  <a:lnTo>
                    <a:pt x="365132" y="132254"/>
                  </a:lnTo>
                  <a:cubicBezTo>
                    <a:pt x="430129" y="80797"/>
                    <a:pt x="519918" y="48970"/>
                    <a:pt x="619097" y="48970"/>
                  </a:cubicBezTo>
                  <a:cubicBezTo>
                    <a:pt x="718285" y="48970"/>
                    <a:pt x="808075" y="80797"/>
                    <a:pt x="873071" y="132254"/>
                  </a:cubicBezTo>
                  <a:lnTo>
                    <a:pt x="887037" y="145595"/>
                  </a:lnTo>
                  <a:lnTo>
                    <a:pt x="725706" y="145595"/>
                  </a:lnTo>
                  <a:lnTo>
                    <a:pt x="725706" y="175897"/>
                  </a:lnTo>
                  <a:lnTo>
                    <a:pt x="966532" y="175897"/>
                  </a:lnTo>
                  <a:cubicBezTo>
                    <a:pt x="1070030" y="175897"/>
                    <a:pt x="1161280" y="123773"/>
                    <a:pt x="1215163" y="44397"/>
                  </a:cubicBezTo>
                  <a:lnTo>
                    <a:pt x="1236916" y="4469"/>
                  </a:lnTo>
                  <a:lnTo>
                    <a:pt x="1227578" y="50494"/>
                  </a:lnTo>
                  <a:cubicBezTo>
                    <a:pt x="1182059" y="157601"/>
                    <a:pt x="1075498" y="232785"/>
                    <a:pt x="951302" y="232785"/>
                  </a:cubicBezTo>
                  <a:lnTo>
                    <a:pt x="781608" y="232785"/>
                  </a:lnTo>
                  <a:lnTo>
                    <a:pt x="736885" y="275190"/>
                  </a:lnTo>
                  <a:cubicBezTo>
                    <a:pt x="706746" y="287006"/>
                    <a:pt x="665095" y="294343"/>
                    <a:pt x="619097" y="294343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0" name="Forma Livre: Forma 2139">
              <a:extLst>
                <a:ext uri="{FF2B5EF4-FFF2-40B4-BE49-F238E27FC236}">
                  <a16:creationId xmlns:a16="http://schemas.microsoft.com/office/drawing/2014/main" id="{FF71F46A-9278-77BB-1921-E15160C0BB04}"/>
                </a:ext>
              </a:extLst>
            </p:cNvPr>
            <p:cNvSpPr/>
            <p:nvPr/>
          </p:nvSpPr>
          <p:spPr>
            <a:xfrm>
              <a:off x="-1030172" y="9939384"/>
              <a:ext cx="505196" cy="563547"/>
            </a:xfrm>
            <a:custGeom>
              <a:avLst/>
              <a:gdLst>
                <a:gd name="connsiteX0" fmla="*/ 124 w 505196"/>
                <a:gd name="connsiteY0" fmla="*/ 562499 h 563547"/>
                <a:gd name="connsiteX1" fmla="*/ 129708 w 505196"/>
                <a:gd name="connsiteY1" fmla="*/ 515045 h 563547"/>
                <a:gd name="connsiteX2" fmla="*/ 327895 w 505196"/>
                <a:gd name="connsiteY2" fmla="*/ 511328 h 563547"/>
                <a:gd name="connsiteX3" fmla="*/ 360290 w 505196"/>
                <a:gd name="connsiteY3" fmla="*/ 479025 h 563547"/>
                <a:gd name="connsiteX4" fmla="*/ 404120 w 505196"/>
                <a:gd name="connsiteY4" fmla="*/ 482837 h 563547"/>
                <a:gd name="connsiteX5" fmla="*/ 497495 w 505196"/>
                <a:gd name="connsiteY5" fmla="*/ 397456 h 563547"/>
                <a:gd name="connsiteX6" fmla="*/ 493683 w 505196"/>
                <a:gd name="connsiteY6" fmla="*/ -1048 h 56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196" h="563547">
                  <a:moveTo>
                    <a:pt x="124" y="562499"/>
                  </a:moveTo>
                  <a:cubicBezTo>
                    <a:pt x="37607" y="542964"/>
                    <a:pt x="75081" y="523621"/>
                    <a:pt x="129708" y="515045"/>
                  </a:cubicBezTo>
                  <a:cubicBezTo>
                    <a:pt x="184335" y="506564"/>
                    <a:pt x="289465" y="517332"/>
                    <a:pt x="327895" y="511328"/>
                  </a:cubicBezTo>
                  <a:cubicBezTo>
                    <a:pt x="366325" y="505325"/>
                    <a:pt x="347585" y="483789"/>
                    <a:pt x="360290" y="479025"/>
                  </a:cubicBezTo>
                  <a:cubicBezTo>
                    <a:pt x="372994" y="474260"/>
                    <a:pt x="381252" y="496367"/>
                    <a:pt x="404120" y="482837"/>
                  </a:cubicBezTo>
                  <a:cubicBezTo>
                    <a:pt x="426986" y="469210"/>
                    <a:pt x="482568" y="478072"/>
                    <a:pt x="497495" y="397456"/>
                  </a:cubicBezTo>
                  <a:cubicBezTo>
                    <a:pt x="512422" y="316745"/>
                    <a:pt x="503052" y="157897"/>
                    <a:pt x="493683" y="-1048"/>
                  </a:cubicBezTo>
                </a:path>
              </a:pathLst>
            </a:custGeom>
            <a:noFill/>
            <a:ln w="9534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1" name="Forma Livre: Forma 2140">
              <a:extLst>
                <a:ext uri="{FF2B5EF4-FFF2-40B4-BE49-F238E27FC236}">
                  <a16:creationId xmlns:a16="http://schemas.microsoft.com/office/drawing/2014/main" id="{D3601387-C452-4FA2-EBFD-21B8500111BC}"/>
                </a:ext>
              </a:extLst>
            </p:cNvPr>
            <p:cNvSpPr/>
            <p:nvPr/>
          </p:nvSpPr>
          <p:spPr>
            <a:xfrm>
              <a:off x="-1801647" y="9937193"/>
              <a:ext cx="512353" cy="568406"/>
            </a:xfrm>
            <a:custGeom>
              <a:avLst/>
              <a:gdLst>
                <a:gd name="connsiteX0" fmla="*/ 512536 w 512353"/>
                <a:gd name="connsiteY0" fmla="*/ 567359 h 568406"/>
                <a:gd name="connsiteX1" fmla="*/ 381115 w 512353"/>
                <a:gd name="connsiteY1" fmla="*/ 519523 h 568406"/>
                <a:gd name="connsiteX2" fmla="*/ 180122 w 512353"/>
                <a:gd name="connsiteY2" fmla="*/ 515711 h 568406"/>
                <a:gd name="connsiteX3" fmla="*/ 147272 w 512353"/>
                <a:gd name="connsiteY3" fmla="*/ 483217 h 568406"/>
                <a:gd name="connsiteX4" fmla="*/ 102815 w 512353"/>
                <a:gd name="connsiteY4" fmla="*/ 487029 h 568406"/>
                <a:gd name="connsiteX5" fmla="*/ 8117 w 512353"/>
                <a:gd name="connsiteY5" fmla="*/ 400886 h 568406"/>
                <a:gd name="connsiteX6" fmla="*/ 11979 w 512353"/>
                <a:gd name="connsiteY6" fmla="*/ -1048 h 5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353" h="568406">
                  <a:moveTo>
                    <a:pt x="512536" y="567359"/>
                  </a:moveTo>
                  <a:cubicBezTo>
                    <a:pt x="474529" y="547729"/>
                    <a:pt x="436523" y="528100"/>
                    <a:pt x="381115" y="519523"/>
                  </a:cubicBezTo>
                  <a:cubicBezTo>
                    <a:pt x="325718" y="510947"/>
                    <a:pt x="219099" y="521810"/>
                    <a:pt x="180122" y="515711"/>
                  </a:cubicBezTo>
                  <a:cubicBezTo>
                    <a:pt x="141145" y="509613"/>
                    <a:pt x="160153" y="487982"/>
                    <a:pt x="147272" y="483217"/>
                  </a:cubicBezTo>
                  <a:cubicBezTo>
                    <a:pt x="134381" y="478357"/>
                    <a:pt x="126009" y="500751"/>
                    <a:pt x="102815" y="487029"/>
                  </a:cubicBezTo>
                  <a:cubicBezTo>
                    <a:pt x="79621" y="473308"/>
                    <a:pt x="23253" y="482169"/>
                    <a:pt x="8117" y="400886"/>
                  </a:cubicBezTo>
                  <a:cubicBezTo>
                    <a:pt x="-7020" y="319509"/>
                    <a:pt x="2485" y="159230"/>
                    <a:pt x="11979" y="-1048"/>
                  </a:cubicBezTo>
                </a:path>
              </a:pathLst>
            </a:custGeom>
            <a:noFill/>
            <a:ln w="9642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2" name="Forma Livre: Forma 2141">
              <a:extLst>
                <a:ext uri="{FF2B5EF4-FFF2-40B4-BE49-F238E27FC236}">
                  <a16:creationId xmlns:a16="http://schemas.microsoft.com/office/drawing/2014/main" id="{CD0498C0-7759-3506-5284-57A7BD469727}"/>
                </a:ext>
              </a:extLst>
            </p:cNvPr>
            <p:cNvSpPr/>
            <p:nvPr/>
          </p:nvSpPr>
          <p:spPr>
            <a:xfrm>
              <a:off x="-1378426" y="10373337"/>
              <a:ext cx="428110" cy="142935"/>
            </a:xfrm>
            <a:custGeom>
              <a:avLst/>
              <a:gdLst>
                <a:gd name="connsiteX0" fmla="*/ 214209 w 428110"/>
                <a:gd name="connsiteY0" fmla="*/ 141870 h 142935"/>
                <a:gd name="connsiteX1" fmla="*/ 153 w 428110"/>
                <a:gd name="connsiteY1" fmla="*/ 3699 h 142935"/>
                <a:gd name="connsiteX2" fmla="*/ 1656 w 428110"/>
                <a:gd name="connsiteY2" fmla="*/ -1065 h 142935"/>
                <a:gd name="connsiteX3" fmla="*/ 16973 w 428110"/>
                <a:gd name="connsiteY3" fmla="*/ 47914 h 142935"/>
                <a:gd name="connsiteX4" fmla="*/ 214209 w 428110"/>
                <a:gd name="connsiteY4" fmla="*/ 132246 h 142935"/>
                <a:gd name="connsiteX5" fmla="*/ 411444 w 428110"/>
                <a:gd name="connsiteY5" fmla="*/ 47914 h 142935"/>
                <a:gd name="connsiteX6" fmla="*/ 426761 w 428110"/>
                <a:gd name="connsiteY6" fmla="*/ -1065 h 142935"/>
                <a:gd name="connsiteX7" fmla="*/ 428264 w 428110"/>
                <a:gd name="connsiteY7" fmla="*/ 3699 h 142935"/>
                <a:gd name="connsiteX8" fmla="*/ 214209 w 428110"/>
                <a:gd name="connsiteY8" fmla="*/ 141870 h 1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10" h="142935">
                  <a:moveTo>
                    <a:pt x="214209" y="141870"/>
                  </a:moveTo>
                  <a:cubicBezTo>
                    <a:pt x="95993" y="141870"/>
                    <a:pt x="153" y="80027"/>
                    <a:pt x="153" y="3699"/>
                  </a:cubicBezTo>
                  <a:lnTo>
                    <a:pt x="1656" y="-1065"/>
                  </a:lnTo>
                  <a:lnTo>
                    <a:pt x="16973" y="47914"/>
                  </a:lnTo>
                  <a:cubicBezTo>
                    <a:pt x="49472" y="97465"/>
                    <a:pt x="125542" y="132246"/>
                    <a:pt x="214209" y="132246"/>
                  </a:cubicBezTo>
                  <a:cubicBezTo>
                    <a:pt x="302875" y="132246"/>
                    <a:pt x="378946" y="97465"/>
                    <a:pt x="411444" y="47914"/>
                  </a:cubicBezTo>
                  <a:lnTo>
                    <a:pt x="426761" y="-1065"/>
                  </a:lnTo>
                  <a:lnTo>
                    <a:pt x="428264" y="3699"/>
                  </a:lnTo>
                  <a:cubicBezTo>
                    <a:pt x="428264" y="80027"/>
                    <a:pt x="332425" y="141870"/>
                    <a:pt x="214209" y="141870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3" name="Forma Livre: Forma 2142">
              <a:extLst>
                <a:ext uri="{FF2B5EF4-FFF2-40B4-BE49-F238E27FC236}">
                  <a16:creationId xmlns:a16="http://schemas.microsoft.com/office/drawing/2014/main" id="{799F9C6F-BEA5-D3FE-A69E-7CF4B271BD3F}"/>
                </a:ext>
              </a:extLst>
            </p:cNvPr>
            <p:cNvSpPr/>
            <p:nvPr/>
          </p:nvSpPr>
          <p:spPr>
            <a:xfrm>
              <a:off x="-1797024" y="2435701"/>
              <a:ext cx="1265305" cy="6937135"/>
            </a:xfrm>
            <a:custGeom>
              <a:avLst/>
              <a:gdLst>
                <a:gd name="connsiteX0" fmla="*/ 153 w 1265305"/>
                <a:gd name="connsiteY0" fmla="*/ -714 h 6937135"/>
                <a:gd name="connsiteX1" fmla="*/ 1265459 w 1265305"/>
                <a:gd name="connsiteY1" fmla="*/ -714 h 6937135"/>
                <a:gd name="connsiteX2" fmla="*/ 1265459 w 1265305"/>
                <a:gd name="connsiteY2" fmla="*/ 6936421 h 6937135"/>
                <a:gd name="connsiteX3" fmla="*/ 153 w 1265305"/>
                <a:gd name="connsiteY3" fmla="*/ 6936421 h 693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305" h="6937135">
                  <a:moveTo>
                    <a:pt x="153" y="-714"/>
                  </a:moveTo>
                  <a:lnTo>
                    <a:pt x="1265459" y="-714"/>
                  </a:lnTo>
                  <a:lnTo>
                    <a:pt x="1265459" y="6936421"/>
                  </a:lnTo>
                  <a:lnTo>
                    <a:pt x="153" y="6936421"/>
                  </a:ln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144" name="Agrupar 2143">
              <a:extLst>
                <a:ext uri="{FF2B5EF4-FFF2-40B4-BE49-F238E27FC236}">
                  <a16:creationId xmlns:a16="http://schemas.microsoft.com/office/drawing/2014/main" id="{35E326C0-BF47-69A6-C4EB-B701143780A1}"/>
                </a:ext>
              </a:extLst>
            </p:cNvPr>
            <p:cNvGrpSpPr/>
            <p:nvPr/>
          </p:nvGrpSpPr>
          <p:grpSpPr>
            <a:xfrm>
              <a:off x="-1632239" y="2933878"/>
              <a:ext cx="936000" cy="1260000"/>
              <a:chOff x="481741" y="5841680"/>
              <a:chExt cx="936000" cy="1260000"/>
            </a:xfrm>
          </p:grpSpPr>
          <p:sp>
            <p:nvSpPr>
              <p:cNvPr id="2160" name="Forma Livre: Forma 2159">
                <a:extLst>
                  <a:ext uri="{FF2B5EF4-FFF2-40B4-BE49-F238E27FC236}">
                    <a16:creationId xmlns:a16="http://schemas.microsoft.com/office/drawing/2014/main" id="{A6BF1059-95D6-0914-F8D1-30DCA1D5E8F9}"/>
                  </a:ext>
                </a:extLst>
              </p:cNvPr>
              <p:cNvSpPr/>
              <p:nvPr/>
            </p:nvSpPr>
            <p:spPr>
              <a:xfrm>
                <a:off x="481741" y="5841680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161" name="Elipse 2160">
                <a:extLst>
                  <a:ext uri="{FF2B5EF4-FFF2-40B4-BE49-F238E27FC236}">
                    <a16:creationId xmlns:a16="http://schemas.microsoft.com/office/drawing/2014/main" id="{1BC3EEAC-EF93-D54F-7C18-6DF55162D219}"/>
                  </a:ext>
                </a:extLst>
              </p:cNvPr>
              <p:cNvSpPr/>
              <p:nvPr/>
            </p:nvSpPr>
            <p:spPr>
              <a:xfrm>
                <a:off x="661267" y="6717729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45" name="Agrupar 2144">
              <a:extLst>
                <a:ext uri="{FF2B5EF4-FFF2-40B4-BE49-F238E27FC236}">
                  <a16:creationId xmlns:a16="http://schemas.microsoft.com/office/drawing/2014/main" id="{77F5241B-A12E-9382-2719-27971B40319C}"/>
                </a:ext>
              </a:extLst>
            </p:cNvPr>
            <p:cNvGrpSpPr/>
            <p:nvPr/>
          </p:nvGrpSpPr>
          <p:grpSpPr>
            <a:xfrm>
              <a:off x="-1631270" y="4424242"/>
              <a:ext cx="936000" cy="1260000"/>
              <a:chOff x="482710" y="7332044"/>
              <a:chExt cx="936000" cy="1260000"/>
            </a:xfrm>
          </p:grpSpPr>
          <p:sp>
            <p:nvSpPr>
              <p:cNvPr id="2158" name="Forma Livre: Forma 2157">
                <a:extLst>
                  <a:ext uri="{FF2B5EF4-FFF2-40B4-BE49-F238E27FC236}">
                    <a16:creationId xmlns:a16="http://schemas.microsoft.com/office/drawing/2014/main" id="{BCBB5035-3995-05E8-847D-3B86656CA623}"/>
                  </a:ext>
                </a:extLst>
              </p:cNvPr>
              <p:cNvSpPr/>
              <p:nvPr/>
            </p:nvSpPr>
            <p:spPr>
              <a:xfrm>
                <a:off x="482710" y="7332044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rgbClr val="C00000"/>
                  </a:solidFill>
                </a:endParaRPr>
              </a:p>
            </p:txBody>
          </p:sp>
          <p:sp>
            <p:nvSpPr>
              <p:cNvPr id="2159" name="Elipse 2158">
                <a:extLst>
                  <a:ext uri="{FF2B5EF4-FFF2-40B4-BE49-F238E27FC236}">
                    <a16:creationId xmlns:a16="http://schemas.microsoft.com/office/drawing/2014/main" id="{8DAE0892-FBBB-2735-DCB6-E5A555B737ED}"/>
                  </a:ext>
                </a:extLst>
              </p:cNvPr>
              <p:cNvSpPr/>
              <p:nvPr/>
            </p:nvSpPr>
            <p:spPr>
              <a:xfrm>
                <a:off x="662236" y="8208093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146" name="Agrupar 2145">
              <a:extLst>
                <a:ext uri="{FF2B5EF4-FFF2-40B4-BE49-F238E27FC236}">
                  <a16:creationId xmlns:a16="http://schemas.microsoft.com/office/drawing/2014/main" id="{514298CA-E45C-3D59-C690-7B8DDB487C47}"/>
                </a:ext>
              </a:extLst>
            </p:cNvPr>
            <p:cNvGrpSpPr/>
            <p:nvPr/>
          </p:nvGrpSpPr>
          <p:grpSpPr>
            <a:xfrm>
              <a:off x="-1632350" y="7404970"/>
              <a:ext cx="936000" cy="1260000"/>
              <a:chOff x="481630" y="10312772"/>
              <a:chExt cx="936000" cy="1260000"/>
            </a:xfrm>
          </p:grpSpPr>
          <p:sp>
            <p:nvSpPr>
              <p:cNvPr id="2156" name="Forma Livre: Forma 2155">
                <a:extLst>
                  <a:ext uri="{FF2B5EF4-FFF2-40B4-BE49-F238E27FC236}">
                    <a16:creationId xmlns:a16="http://schemas.microsoft.com/office/drawing/2014/main" id="{6F6EA35F-5F59-97FA-01AA-8ECF41DDD4A3}"/>
                  </a:ext>
                </a:extLst>
              </p:cNvPr>
              <p:cNvSpPr/>
              <p:nvPr/>
            </p:nvSpPr>
            <p:spPr>
              <a:xfrm>
                <a:off x="481630" y="10312772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157" name="Elipse 2156">
                <a:extLst>
                  <a:ext uri="{FF2B5EF4-FFF2-40B4-BE49-F238E27FC236}">
                    <a16:creationId xmlns:a16="http://schemas.microsoft.com/office/drawing/2014/main" id="{845A609A-5A54-CD21-0375-43A05FBB371C}"/>
                  </a:ext>
                </a:extLst>
              </p:cNvPr>
              <p:cNvSpPr/>
              <p:nvPr/>
            </p:nvSpPr>
            <p:spPr>
              <a:xfrm>
                <a:off x="661156" y="11188821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47" name="Agrupar 2146">
              <a:extLst>
                <a:ext uri="{FF2B5EF4-FFF2-40B4-BE49-F238E27FC236}">
                  <a16:creationId xmlns:a16="http://schemas.microsoft.com/office/drawing/2014/main" id="{15F9D1CF-257F-3B4C-5B3D-C2A8C1A29CF1}"/>
                </a:ext>
              </a:extLst>
            </p:cNvPr>
            <p:cNvGrpSpPr/>
            <p:nvPr/>
          </p:nvGrpSpPr>
          <p:grpSpPr>
            <a:xfrm>
              <a:off x="-1629469" y="5914606"/>
              <a:ext cx="936000" cy="1260000"/>
              <a:chOff x="-1331717" y="8449613"/>
              <a:chExt cx="936000" cy="1260000"/>
            </a:xfrm>
          </p:grpSpPr>
          <p:sp>
            <p:nvSpPr>
              <p:cNvPr id="2154" name="Forma Livre: Forma 2153">
                <a:extLst>
                  <a:ext uri="{FF2B5EF4-FFF2-40B4-BE49-F238E27FC236}">
                    <a16:creationId xmlns:a16="http://schemas.microsoft.com/office/drawing/2014/main" id="{0EC80176-7BEA-1ED6-40C2-4FE63C43AC53}"/>
                  </a:ext>
                </a:extLst>
              </p:cNvPr>
              <p:cNvSpPr/>
              <p:nvPr/>
            </p:nvSpPr>
            <p:spPr>
              <a:xfrm>
                <a:off x="-1331717" y="8449613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155" name="Elipse 2154">
                <a:extLst>
                  <a:ext uri="{FF2B5EF4-FFF2-40B4-BE49-F238E27FC236}">
                    <a16:creationId xmlns:a16="http://schemas.microsoft.com/office/drawing/2014/main" id="{7385D832-F83C-BB50-104C-71E536A25D9B}"/>
                  </a:ext>
                </a:extLst>
              </p:cNvPr>
              <p:cNvSpPr/>
              <p:nvPr/>
            </p:nvSpPr>
            <p:spPr>
              <a:xfrm>
                <a:off x="-1152191" y="9325662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48" name="Agrupar 2147">
              <a:extLst>
                <a:ext uri="{FF2B5EF4-FFF2-40B4-BE49-F238E27FC236}">
                  <a16:creationId xmlns:a16="http://schemas.microsoft.com/office/drawing/2014/main" id="{D4D367E3-9A0D-ADC3-E382-E1160A2B2563}"/>
                </a:ext>
              </a:extLst>
            </p:cNvPr>
            <p:cNvGrpSpPr/>
            <p:nvPr/>
          </p:nvGrpSpPr>
          <p:grpSpPr>
            <a:xfrm>
              <a:off x="-1629379" y="8895333"/>
              <a:ext cx="936000" cy="1260000"/>
              <a:chOff x="484601" y="11803135"/>
              <a:chExt cx="936000" cy="1260000"/>
            </a:xfrm>
          </p:grpSpPr>
          <p:sp>
            <p:nvSpPr>
              <p:cNvPr id="2152" name="Forma Livre: Forma 2151">
                <a:extLst>
                  <a:ext uri="{FF2B5EF4-FFF2-40B4-BE49-F238E27FC236}">
                    <a16:creationId xmlns:a16="http://schemas.microsoft.com/office/drawing/2014/main" id="{3C520825-8ECD-015C-BD85-08E522086C94}"/>
                  </a:ext>
                </a:extLst>
              </p:cNvPr>
              <p:cNvSpPr/>
              <p:nvPr/>
            </p:nvSpPr>
            <p:spPr>
              <a:xfrm>
                <a:off x="484601" y="11803135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153" name="Elipse 2152">
                <a:extLst>
                  <a:ext uri="{FF2B5EF4-FFF2-40B4-BE49-F238E27FC236}">
                    <a16:creationId xmlns:a16="http://schemas.microsoft.com/office/drawing/2014/main" id="{7AB99CAA-2B7D-46B1-2481-D0FFC9047CB2}"/>
                  </a:ext>
                </a:extLst>
              </p:cNvPr>
              <p:cNvSpPr/>
              <p:nvPr/>
            </p:nvSpPr>
            <p:spPr>
              <a:xfrm>
                <a:off x="664127" y="12679184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49" name="Agrupar 2148">
              <a:extLst>
                <a:ext uri="{FF2B5EF4-FFF2-40B4-BE49-F238E27FC236}">
                  <a16:creationId xmlns:a16="http://schemas.microsoft.com/office/drawing/2014/main" id="{57E8CF34-4075-7D19-B63A-BEA6A1D354D9}"/>
                </a:ext>
              </a:extLst>
            </p:cNvPr>
            <p:cNvGrpSpPr/>
            <p:nvPr/>
          </p:nvGrpSpPr>
          <p:grpSpPr>
            <a:xfrm>
              <a:off x="-1632239" y="1443516"/>
              <a:ext cx="936000" cy="1259998"/>
              <a:chOff x="459635" y="4467077"/>
              <a:chExt cx="936000" cy="1259998"/>
            </a:xfrm>
          </p:grpSpPr>
          <p:sp>
            <p:nvSpPr>
              <p:cNvPr id="2150" name="Forma Livre: Forma 2149">
                <a:extLst>
                  <a:ext uri="{FF2B5EF4-FFF2-40B4-BE49-F238E27FC236}">
                    <a16:creationId xmlns:a16="http://schemas.microsoft.com/office/drawing/2014/main" id="{C4D461E3-BD0A-1EA0-3D3C-BFB25E03609A}"/>
                  </a:ext>
                </a:extLst>
              </p:cNvPr>
              <p:cNvSpPr/>
              <p:nvPr/>
            </p:nvSpPr>
            <p:spPr>
              <a:xfrm>
                <a:off x="459635" y="4467077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151" name="Elipse 2150">
                <a:extLst>
                  <a:ext uri="{FF2B5EF4-FFF2-40B4-BE49-F238E27FC236}">
                    <a16:creationId xmlns:a16="http://schemas.microsoft.com/office/drawing/2014/main" id="{528DEB39-F56E-15FE-766C-90417A828376}"/>
                  </a:ext>
                </a:extLst>
              </p:cNvPr>
              <p:cNvSpPr/>
              <p:nvPr/>
            </p:nvSpPr>
            <p:spPr>
              <a:xfrm>
                <a:off x="639163" y="5343124"/>
                <a:ext cx="576948" cy="383951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73" name="Agrupar 2172">
            <a:extLst>
              <a:ext uri="{FF2B5EF4-FFF2-40B4-BE49-F238E27FC236}">
                <a16:creationId xmlns:a16="http://schemas.microsoft.com/office/drawing/2014/main" id="{3F2BF819-234D-CCAB-025F-175D8307F3EB}"/>
              </a:ext>
            </a:extLst>
          </p:cNvPr>
          <p:cNvGrpSpPr/>
          <p:nvPr/>
        </p:nvGrpSpPr>
        <p:grpSpPr>
          <a:xfrm>
            <a:off x="5598120" y="1198417"/>
            <a:ext cx="539115" cy="92093"/>
            <a:chOff x="5922645" y="1473441"/>
            <a:chExt cx="539115" cy="92093"/>
          </a:xfrm>
        </p:grpSpPr>
        <p:cxnSp>
          <p:nvCxnSpPr>
            <p:cNvPr id="2164" name="Conector reto 2163">
              <a:extLst>
                <a:ext uri="{FF2B5EF4-FFF2-40B4-BE49-F238E27FC236}">
                  <a16:creationId xmlns:a16="http://schemas.microsoft.com/office/drawing/2014/main" id="{0070B1AC-9091-780B-820F-7D14EBDAF76B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45" y="1473441"/>
              <a:ext cx="53911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2" name="Agrupar 2171">
              <a:extLst>
                <a:ext uri="{FF2B5EF4-FFF2-40B4-BE49-F238E27FC236}">
                  <a16:creationId xmlns:a16="http://schemas.microsoft.com/office/drawing/2014/main" id="{F4D9BF41-4180-54B4-01BE-D88E527035E6}"/>
                </a:ext>
              </a:extLst>
            </p:cNvPr>
            <p:cNvGrpSpPr/>
            <p:nvPr/>
          </p:nvGrpSpPr>
          <p:grpSpPr>
            <a:xfrm>
              <a:off x="5957819" y="1478155"/>
              <a:ext cx="468767" cy="87379"/>
              <a:chOff x="5963802" y="1478155"/>
              <a:chExt cx="468767" cy="87379"/>
            </a:xfrm>
          </p:grpSpPr>
          <p:sp>
            <p:nvSpPr>
              <p:cNvPr id="2165" name="Forma Livre: Forma 2164">
                <a:extLst>
                  <a:ext uri="{FF2B5EF4-FFF2-40B4-BE49-F238E27FC236}">
                    <a16:creationId xmlns:a16="http://schemas.microsoft.com/office/drawing/2014/main" id="{7B693BB9-7AE3-0A20-25F1-7B9610C50695}"/>
                  </a:ext>
                </a:extLst>
              </p:cNvPr>
              <p:cNvSpPr/>
              <p:nvPr/>
            </p:nvSpPr>
            <p:spPr>
              <a:xfrm>
                <a:off x="5963802" y="1478155"/>
                <a:ext cx="224064" cy="87379"/>
              </a:xfrm>
              <a:custGeom>
                <a:avLst/>
                <a:gdLst>
                  <a:gd name="connsiteX0" fmla="*/ 223638 w 224064"/>
                  <a:gd name="connsiteY0" fmla="*/ 125 h 87379"/>
                  <a:gd name="connsiteX1" fmla="*/ 12183 w 224064"/>
                  <a:gd name="connsiteY1" fmla="*/ 40130 h 87379"/>
                  <a:gd name="connsiteX2" fmla="*/ 33138 w 224064"/>
                  <a:gd name="connsiteY2" fmla="*/ 85850 h 87379"/>
                  <a:gd name="connsiteX3" fmla="*/ 96003 w 224064"/>
                  <a:gd name="connsiteY3" fmla="*/ 74420 h 87379"/>
                  <a:gd name="connsiteX4" fmla="*/ 67428 w 224064"/>
                  <a:gd name="connsiteY4" fmla="*/ 53465 h 87379"/>
                  <a:gd name="connsiteX5" fmla="*/ 223638 w 224064"/>
                  <a:gd name="connsiteY5" fmla="*/ 125 h 87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064" h="87379">
                    <a:moveTo>
                      <a:pt x="223638" y="125"/>
                    </a:moveTo>
                    <a:cubicBezTo>
                      <a:pt x="214430" y="-2098"/>
                      <a:pt x="43933" y="25843"/>
                      <a:pt x="12183" y="40130"/>
                    </a:cubicBezTo>
                    <a:cubicBezTo>
                      <a:pt x="-19567" y="54418"/>
                      <a:pt x="19168" y="80135"/>
                      <a:pt x="33138" y="85850"/>
                    </a:cubicBezTo>
                    <a:cubicBezTo>
                      <a:pt x="47108" y="91565"/>
                      <a:pt x="90288" y="79817"/>
                      <a:pt x="96003" y="74420"/>
                    </a:cubicBezTo>
                    <a:cubicBezTo>
                      <a:pt x="101718" y="69023"/>
                      <a:pt x="44886" y="65847"/>
                      <a:pt x="67428" y="53465"/>
                    </a:cubicBezTo>
                    <a:cubicBezTo>
                      <a:pt x="89970" y="41083"/>
                      <a:pt x="232846" y="2348"/>
                      <a:pt x="223638" y="12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6" name="Forma Livre: Forma 2165">
                <a:extLst>
                  <a:ext uri="{FF2B5EF4-FFF2-40B4-BE49-F238E27FC236}">
                    <a16:creationId xmlns:a16="http://schemas.microsoft.com/office/drawing/2014/main" id="{D1072BBD-ECD2-C660-B69D-F87E8AA100F7}"/>
                  </a:ext>
                </a:extLst>
              </p:cNvPr>
              <p:cNvSpPr/>
              <p:nvPr/>
            </p:nvSpPr>
            <p:spPr>
              <a:xfrm flipH="1">
                <a:off x="6208505" y="1478155"/>
                <a:ext cx="224064" cy="87379"/>
              </a:xfrm>
              <a:custGeom>
                <a:avLst/>
                <a:gdLst>
                  <a:gd name="connsiteX0" fmla="*/ 223638 w 224064"/>
                  <a:gd name="connsiteY0" fmla="*/ 125 h 87379"/>
                  <a:gd name="connsiteX1" fmla="*/ 12183 w 224064"/>
                  <a:gd name="connsiteY1" fmla="*/ 40130 h 87379"/>
                  <a:gd name="connsiteX2" fmla="*/ 33138 w 224064"/>
                  <a:gd name="connsiteY2" fmla="*/ 85850 h 87379"/>
                  <a:gd name="connsiteX3" fmla="*/ 96003 w 224064"/>
                  <a:gd name="connsiteY3" fmla="*/ 74420 h 87379"/>
                  <a:gd name="connsiteX4" fmla="*/ 67428 w 224064"/>
                  <a:gd name="connsiteY4" fmla="*/ 53465 h 87379"/>
                  <a:gd name="connsiteX5" fmla="*/ 223638 w 224064"/>
                  <a:gd name="connsiteY5" fmla="*/ 125 h 87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4064" h="87379">
                    <a:moveTo>
                      <a:pt x="223638" y="125"/>
                    </a:moveTo>
                    <a:cubicBezTo>
                      <a:pt x="214430" y="-2098"/>
                      <a:pt x="43933" y="25843"/>
                      <a:pt x="12183" y="40130"/>
                    </a:cubicBezTo>
                    <a:cubicBezTo>
                      <a:pt x="-19567" y="54418"/>
                      <a:pt x="19168" y="80135"/>
                      <a:pt x="33138" y="85850"/>
                    </a:cubicBezTo>
                    <a:cubicBezTo>
                      <a:pt x="47108" y="91565"/>
                      <a:pt x="90288" y="79817"/>
                      <a:pt x="96003" y="74420"/>
                    </a:cubicBezTo>
                    <a:cubicBezTo>
                      <a:pt x="101718" y="69023"/>
                      <a:pt x="44886" y="65847"/>
                      <a:pt x="67428" y="53465"/>
                    </a:cubicBezTo>
                    <a:cubicBezTo>
                      <a:pt x="89970" y="41083"/>
                      <a:pt x="232846" y="2348"/>
                      <a:pt x="223638" y="12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175" name="Imagem 2174">
            <a:extLst>
              <a:ext uri="{FF2B5EF4-FFF2-40B4-BE49-F238E27FC236}">
                <a16:creationId xmlns:a16="http://schemas.microsoft.com/office/drawing/2014/main" id="{2BE55464-671D-0186-8A0E-19830128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581">
            <a:off x="6809815" y="8908005"/>
            <a:ext cx="1382003" cy="1382003"/>
          </a:xfrm>
          <a:prstGeom prst="rect">
            <a:avLst/>
          </a:prstGeom>
        </p:spPr>
      </p:pic>
      <p:grpSp>
        <p:nvGrpSpPr>
          <p:cNvPr id="2212" name="Agrupar 2211">
            <a:extLst>
              <a:ext uri="{FF2B5EF4-FFF2-40B4-BE49-F238E27FC236}">
                <a16:creationId xmlns:a16="http://schemas.microsoft.com/office/drawing/2014/main" id="{5B5EEE7B-820D-833E-FA42-D4BF0B9019CC}"/>
              </a:ext>
            </a:extLst>
          </p:cNvPr>
          <p:cNvGrpSpPr/>
          <p:nvPr/>
        </p:nvGrpSpPr>
        <p:grpSpPr>
          <a:xfrm>
            <a:off x="4325799" y="7939799"/>
            <a:ext cx="201491" cy="260251"/>
            <a:chOff x="8481062" y="9168690"/>
            <a:chExt cx="869126" cy="1122581"/>
          </a:xfrm>
        </p:grpSpPr>
        <p:grpSp>
          <p:nvGrpSpPr>
            <p:cNvPr id="2198" name="Agrupar 2197">
              <a:extLst>
                <a:ext uri="{FF2B5EF4-FFF2-40B4-BE49-F238E27FC236}">
                  <a16:creationId xmlns:a16="http://schemas.microsoft.com/office/drawing/2014/main" id="{1061F394-6ABF-2514-4011-47C7A0EFA98E}"/>
                </a:ext>
              </a:extLst>
            </p:cNvPr>
            <p:cNvGrpSpPr/>
            <p:nvPr/>
          </p:nvGrpSpPr>
          <p:grpSpPr>
            <a:xfrm>
              <a:off x="8481062" y="9473122"/>
              <a:ext cx="869126" cy="818149"/>
              <a:chOff x="7613491" y="9478955"/>
              <a:chExt cx="869126" cy="818149"/>
            </a:xfrm>
          </p:grpSpPr>
          <p:sp>
            <p:nvSpPr>
              <p:cNvPr id="2185" name="Forma Livre: Forma 2184">
                <a:extLst>
                  <a:ext uri="{FF2B5EF4-FFF2-40B4-BE49-F238E27FC236}">
                    <a16:creationId xmlns:a16="http://schemas.microsoft.com/office/drawing/2014/main" id="{4641AA9F-A57D-2749-6744-A79318BC80EB}"/>
                  </a:ext>
                </a:extLst>
              </p:cNvPr>
              <p:cNvSpPr/>
              <p:nvPr/>
            </p:nvSpPr>
            <p:spPr>
              <a:xfrm rot="10800000">
                <a:off x="7613492" y="9478955"/>
                <a:ext cx="869125" cy="818149"/>
              </a:xfrm>
              <a:custGeom>
                <a:avLst/>
                <a:gdLst>
                  <a:gd name="connsiteX0" fmla="*/ 869125 w 869125"/>
                  <a:gd name="connsiteY0" fmla="*/ 818149 h 818149"/>
                  <a:gd name="connsiteX1" fmla="*/ 682597 w 869125"/>
                  <a:gd name="connsiteY1" fmla="*/ 818149 h 818149"/>
                  <a:gd name="connsiteX2" fmla="*/ 682597 w 869125"/>
                  <a:gd name="connsiteY2" fmla="*/ 815229 h 818149"/>
                  <a:gd name="connsiteX3" fmla="*/ 668133 w 869125"/>
                  <a:gd name="connsiteY3" fmla="*/ 818149 h 818149"/>
                  <a:gd name="connsiteX4" fmla="*/ 200992 w 869125"/>
                  <a:gd name="connsiteY4" fmla="*/ 818149 h 818149"/>
                  <a:gd name="connsiteX5" fmla="*/ 186528 w 869125"/>
                  <a:gd name="connsiteY5" fmla="*/ 815229 h 818149"/>
                  <a:gd name="connsiteX6" fmla="*/ 186528 w 869125"/>
                  <a:gd name="connsiteY6" fmla="*/ 818149 h 818149"/>
                  <a:gd name="connsiteX7" fmla="*/ 0 w 869125"/>
                  <a:gd name="connsiteY7" fmla="*/ 818149 h 818149"/>
                  <a:gd name="connsiteX8" fmla="*/ 143669 w 869125"/>
                  <a:gd name="connsiteY8" fmla="*/ 187988 h 818149"/>
                  <a:gd name="connsiteX9" fmla="*/ 143669 w 869125"/>
                  <a:gd name="connsiteY9" fmla="*/ 57323 h 818149"/>
                  <a:gd name="connsiteX10" fmla="*/ 178679 w 869125"/>
                  <a:gd name="connsiteY10" fmla="*/ 4505 h 818149"/>
                  <a:gd name="connsiteX11" fmla="*/ 185830 w 869125"/>
                  <a:gd name="connsiteY11" fmla="*/ 3061 h 818149"/>
                  <a:gd name="connsiteX12" fmla="*/ 186528 w 869125"/>
                  <a:gd name="connsiteY12" fmla="*/ 0 h 818149"/>
                  <a:gd name="connsiteX13" fmla="*/ 186528 w 869125"/>
                  <a:gd name="connsiteY13" fmla="*/ 2920 h 818149"/>
                  <a:gd name="connsiteX14" fmla="*/ 200992 w 869125"/>
                  <a:gd name="connsiteY14" fmla="*/ 0 h 818149"/>
                  <a:gd name="connsiteX15" fmla="*/ 668133 w 869125"/>
                  <a:gd name="connsiteY15" fmla="*/ 0 h 818149"/>
                  <a:gd name="connsiteX16" fmla="*/ 682597 w 869125"/>
                  <a:gd name="connsiteY16" fmla="*/ 2920 h 818149"/>
                  <a:gd name="connsiteX17" fmla="*/ 682597 w 869125"/>
                  <a:gd name="connsiteY17" fmla="*/ 0 h 818149"/>
                  <a:gd name="connsiteX18" fmla="*/ 683295 w 869125"/>
                  <a:gd name="connsiteY18" fmla="*/ 3061 h 818149"/>
                  <a:gd name="connsiteX19" fmla="*/ 690446 w 869125"/>
                  <a:gd name="connsiteY19" fmla="*/ 4505 h 818149"/>
                  <a:gd name="connsiteX20" fmla="*/ 725456 w 869125"/>
                  <a:gd name="connsiteY20" fmla="*/ 57323 h 818149"/>
                  <a:gd name="connsiteX21" fmla="*/ 725456 w 869125"/>
                  <a:gd name="connsiteY21" fmla="*/ 187988 h 81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69125" h="818149">
                    <a:moveTo>
                      <a:pt x="869125" y="818149"/>
                    </a:moveTo>
                    <a:lnTo>
                      <a:pt x="682597" y="818149"/>
                    </a:lnTo>
                    <a:lnTo>
                      <a:pt x="682597" y="815229"/>
                    </a:lnTo>
                    <a:lnTo>
                      <a:pt x="668133" y="818149"/>
                    </a:lnTo>
                    <a:lnTo>
                      <a:pt x="200992" y="818149"/>
                    </a:lnTo>
                    <a:lnTo>
                      <a:pt x="186528" y="815229"/>
                    </a:lnTo>
                    <a:lnTo>
                      <a:pt x="186528" y="818149"/>
                    </a:lnTo>
                    <a:lnTo>
                      <a:pt x="0" y="818149"/>
                    </a:lnTo>
                    <a:lnTo>
                      <a:pt x="143669" y="187988"/>
                    </a:lnTo>
                    <a:lnTo>
                      <a:pt x="143669" y="57323"/>
                    </a:lnTo>
                    <a:cubicBezTo>
                      <a:pt x="143669" y="33579"/>
                      <a:pt x="158105" y="13207"/>
                      <a:pt x="178679" y="4505"/>
                    </a:cubicBezTo>
                    <a:lnTo>
                      <a:pt x="185830" y="3061"/>
                    </a:lnTo>
                    <a:lnTo>
                      <a:pt x="186528" y="0"/>
                    </a:lnTo>
                    <a:lnTo>
                      <a:pt x="186528" y="2920"/>
                    </a:lnTo>
                    <a:lnTo>
                      <a:pt x="200992" y="0"/>
                    </a:lnTo>
                    <a:lnTo>
                      <a:pt x="668133" y="0"/>
                    </a:lnTo>
                    <a:lnTo>
                      <a:pt x="682597" y="2920"/>
                    </a:lnTo>
                    <a:lnTo>
                      <a:pt x="682597" y="0"/>
                    </a:lnTo>
                    <a:lnTo>
                      <a:pt x="683295" y="3061"/>
                    </a:lnTo>
                    <a:lnTo>
                      <a:pt x="690446" y="4505"/>
                    </a:lnTo>
                    <a:cubicBezTo>
                      <a:pt x="711020" y="13207"/>
                      <a:pt x="725456" y="33579"/>
                      <a:pt x="725456" y="57323"/>
                    </a:cubicBezTo>
                    <a:lnTo>
                      <a:pt x="725456" y="18798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193" name="Forma Livre: Forma 2192">
                <a:extLst>
                  <a:ext uri="{FF2B5EF4-FFF2-40B4-BE49-F238E27FC236}">
                    <a16:creationId xmlns:a16="http://schemas.microsoft.com/office/drawing/2014/main" id="{FB54189B-6D70-FFB3-1ABE-B43061D8BE5F}"/>
                  </a:ext>
                </a:extLst>
              </p:cNvPr>
              <p:cNvSpPr/>
              <p:nvPr/>
            </p:nvSpPr>
            <p:spPr>
              <a:xfrm rot="10800000">
                <a:off x="7613491" y="9478955"/>
                <a:ext cx="725456" cy="818149"/>
              </a:xfrm>
              <a:custGeom>
                <a:avLst/>
                <a:gdLst>
                  <a:gd name="connsiteX0" fmla="*/ 725456 w 725456"/>
                  <a:gd name="connsiteY0" fmla="*/ 818149 h 818149"/>
                  <a:gd name="connsiteX1" fmla="*/ 538928 w 725456"/>
                  <a:gd name="connsiteY1" fmla="*/ 818149 h 818149"/>
                  <a:gd name="connsiteX2" fmla="*/ 538928 w 725456"/>
                  <a:gd name="connsiteY2" fmla="*/ 815229 h 818149"/>
                  <a:gd name="connsiteX3" fmla="*/ 524464 w 725456"/>
                  <a:gd name="connsiteY3" fmla="*/ 818149 h 818149"/>
                  <a:gd name="connsiteX4" fmla="*/ 437399 w 725456"/>
                  <a:gd name="connsiteY4" fmla="*/ 818149 h 818149"/>
                  <a:gd name="connsiteX5" fmla="*/ 453204 w 725456"/>
                  <a:gd name="connsiteY5" fmla="*/ 757161 h 818149"/>
                  <a:gd name="connsiteX6" fmla="*/ 462754 w 725456"/>
                  <a:gd name="connsiteY6" fmla="*/ 643679 h 818149"/>
                  <a:gd name="connsiteX7" fmla="*/ 87417 w 725456"/>
                  <a:gd name="connsiteY7" fmla="*/ 92029 h 818149"/>
                  <a:gd name="connsiteX8" fmla="*/ 0 w 725456"/>
                  <a:gd name="connsiteY8" fmla="*/ 81473 h 818149"/>
                  <a:gd name="connsiteX9" fmla="*/ 0 w 725456"/>
                  <a:gd name="connsiteY9" fmla="*/ 57323 h 818149"/>
                  <a:gd name="connsiteX10" fmla="*/ 35010 w 725456"/>
                  <a:gd name="connsiteY10" fmla="*/ 4505 h 818149"/>
                  <a:gd name="connsiteX11" fmla="*/ 42161 w 725456"/>
                  <a:gd name="connsiteY11" fmla="*/ 3061 h 818149"/>
                  <a:gd name="connsiteX12" fmla="*/ 42859 w 725456"/>
                  <a:gd name="connsiteY12" fmla="*/ 0 h 818149"/>
                  <a:gd name="connsiteX13" fmla="*/ 42859 w 725456"/>
                  <a:gd name="connsiteY13" fmla="*/ 2920 h 818149"/>
                  <a:gd name="connsiteX14" fmla="*/ 57323 w 725456"/>
                  <a:gd name="connsiteY14" fmla="*/ 0 h 818149"/>
                  <a:gd name="connsiteX15" fmla="*/ 524464 w 725456"/>
                  <a:gd name="connsiteY15" fmla="*/ 0 h 818149"/>
                  <a:gd name="connsiteX16" fmla="*/ 538928 w 725456"/>
                  <a:gd name="connsiteY16" fmla="*/ 2920 h 818149"/>
                  <a:gd name="connsiteX17" fmla="*/ 538928 w 725456"/>
                  <a:gd name="connsiteY17" fmla="*/ 0 h 818149"/>
                  <a:gd name="connsiteX18" fmla="*/ 539626 w 725456"/>
                  <a:gd name="connsiteY18" fmla="*/ 3061 h 818149"/>
                  <a:gd name="connsiteX19" fmla="*/ 546777 w 725456"/>
                  <a:gd name="connsiteY19" fmla="*/ 4505 h 818149"/>
                  <a:gd name="connsiteX20" fmla="*/ 581787 w 725456"/>
                  <a:gd name="connsiteY20" fmla="*/ 57323 h 818149"/>
                  <a:gd name="connsiteX21" fmla="*/ 581787 w 725456"/>
                  <a:gd name="connsiteY21" fmla="*/ 187988 h 81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25456" h="818149">
                    <a:moveTo>
                      <a:pt x="725456" y="818149"/>
                    </a:moveTo>
                    <a:lnTo>
                      <a:pt x="538928" y="818149"/>
                    </a:lnTo>
                    <a:lnTo>
                      <a:pt x="538928" y="815229"/>
                    </a:lnTo>
                    <a:lnTo>
                      <a:pt x="524464" y="818149"/>
                    </a:lnTo>
                    <a:lnTo>
                      <a:pt x="437399" y="818149"/>
                    </a:lnTo>
                    <a:lnTo>
                      <a:pt x="453204" y="757161"/>
                    </a:lnTo>
                    <a:cubicBezTo>
                      <a:pt x="459465" y="720505"/>
                      <a:pt x="462754" y="682552"/>
                      <a:pt x="462754" y="643679"/>
                    </a:cubicBezTo>
                    <a:cubicBezTo>
                      <a:pt x="462754" y="371566"/>
                      <a:pt x="301621" y="144535"/>
                      <a:pt x="87417" y="92029"/>
                    </a:cubicBezTo>
                    <a:lnTo>
                      <a:pt x="0" y="81473"/>
                    </a:lnTo>
                    <a:lnTo>
                      <a:pt x="0" y="57323"/>
                    </a:lnTo>
                    <a:cubicBezTo>
                      <a:pt x="0" y="33579"/>
                      <a:pt x="14436" y="13207"/>
                      <a:pt x="35010" y="4505"/>
                    </a:cubicBezTo>
                    <a:lnTo>
                      <a:pt x="42161" y="3061"/>
                    </a:lnTo>
                    <a:lnTo>
                      <a:pt x="42859" y="0"/>
                    </a:lnTo>
                    <a:lnTo>
                      <a:pt x="42859" y="2920"/>
                    </a:lnTo>
                    <a:lnTo>
                      <a:pt x="57323" y="0"/>
                    </a:lnTo>
                    <a:lnTo>
                      <a:pt x="524464" y="0"/>
                    </a:lnTo>
                    <a:lnTo>
                      <a:pt x="538928" y="2920"/>
                    </a:lnTo>
                    <a:lnTo>
                      <a:pt x="538928" y="0"/>
                    </a:lnTo>
                    <a:lnTo>
                      <a:pt x="539626" y="3061"/>
                    </a:lnTo>
                    <a:lnTo>
                      <a:pt x="546777" y="4505"/>
                    </a:lnTo>
                    <a:cubicBezTo>
                      <a:pt x="567351" y="13207"/>
                      <a:pt x="581787" y="33579"/>
                      <a:pt x="581787" y="57323"/>
                    </a:cubicBezTo>
                    <a:lnTo>
                      <a:pt x="581787" y="18798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2194" name="Agrupar 2193">
                <a:extLst>
                  <a:ext uri="{FF2B5EF4-FFF2-40B4-BE49-F238E27FC236}">
                    <a16:creationId xmlns:a16="http://schemas.microsoft.com/office/drawing/2014/main" id="{5EE1764A-E93A-E373-E8F7-31A6B56F29CD}"/>
                  </a:ext>
                </a:extLst>
              </p:cNvPr>
              <p:cNvGrpSpPr/>
              <p:nvPr/>
            </p:nvGrpSpPr>
            <p:grpSpPr>
              <a:xfrm>
                <a:off x="7835010" y="9605908"/>
                <a:ext cx="426089" cy="562982"/>
                <a:chOff x="7827192" y="9605908"/>
                <a:chExt cx="426089" cy="562982"/>
              </a:xfrm>
            </p:grpSpPr>
            <p:sp>
              <p:nvSpPr>
                <p:cNvPr id="2195" name="Retângulo: Cantos Arredondados 2194">
                  <a:extLst>
                    <a:ext uri="{FF2B5EF4-FFF2-40B4-BE49-F238E27FC236}">
                      <a16:creationId xmlns:a16="http://schemas.microsoft.com/office/drawing/2014/main" id="{C83FDC76-25F7-ECF0-1A9F-B7585C36C077}"/>
                    </a:ext>
                  </a:extLst>
                </p:cNvPr>
                <p:cNvSpPr/>
                <p:nvPr/>
              </p:nvSpPr>
              <p:spPr>
                <a:xfrm>
                  <a:off x="7827192" y="9605908"/>
                  <a:ext cx="82368" cy="5629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6" name="Retângulo: Cantos Arredondados 2195">
                  <a:extLst>
                    <a:ext uri="{FF2B5EF4-FFF2-40B4-BE49-F238E27FC236}">
                      <a16:creationId xmlns:a16="http://schemas.microsoft.com/office/drawing/2014/main" id="{A92A1CA8-F940-185F-F1E9-8AB8882BBC40}"/>
                    </a:ext>
                  </a:extLst>
                </p:cNvPr>
                <p:cNvSpPr/>
                <p:nvPr/>
              </p:nvSpPr>
              <p:spPr>
                <a:xfrm>
                  <a:off x="7999052" y="9605908"/>
                  <a:ext cx="82368" cy="5629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7" name="Retângulo: Cantos Arredondados 2196">
                  <a:extLst>
                    <a:ext uri="{FF2B5EF4-FFF2-40B4-BE49-F238E27FC236}">
                      <a16:creationId xmlns:a16="http://schemas.microsoft.com/office/drawing/2014/main" id="{645BA35F-914F-491C-C598-574DEB2996C4}"/>
                    </a:ext>
                  </a:extLst>
                </p:cNvPr>
                <p:cNvSpPr/>
                <p:nvPr/>
              </p:nvSpPr>
              <p:spPr>
                <a:xfrm>
                  <a:off x="8170913" y="9605908"/>
                  <a:ext cx="82368" cy="5629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211" name="Agrupar 2210">
              <a:extLst>
                <a:ext uri="{FF2B5EF4-FFF2-40B4-BE49-F238E27FC236}">
                  <a16:creationId xmlns:a16="http://schemas.microsoft.com/office/drawing/2014/main" id="{7E6D25A7-2A07-9384-6051-52CE5245E358}"/>
                </a:ext>
              </a:extLst>
            </p:cNvPr>
            <p:cNvGrpSpPr/>
            <p:nvPr/>
          </p:nvGrpSpPr>
          <p:grpSpPr>
            <a:xfrm>
              <a:off x="8482737" y="9168690"/>
              <a:ext cx="865777" cy="294578"/>
              <a:chOff x="8309318" y="9014492"/>
              <a:chExt cx="865777" cy="294578"/>
            </a:xfrm>
          </p:grpSpPr>
          <p:sp>
            <p:nvSpPr>
              <p:cNvPr id="2203" name="Forma Livre: Forma 2202">
                <a:extLst>
                  <a:ext uri="{FF2B5EF4-FFF2-40B4-BE49-F238E27FC236}">
                    <a16:creationId xmlns:a16="http://schemas.microsoft.com/office/drawing/2014/main" id="{66477863-6646-054E-BFD8-C3C6AF0A333F}"/>
                  </a:ext>
                </a:extLst>
              </p:cNvPr>
              <p:cNvSpPr/>
              <p:nvPr/>
            </p:nvSpPr>
            <p:spPr>
              <a:xfrm>
                <a:off x="8565060" y="9014492"/>
                <a:ext cx="354292" cy="201722"/>
              </a:xfrm>
              <a:custGeom>
                <a:avLst/>
                <a:gdLst>
                  <a:gd name="connsiteX0" fmla="*/ 70245 w 354292"/>
                  <a:gd name="connsiteY0" fmla="*/ 0 h 201722"/>
                  <a:gd name="connsiteX1" fmla="*/ 284047 w 354292"/>
                  <a:gd name="connsiteY1" fmla="*/ 0 h 201722"/>
                  <a:gd name="connsiteX2" fmla="*/ 354292 w 354292"/>
                  <a:gd name="connsiteY2" fmla="*/ 70245 h 201722"/>
                  <a:gd name="connsiteX3" fmla="*/ 354292 w 354292"/>
                  <a:gd name="connsiteY3" fmla="*/ 136693 h 201722"/>
                  <a:gd name="connsiteX4" fmla="*/ 311390 w 354292"/>
                  <a:gd name="connsiteY4" fmla="*/ 201418 h 201722"/>
                  <a:gd name="connsiteX5" fmla="*/ 309881 w 354292"/>
                  <a:gd name="connsiteY5" fmla="*/ 201722 h 201722"/>
                  <a:gd name="connsiteX6" fmla="*/ 309881 w 354292"/>
                  <a:gd name="connsiteY6" fmla="*/ 65592 h 201722"/>
                  <a:gd name="connsiteX7" fmla="*/ 287263 w 354292"/>
                  <a:gd name="connsiteY7" fmla="*/ 42974 h 201722"/>
                  <a:gd name="connsiteX8" fmla="*/ 67029 w 354292"/>
                  <a:gd name="connsiteY8" fmla="*/ 42974 h 201722"/>
                  <a:gd name="connsiteX9" fmla="*/ 44411 w 354292"/>
                  <a:gd name="connsiteY9" fmla="*/ 65592 h 201722"/>
                  <a:gd name="connsiteX10" fmla="*/ 44411 w 354292"/>
                  <a:gd name="connsiteY10" fmla="*/ 201722 h 201722"/>
                  <a:gd name="connsiteX11" fmla="*/ 42903 w 354292"/>
                  <a:gd name="connsiteY11" fmla="*/ 201418 h 201722"/>
                  <a:gd name="connsiteX12" fmla="*/ 0 w 354292"/>
                  <a:gd name="connsiteY12" fmla="*/ 136693 h 201722"/>
                  <a:gd name="connsiteX13" fmla="*/ 0 w 354292"/>
                  <a:gd name="connsiteY13" fmla="*/ 70245 h 201722"/>
                  <a:gd name="connsiteX14" fmla="*/ 70245 w 354292"/>
                  <a:gd name="connsiteY14" fmla="*/ 0 h 2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292" h="201722">
                    <a:moveTo>
                      <a:pt x="70245" y="0"/>
                    </a:moveTo>
                    <a:lnTo>
                      <a:pt x="284047" y="0"/>
                    </a:lnTo>
                    <a:cubicBezTo>
                      <a:pt x="322842" y="0"/>
                      <a:pt x="354292" y="31450"/>
                      <a:pt x="354292" y="70245"/>
                    </a:cubicBezTo>
                    <a:lnTo>
                      <a:pt x="354292" y="136693"/>
                    </a:lnTo>
                    <a:cubicBezTo>
                      <a:pt x="354292" y="165789"/>
                      <a:pt x="336602" y="190754"/>
                      <a:pt x="311390" y="201418"/>
                    </a:cubicBezTo>
                    <a:lnTo>
                      <a:pt x="309881" y="201722"/>
                    </a:lnTo>
                    <a:lnTo>
                      <a:pt x="309881" y="65592"/>
                    </a:lnTo>
                    <a:cubicBezTo>
                      <a:pt x="309881" y="53100"/>
                      <a:pt x="299755" y="42974"/>
                      <a:pt x="287263" y="42974"/>
                    </a:cubicBezTo>
                    <a:lnTo>
                      <a:pt x="67029" y="42974"/>
                    </a:lnTo>
                    <a:cubicBezTo>
                      <a:pt x="54537" y="42974"/>
                      <a:pt x="44411" y="53100"/>
                      <a:pt x="44411" y="65592"/>
                    </a:cubicBezTo>
                    <a:lnTo>
                      <a:pt x="44411" y="201722"/>
                    </a:lnTo>
                    <a:lnTo>
                      <a:pt x="42903" y="201418"/>
                    </a:lnTo>
                    <a:cubicBezTo>
                      <a:pt x="17691" y="190754"/>
                      <a:pt x="0" y="165789"/>
                      <a:pt x="0" y="136693"/>
                    </a:cubicBezTo>
                    <a:lnTo>
                      <a:pt x="0" y="70245"/>
                    </a:lnTo>
                    <a:cubicBezTo>
                      <a:pt x="0" y="31450"/>
                      <a:pt x="31450" y="0"/>
                      <a:pt x="7024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2210" name="Agrupar 2209">
                <a:extLst>
                  <a:ext uri="{FF2B5EF4-FFF2-40B4-BE49-F238E27FC236}">
                    <a16:creationId xmlns:a16="http://schemas.microsoft.com/office/drawing/2014/main" id="{DC8BBE1E-6009-72D8-E847-5EE9B70CB21A}"/>
                  </a:ext>
                </a:extLst>
              </p:cNvPr>
              <p:cNvGrpSpPr/>
              <p:nvPr/>
            </p:nvGrpSpPr>
            <p:grpSpPr>
              <a:xfrm>
                <a:off x="8309318" y="9156676"/>
                <a:ext cx="865777" cy="152394"/>
                <a:chOff x="8309318" y="9156676"/>
                <a:chExt cx="865777" cy="152394"/>
              </a:xfrm>
            </p:grpSpPr>
            <p:sp>
              <p:nvSpPr>
                <p:cNvPr id="2207" name="Forma Livre: Forma 2206">
                  <a:extLst>
                    <a:ext uri="{FF2B5EF4-FFF2-40B4-BE49-F238E27FC236}">
                      <a16:creationId xmlns:a16="http://schemas.microsoft.com/office/drawing/2014/main" id="{3F3C597D-A1CF-3C8D-1A42-7D28782CE911}"/>
                    </a:ext>
                  </a:extLst>
                </p:cNvPr>
                <p:cNvSpPr/>
                <p:nvPr/>
              </p:nvSpPr>
              <p:spPr>
                <a:xfrm>
                  <a:off x="8309318" y="9156676"/>
                  <a:ext cx="865777" cy="152394"/>
                </a:xfrm>
                <a:custGeom>
                  <a:avLst/>
                  <a:gdLst>
                    <a:gd name="connsiteX0" fmla="*/ 48921 w 865777"/>
                    <a:gd name="connsiteY0" fmla="*/ 0 h 152394"/>
                    <a:gd name="connsiteX1" fmla="*/ 816856 w 865777"/>
                    <a:gd name="connsiteY1" fmla="*/ 0 h 152394"/>
                    <a:gd name="connsiteX2" fmla="*/ 865777 w 865777"/>
                    <a:gd name="connsiteY2" fmla="*/ 48921 h 152394"/>
                    <a:gd name="connsiteX3" fmla="*/ 865777 w 865777"/>
                    <a:gd name="connsiteY3" fmla="*/ 141739 h 152394"/>
                    <a:gd name="connsiteX4" fmla="*/ 861364 w 865777"/>
                    <a:gd name="connsiteY4" fmla="*/ 152394 h 152394"/>
                    <a:gd name="connsiteX5" fmla="*/ 4414 w 865777"/>
                    <a:gd name="connsiteY5" fmla="*/ 152394 h 152394"/>
                    <a:gd name="connsiteX6" fmla="*/ 0 w 865777"/>
                    <a:gd name="connsiteY6" fmla="*/ 141739 h 152394"/>
                    <a:gd name="connsiteX7" fmla="*/ 0 w 865777"/>
                    <a:gd name="connsiteY7" fmla="*/ 48921 h 152394"/>
                    <a:gd name="connsiteX8" fmla="*/ 48921 w 865777"/>
                    <a:gd name="connsiteY8" fmla="*/ 0 h 1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65777" h="152394">
                      <a:moveTo>
                        <a:pt x="48921" y="0"/>
                      </a:moveTo>
                      <a:lnTo>
                        <a:pt x="816856" y="0"/>
                      </a:lnTo>
                      <a:cubicBezTo>
                        <a:pt x="843874" y="0"/>
                        <a:pt x="865777" y="21903"/>
                        <a:pt x="865777" y="48921"/>
                      </a:cubicBezTo>
                      <a:lnTo>
                        <a:pt x="865777" y="141739"/>
                      </a:lnTo>
                      <a:lnTo>
                        <a:pt x="861364" y="152394"/>
                      </a:lnTo>
                      <a:lnTo>
                        <a:pt x="4414" y="152394"/>
                      </a:lnTo>
                      <a:lnTo>
                        <a:pt x="0" y="141739"/>
                      </a:lnTo>
                      <a:lnTo>
                        <a:pt x="0" y="48921"/>
                      </a:lnTo>
                      <a:cubicBezTo>
                        <a:pt x="0" y="21903"/>
                        <a:pt x="21903" y="0"/>
                        <a:pt x="48921" y="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9" name="Forma Livre: Forma 2208">
                  <a:extLst>
                    <a:ext uri="{FF2B5EF4-FFF2-40B4-BE49-F238E27FC236}">
                      <a16:creationId xmlns:a16="http://schemas.microsoft.com/office/drawing/2014/main" id="{745D0369-C3E8-0347-F4B7-BF57C42D092A}"/>
                    </a:ext>
                  </a:extLst>
                </p:cNvPr>
                <p:cNvSpPr/>
                <p:nvPr/>
              </p:nvSpPr>
              <p:spPr>
                <a:xfrm>
                  <a:off x="8309318" y="9156676"/>
                  <a:ext cx="865777" cy="152394"/>
                </a:xfrm>
                <a:custGeom>
                  <a:avLst/>
                  <a:gdLst>
                    <a:gd name="connsiteX0" fmla="*/ 784962 w 865777"/>
                    <a:gd name="connsiteY0" fmla="*/ 0 h 152394"/>
                    <a:gd name="connsiteX1" fmla="*/ 816856 w 865777"/>
                    <a:gd name="connsiteY1" fmla="*/ 0 h 152394"/>
                    <a:gd name="connsiteX2" fmla="*/ 865777 w 865777"/>
                    <a:gd name="connsiteY2" fmla="*/ 48921 h 152394"/>
                    <a:gd name="connsiteX3" fmla="*/ 865777 w 865777"/>
                    <a:gd name="connsiteY3" fmla="*/ 141739 h 152394"/>
                    <a:gd name="connsiteX4" fmla="*/ 861364 w 865777"/>
                    <a:gd name="connsiteY4" fmla="*/ 152394 h 152394"/>
                    <a:gd name="connsiteX5" fmla="*/ 4414 w 865777"/>
                    <a:gd name="connsiteY5" fmla="*/ 152394 h 152394"/>
                    <a:gd name="connsiteX6" fmla="*/ 0 w 865777"/>
                    <a:gd name="connsiteY6" fmla="*/ 141739 h 152394"/>
                    <a:gd name="connsiteX7" fmla="*/ 0 w 865777"/>
                    <a:gd name="connsiteY7" fmla="*/ 88172 h 152394"/>
                    <a:gd name="connsiteX8" fmla="*/ 15335 w 865777"/>
                    <a:gd name="connsiteY8" fmla="*/ 91268 h 152394"/>
                    <a:gd name="connsiteX9" fmla="*/ 690452 w 865777"/>
                    <a:gd name="connsiteY9" fmla="*/ 91268 h 152394"/>
                    <a:gd name="connsiteX10" fmla="*/ 778290 w 865777"/>
                    <a:gd name="connsiteY10" fmla="*/ 33045 h 1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65777" h="152394">
                      <a:moveTo>
                        <a:pt x="784962" y="0"/>
                      </a:moveTo>
                      <a:lnTo>
                        <a:pt x="816856" y="0"/>
                      </a:lnTo>
                      <a:cubicBezTo>
                        <a:pt x="843874" y="0"/>
                        <a:pt x="865777" y="21903"/>
                        <a:pt x="865777" y="48921"/>
                      </a:cubicBezTo>
                      <a:lnTo>
                        <a:pt x="865777" y="141739"/>
                      </a:lnTo>
                      <a:lnTo>
                        <a:pt x="861364" y="152394"/>
                      </a:lnTo>
                      <a:lnTo>
                        <a:pt x="4414" y="152394"/>
                      </a:lnTo>
                      <a:lnTo>
                        <a:pt x="0" y="141739"/>
                      </a:lnTo>
                      <a:lnTo>
                        <a:pt x="0" y="88172"/>
                      </a:lnTo>
                      <a:lnTo>
                        <a:pt x="15335" y="91268"/>
                      </a:lnTo>
                      <a:lnTo>
                        <a:pt x="690452" y="91268"/>
                      </a:lnTo>
                      <a:cubicBezTo>
                        <a:pt x="729939" y="91268"/>
                        <a:pt x="763819" y="67260"/>
                        <a:pt x="778290" y="33045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2" name="Agrupar 1441">
            <a:extLst>
              <a:ext uri="{FF2B5EF4-FFF2-40B4-BE49-F238E27FC236}">
                <a16:creationId xmlns:a16="http://schemas.microsoft.com/office/drawing/2014/main" id="{363C0CAF-A89D-F5A1-6AB4-E692D37BDDF7}"/>
              </a:ext>
            </a:extLst>
          </p:cNvPr>
          <p:cNvGrpSpPr/>
          <p:nvPr/>
        </p:nvGrpSpPr>
        <p:grpSpPr>
          <a:xfrm>
            <a:off x="4717546" y="-1295173"/>
            <a:ext cx="3825067" cy="1495636"/>
            <a:chOff x="4454038" y="11803888"/>
            <a:chExt cx="3337506" cy="1304995"/>
          </a:xfrm>
          <a:effectLst/>
        </p:grpSpPr>
        <p:sp>
          <p:nvSpPr>
            <p:cNvPr id="1443" name="Forma Livre: Forma 1442">
              <a:extLst>
                <a:ext uri="{FF2B5EF4-FFF2-40B4-BE49-F238E27FC236}">
                  <a16:creationId xmlns:a16="http://schemas.microsoft.com/office/drawing/2014/main" id="{2963A88F-F1FC-0F2D-561F-0874E77686C0}"/>
                </a:ext>
              </a:extLst>
            </p:cNvPr>
            <p:cNvSpPr/>
            <p:nvPr/>
          </p:nvSpPr>
          <p:spPr>
            <a:xfrm>
              <a:off x="4454038" y="11803888"/>
              <a:ext cx="3337506" cy="1304995"/>
            </a:xfrm>
            <a:custGeom>
              <a:avLst/>
              <a:gdLst>
                <a:gd name="connsiteX0" fmla="*/ 93295 w 3337506"/>
                <a:gd name="connsiteY0" fmla="*/ 0 h 1304995"/>
                <a:gd name="connsiteX1" fmla="*/ 3243876 w 3337506"/>
                <a:gd name="connsiteY1" fmla="*/ 0 h 1304995"/>
                <a:gd name="connsiteX2" fmla="*/ 3241964 w 3337506"/>
                <a:gd name="connsiteY2" fmla="*/ 9471 h 1304995"/>
                <a:gd name="connsiteX3" fmla="*/ 3324764 w 3337506"/>
                <a:gd name="connsiteY3" fmla="*/ 92271 h 1304995"/>
                <a:gd name="connsiteX4" fmla="*/ 3337506 w 3337506"/>
                <a:gd name="connsiteY4" fmla="*/ 89699 h 1304995"/>
                <a:gd name="connsiteX5" fmla="*/ 3337506 w 3337506"/>
                <a:gd name="connsiteY5" fmla="*/ 1304995 h 1304995"/>
                <a:gd name="connsiteX6" fmla="*/ 3284626 w 3337506"/>
                <a:gd name="connsiteY6" fmla="*/ 1304995 h 1304995"/>
                <a:gd name="connsiteX7" fmla="*/ 3283654 w 3337506"/>
                <a:gd name="connsiteY7" fmla="*/ 1300566 h 1304995"/>
                <a:gd name="connsiteX8" fmla="*/ 3200727 w 3337506"/>
                <a:gd name="connsiteY8" fmla="*/ 1249995 h 1304995"/>
                <a:gd name="connsiteX9" fmla="*/ 3117800 w 3337506"/>
                <a:gd name="connsiteY9" fmla="*/ 1300566 h 1304995"/>
                <a:gd name="connsiteX10" fmla="*/ 3116828 w 3337506"/>
                <a:gd name="connsiteY10" fmla="*/ 1304995 h 1304995"/>
                <a:gd name="connsiteX11" fmla="*/ 220959 w 3337506"/>
                <a:gd name="connsiteY11" fmla="*/ 1304995 h 1304995"/>
                <a:gd name="connsiteX12" fmla="*/ 219987 w 3337506"/>
                <a:gd name="connsiteY12" fmla="*/ 1300566 h 1304995"/>
                <a:gd name="connsiteX13" fmla="*/ 137060 w 3337506"/>
                <a:gd name="connsiteY13" fmla="*/ 1249995 h 1304995"/>
                <a:gd name="connsiteX14" fmla="*/ 54133 w 3337506"/>
                <a:gd name="connsiteY14" fmla="*/ 1300566 h 1304995"/>
                <a:gd name="connsiteX15" fmla="*/ 53161 w 3337506"/>
                <a:gd name="connsiteY15" fmla="*/ 1304995 h 1304995"/>
                <a:gd name="connsiteX16" fmla="*/ 0 w 3337506"/>
                <a:gd name="connsiteY16" fmla="*/ 1304995 h 1304995"/>
                <a:gd name="connsiteX17" fmla="*/ 0 w 3337506"/>
                <a:gd name="connsiteY17" fmla="*/ 89766 h 1304995"/>
                <a:gd name="connsiteX18" fmla="*/ 12407 w 3337506"/>
                <a:gd name="connsiteY18" fmla="*/ 92271 h 1304995"/>
                <a:gd name="connsiteX19" fmla="*/ 95207 w 3337506"/>
                <a:gd name="connsiteY19" fmla="*/ 9471 h 13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37506" h="1304995">
                  <a:moveTo>
                    <a:pt x="93295" y="0"/>
                  </a:moveTo>
                  <a:lnTo>
                    <a:pt x="3243876" y="0"/>
                  </a:lnTo>
                  <a:lnTo>
                    <a:pt x="3241964" y="9471"/>
                  </a:lnTo>
                  <a:cubicBezTo>
                    <a:pt x="3241964" y="55200"/>
                    <a:pt x="3279035" y="92271"/>
                    <a:pt x="3324764" y="92271"/>
                  </a:cubicBezTo>
                  <a:lnTo>
                    <a:pt x="3337506" y="89699"/>
                  </a:lnTo>
                  <a:lnTo>
                    <a:pt x="3337506" y="1304995"/>
                  </a:lnTo>
                  <a:lnTo>
                    <a:pt x="3284626" y="1304995"/>
                  </a:lnTo>
                  <a:lnTo>
                    <a:pt x="3283654" y="1300566"/>
                  </a:lnTo>
                  <a:cubicBezTo>
                    <a:pt x="3269992" y="1270847"/>
                    <a:pt x="3238007" y="1249995"/>
                    <a:pt x="3200727" y="1249995"/>
                  </a:cubicBezTo>
                  <a:cubicBezTo>
                    <a:pt x="3163448" y="1249995"/>
                    <a:pt x="3131462" y="1270847"/>
                    <a:pt x="3117800" y="1300566"/>
                  </a:cubicBezTo>
                  <a:lnTo>
                    <a:pt x="3116828" y="1304995"/>
                  </a:lnTo>
                  <a:lnTo>
                    <a:pt x="220959" y="1304995"/>
                  </a:lnTo>
                  <a:lnTo>
                    <a:pt x="219987" y="1300566"/>
                  </a:lnTo>
                  <a:cubicBezTo>
                    <a:pt x="206325" y="1270847"/>
                    <a:pt x="174340" y="1249995"/>
                    <a:pt x="137060" y="1249995"/>
                  </a:cubicBezTo>
                  <a:cubicBezTo>
                    <a:pt x="99781" y="1249995"/>
                    <a:pt x="67795" y="1270847"/>
                    <a:pt x="54133" y="1300566"/>
                  </a:cubicBezTo>
                  <a:lnTo>
                    <a:pt x="53161" y="1304995"/>
                  </a:lnTo>
                  <a:lnTo>
                    <a:pt x="0" y="1304995"/>
                  </a:lnTo>
                  <a:lnTo>
                    <a:pt x="0" y="89766"/>
                  </a:lnTo>
                  <a:lnTo>
                    <a:pt x="12407" y="92271"/>
                  </a:lnTo>
                  <a:cubicBezTo>
                    <a:pt x="58136" y="92271"/>
                    <a:pt x="95207" y="55200"/>
                    <a:pt x="95207" y="9471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456" name="Forma Livre: Forma 1455">
              <a:extLst>
                <a:ext uri="{FF2B5EF4-FFF2-40B4-BE49-F238E27FC236}">
                  <a16:creationId xmlns:a16="http://schemas.microsoft.com/office/drawing/2014/main" id="{A1BEDF78-5E54-3D26-5D82-57E940C35D29}"/>
                </a:ext>
              </a:extLst>
            </p:cNvPr>
            <p:cNvSpPr/>
            <p:nvPr/>
          </p:nvSpPr>
          <p:spPr>
            <a:xfrm>
              <a:off x="4466293" y="11803888"/>
              <a:ext cx="3312997" cy="1252416"/>
            </a:xfrm>
            <a:custGeom>
              <a:avLst/>
              <a:gdLst>
                <a:gd name="connsiteX0" fmla="*/ 265827 w 3312997"/>
                <a:gd name="connsiteY0" fmla="*/ 0 h 1252416"/>
                <a:gd name="connsiteX1" fmla="*/ 3036293 w 3312997"/>
                <a:gd name="connsiteY1" fmla="*/ 0 h 1252416"/>
                <a:gd name="connsiteX2" fmla="*/ 3294153 w 3312997"/>
                <a:gd name="connsiteY2" fmla="*/ 170921 h 1252416"/>
                <a:gd name="connsiteX3" fmla="*/ 3312997 w 3312997"/>
                <a:gd name="connsiteY3" fmla="*/ 264260 h 1252416"/>
                <a:gd name="connsiteX4" fmla="*/ 3300283 w 3312997"/>
                <a:gd name="connsiteY4" fmla="*/ 330260 h 1252416"/>
                <a:gd name="connsiteX5" fmla="*/ 3279175 w 3312997"/>
                <a:gd name="connsiteY5" fmla="*/ 626209 h 1252416"/>
                <a:gd name="connsiteX6" fmla="*/ 3300283 w 3312997"/>
                <a:gd name="connsiteY6" fmla="*/ 922159 h 1252416"/>
                <a:gd name="connsiteX7" fmla="*/ 3312997 w 3312997"/>
                <a:gd name="connsiteY7" fmla="*/ 988157 h 1252416"/>
                <a:gd name="connsiteX8" fmla="*/ 3294153 w 3312997"/>
                <a:gd name="connsiteY8" fmla="*/ 1081495 h 1252416"/>
                <a:gd name="connsiteX9" fmla="*/ 3036293 w 3312997"/>
                <a:gd name="connsiteY9" fmla="*/ 1252416 h 1252416"/>
                <a:gd name="connsiteX10" fmla="*/ 265827 w 3312997"/>
                <a:gd name="connsiteY10" fmla="*/ 1252416 h 1252416"/>
                <a:gd name="connsiteX11" fmla="*/ 7967 w 3312997"/>
                <a:gd name="connsiteY11" fmla="*/ 1081495 h 1252416"/>
                <a:gd name="connsiteX12" fmla="*/ 0 w 3312997"/>
                <a:gd name="connsiteY12" fmla="*/ 1042033 h 1252416"/>
                <a:gd name="connsiteX13" fmla="*/ 11755 w 3312997"/>
                <a:gd name="connsiteY13" fmla="*/ 1000497 h 1252416"/>
                <a:gd name="connsiteX14" fmla="*/ 47954 w 3312997"/>
                <a:gd name="connsiteY14" fmla="*/ 626209 h 1252416"/>
                <a:gd name="connsiteX15" fmla="*/ 11755 w 3312997"/>
                <a:gd name="connsiteY15" fmla="*/ 251921 h 1252416"/>
                <a:gd name="connsiteX16" fmla="*/ 0 w 3312997"/>
                <a:gd name="connsiteY16" fmla="*/ 210384 h 1252416"/>
                <a:gd name="connsiteX17" fmla="*/ 7967 w 3312997"/>
                <a:gd name="connsiteY17" fmla="*/ 170921 h 1252416"/>
                <a:gd name="connsiteX18" fmla="*/ 265827 w 3312997"/>
                <a:gd name="connsiteY18" fmla="*/ 0 h 12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12997" h="1252416">
                  <a:moveTo>
                    <a:pt x="265827" y="0"/>
                  </a:moveTo>
                  <a:lnTo>
                    <a:pt x="3036293" y="0"/>
                  </a:lnTo>
                  <a:cubicBezTo>
                    <a:pt x="3152212" y="0"/>
                    <a:pt x="3251669" y="70478"/>
                    <a:pt x="3294153" y="170921"/>
                  </a:cubicBezTo>
                  <a:lnTo>
                    <a:pt x="3312997" y="264260"/>
                  </a:lnTo>
                  <a:lnTo>
                    <a:pt x="3300283" y="330260"/>
                  </a:lnTo>
                  <a:cubicBezTo>
                    <a:pt x="3286956" y="414740"/>
                    <a:pt x="3279175" y="516583"/>
                    <a:pt x="3279175" y="626209"/>
                  </a:cubicBezTo>
                  <a:cubicBezTo>
                    <a:pt x="3279175" y="735835"/>
                    <a:pt x="3286956" y="837678"/>
                    <a:pt x="3300283" y="922159"/>
                  </a:cubicBezTo>
                  <a:lnTo>
                    <a:pt x="3312997" y="988157"/>
                  </a:lnTo>
                  <a:lnTo>
                    <a:pt x="3294153" y="1081495"/>
                  </a:lnTo>
                  <a:cubicBezTo>
                    <a:pt x="3251669" y="1181938"/>
                    <a:pt x="3152212" y="1252416"/>
                    <a:pt x="3036293" y="1252416"/>
                  </a:cubicBezTo>
                  <a:lnTo>
                    <a:pt x="265827" y="1252416"/>
                  </a:lnTo>
                  <a:cubicBezTo>
                    <a:pt x="149909" y="1252416"/>
                    <a:pt x="50451" y="1181938"/>
                    <a:pt x="7967" y="1081495"/>
                  </a:cubicBezTo>
                  <a:lnTo>
                    <a:pt x="0" y="1042033"/>
                  </a:lnTo>
                  <a:lnTo>
                    <a:pt x="11755" y="1000497"/>
                  </a:lnTo>
                  <a:cubicBezTo>
                    <a:pt x="34121" y="904708"/>
                    <a:pt x="47954" y="772378"/>
                    <a:pt x="47954" y="626209"/>
                  </a:cubicBezTo>
                  <a:cubicBezTo>
                    <a:pt x="47954" y="480041"/>
                    <a:pt x="34121" y="347710"/>
                    <a:pt x="11755" y="251921"/>
                  </a:cubicBezTo>
                  <a:lnTo>
                    <a:pt x="0" y="210384"/>
                  </a:lnTo>
                  <a:lnTo>
                    <a:pt x="7967" y="170921"/>
                  </a:lnTo>
                  <a:cubicBezTo>
                    <a:pt x="50451" y="70478"/>
                    <a:pt x="149909" y="0"/>
                    <a:pt x="26582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sp>
        <p:nvSpPr>
          <p:cNvPr id="2213" name="Forma Livre: Forma 2212">
            <a:extLst>
              <a:ext uri="{FF2B5EF4-FFF2-40B4-BE49-F238E27FC236}">
                <a16:creationId xmlns:a16="http://schemas.microsoft.com/office/drawing/2014/main" id="{BAA52E86-B29F-0FEC-4FA5-F16BD1EC9125}"/>
              </a:ext>
            </a:extLst>
          </p:cNvPr>
          <p:cNvSpPr/>
          <p:nvPr/>
        </p:nvSpPr>
        <p:spPr>
          <a:xfrm>
            <a:off x="5953462" y="2573878"/>
            <a:ext cx="1620000" cy="720000"/>
          </a:xfrm>
          <a:custGeom>
            <a:avLst/>
            <a:gdLst>
              <a:gd name="connsiteX0" fmla="*/ 57925 w 1630680"/>
              <a:gd name="connsiteY0" fmla="*/ 0 h 747833"/>
              <a:gd name="connsiteX1" fmla="*/ 1568865 w 1630680"/>
              <a:gd name="connsiteY1" fmla="*/ 0 h 747833"/>
              <a:gd name="connsiteX2" fmla="*/ 1533593 w 1630680"/>
              <a:gd name="connsiteY2" fmla="*/ 71521 h 747833"/>
              <a:gd name="connsiteX3" fmla="*/ 1630680 w 1630680"/>
              <a:gd name="connsiteY3" fmla="*/ 42469 h 747833"/>
              <a:gd name="connsiteX4" fmla="*/ 1630680 w 1630680"/>
              <a:gd name="connsiteY4" fmla="*/ 685787 h 747833"/>
              <a:gd name="connsiteX5" fmla="*/ 1533593 w 1630680"/>
              <a:gd name="connsiteY5" fmla="*/ 656734 h 747833"/>
              <a:gd name="connsiteX6" fmla="*/ 1578521 w 1630680"/>
              <a:gd name="connsiteY6" fmla="*/ 747833 h 747833"/>
              <a:gd name="connsiteX7" fmla="*/ 48269 w 1630680"/>
              <a:gd name="connsiteY7" fmla="*/ 747833 h 747833"/>
              <a:gd name="connsiteX8" fmla="*/ 94026 w 1630680"/>
              <a:gd name="connsiteY8" fmla="*/ 655053 h 747833"/>
              <a:gd name="connsiteX9" fmla="*/ 0 w 1630680"/>
              <a:gd name="connsiteY9" fmla="*/ 683190 h 747833"/>
              <a:gd name="connsiteX10" fmla="*/ 0 w 1630680"/>
              <a:gd name="connsiteY10" fmla="*/ 45066 h 747833"/>
              <a:gd name="connsiteX11" fmla="*/ 94026 w 1630680"/>
              <a:gd name="connsiteY11" fmla="*/ 73202 h 74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30680" h="747833">
                <a:moveTo>
                  <a:pt x="57925" y="0"/>
                </a:moveTo>
                <a:lnTo>
                  <a:pt x="1568865" y="0"/>
                </a:lnTo>
                <a:lnTo>
                  <a:pt x="1533593" y="71521"/>
                </a:lnTo>
                <a:lnTo>
                  <a:pt x="1630680" y="42469"/>
                </a:lnTo>
                <a:lnTo>
                  <a:pt x="1630680" y="685787"/>
                </a:lnTo>
                <a:lnTo>
                  <a:pt x="1533593" y="656734"/>
                </a:lnTo>
                <a:lnTo>
                  <a:pt x="1578521" y="747833"/>
                </a:lnTo>
                <a:lnTo>
                  <a:pt x="48269" y="747833"/>
                </a:lnTo>
                <a:lnTo>
                  <a:pt x="94026" y="655053"/>
                </a:lnTo>
                <a:lnTo>
                  <a:pt x="0" y="683190"/>
                </a:lnTo>
                <a:lnTo>
                  <a:pt x="0" y="45066"/>
                </a:lnTo>
                <a:lnTo>
                  <a:pt x="94026" y="7320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2215" name="Conector reto 2214">
            <a:extLst>
              <a:ext uri="{FF2B5EF4-FFF2-40B4-BE49-F238E27FC236}">
                <a16:creationId xmlns:a16="http://schemas.microsoft.com/office/drawing/2014/main" id="{C78BFEB5-E917-085D-AE50-4F1E2EC1D50B}"/>
              </a:ext>
            </a:extLst>
          </p:cNvPr>
          <p:cNvCxnSpPr>
            <a:stCxn id="2213" idx="11"/>
            <a:endCxn id="2213" idx="8"/>
          </p:cNvCxnSpPr>
          <p:nvPr/>
        </p:nvCxnSpPr>
        <p:spPr>
          <a:xfrm>
            <a:off x="6046872" y="2644356"/>
            <a:ext cx="0" cy="560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7" name="Conector reto 2216">
            <a:extLst>
              <a:ext uri="{FF2B5EF4-FFF2-40B4-BE49-F238E27FC236}">
                <a16:creationId xmlns:a16="http://schemas.microsoft.com/office/drawing/2014/main" id="{A739AD35-E2A2-C42F-5002-447E46A7C9E5}"/>
              </a:ext>
            </a:extLst>
          </p:cNvPr>
          <p:cNvCxnSpPr>
            <a:cxnSpLocks/>
            <a:stCxn id="2213" idx="2"/>
            <a:endCxn id="2213" idx="5"/>
          </p:cNvCxnSpPr>
          <p:nvPr/>
        </p:nvCxnSpPr>
        <p:spPr>
          <a:xfrm>
            <a:off x="7477011" y="2642737"/>
            <a:ext cx="0" cy="563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0" name="Forma Livre: Forma 2219">
            <a:extLst>
              <a:ext uri="{FF2B5EF4-FFF2-40B4-BE49-F238E27FC236}">
                <a16:creationId xmlns:a16="http://schemas.microsoft.com/office/drawing/2014/main" id="{AFF4C738-EA5C-255C-F29C-853A942FF837}"/>
              </a:ext>
            </a:extLst>
          </p:cNvPr>
          <p:cNvSpPr/>
          <p:nvPr/>
        </p:nvSpPr>
        <p:spPr>
          <a:xfrm>
            <a:off x="6047924" y="2588037"/>
            <a:ext cx="1428541" cy="696550"/>
          </a:xfrm>
          <a:custGeom>
            <a:avLst/>
            <a:gdLst>
              <a:gd name="connsiteX0" fmla="*/ 91447 w 627059"/>
              <a:gd name="connsiteY0" fmla="*/ 0 h 388620"/>
              <a:gd name="connsiteX1" fmla="*/ 534131 w 627059"/>
              <a:gd name="connsiteY1" fmla="*/ 0 h 388620"/>
              <a:gd name="connsiteX2" fmla="*/ 627059 w 627059"/>
              <a:gd name="connsiteY2" fmla="*/ 92928 h 388620"/>
              <a:gd name="connsiteX3" fmla="*/ 627059 w 627059"/>
              <a:gd name="connsiteY3" fmla="*/ 297909 h 388620"/>
              <a:gd name="connsiteX4" fmla="*/ 536347 w 627059"/>
              <a:gd name="connsiteY4" fmla="*/ 388620 h 388620"/>
              <a:gd name="connsiteX5" fmla="*/ 93479 w 627059"/>
              <a:gd name="connsiteY5" fmla="*/ 388620 h 388620"/>
              <a:gd name="connsiteX6" fmla="*/ 0 w 627059"/>
              <a:gd name="connsiteY6" fmla="*/ 295142 h 388620"/>
              <a:gd name="connsiteX7" fmla="*/ 0 w 627059"/>
              <a:gd name="connsiteY7" fmla="*/ 91447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059" h="388620">
                <a:moveTo>
                  <a:pt x="91447" y="0"/>
                </a:moveTo>
                <a:lnTo>
                  <a:pt x="534131" y="0"/>
                </a:lnTo>
                <a:lnTo>
                  <a:pt x="627059" y="92928"/>
                </a:lnTo>
                <a:lnTo>
                  <a:pt x="627059" y="297909"/>
                </a:lnTo>
                <a:lnTo>
                  <a:pt x="536347" y="388620"/>
                </a:lnTo>
                <a:lnTo>
                  <a:pt x="93479" y="388620"/>
                </a:lnTo>
                <a:lnTo>
                  <a:pt x="0" y="295142"/>
                </a:lnTo>
                <a:lnTo>
                  <a:pt x="0" y="91447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cxnSp>
        <p:nvCxnSpPr>
          <p:cNvPr id="2222" name="Conector reto 2221">
            <a:extLst>
              <a:ext uri="{FF2B5EF4-FFF2-40B4-BE49-F238E27FC236}">
                <a16:creationId xmlns:a16="http://schemas.microsoft.com/office/drawing/2014/main" id="{22EC2346-883D-3B93-E172-5C29BF3FAAC9}"/>
              </a:ext>
            </a:extLst>
          </p:cNvPr>
          <p:cNvCxnSpPr>
            <a:cxnSpLocks/>
          </p:cNvCxnSpPr>
          <p:nvPr/>
        </p:nvCxnSpPr>
        <p:spPr>
          <a:xfrm>
            <a:off x="6107411" y="3048000"/>
            <a:ext cx="13030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4" name="Triângulo isósceles 2223">
            <a:extLst>
              <a:ext uri="{FF2B5EF4-FFF2-40B4-BE49-F238E27FC236}">
                <a16:creationId xmlns:a16="http://schemas.microsoft.com/office/drawing/2014/main" id="{8C107FBA-56E8-56E6-0553-2596A7FE8B00}"/>
              </a:ext>
            </a:extLst>
          </p:cNvPr>
          <p:cNvSpPr/>
          <p:nvPr/>
        </p:nvSpPr>
        <p:spPr>
          <a:xfrm rot="10800000">
            <a:off x="7347290" y="2934828"/>
            <a:ext cx="49969" cy="59332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8" name="CaixaDeTexto 1877">
            <a:extLst>
              <a:ext uri="{FF2B5EF4-FFF2-40B4-BE49-F238E27FC236}">
                <a16:creationId xmlns:a16="http://schemas.microsoft.com/office/drawing/2014/main" id="{E1BE196E-A420-F598-659E-889578D748A9}"/>
              </a:ext>
            </a:extLst>
          </p:cNvPr>
          <p:cNvSpPr txBox="1"/>
          <p:nvPr/>
        </p:nvSpPr>
        <p:spPr>
          <a:xfrm>
            <a:off x="2774551" y="8819454"/>
            <a:ext cx="124628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300" b="1" dirty="0">
                <a:solidFill>
                  <a:srgbClr val="040D3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879" name="CaixaDeTexto 1878">
            <a:extLst>
              <a:ext uri="{FF2B5EF4-FFF2-40B4-BE49-F238E27FC236}">
                <a16:creationId xmlns:a16="http://schemas.microsoft.com/office/drawing/2014/main" id="{FF9F24C8-C0FE-6406-2BCE-D4718FB8AC45}"/>
              </a:ext>
            </a:extLst>
          </p:cNvPr>
          <p:cNvSpPr txBox="1"/>
          <p:nvPr/>
        </p:nvSpPr>
        <p:spPr>
          <a:xfrm>
            <a:off x="409287" y="8869652"/>
            <a:ext cx="124628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300" b="1" dirty="0">
                <a:solidFill>
                  <a:srgbClr val="040D3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880" name="Forma Livre: Forma 1879">
            <a:extLst>
              <a:ext uri="{FF2B5EF4-FFF2-40B4-BE49-F238E27FC236}">
                <a16:creationId xmlns:a16="http://schemas.microsoft.com/office/drawing/2014/main" id="{5FDD24C5-8D85-8F10-2279-62E8841168B0}"/>
              </a:ext>
            </a:extLst>
          </p:cNvPr>
          <p:cNvSpPr/>
          <p:nvPr/>
        </p:nvSpPr>
        <p:spPr>
          <a:xfrm>
            <a:off x="879635" y="9196209"/>
            <a:ext cx="2571362" cy="2133288"/>
          </a:xfrm>
          <a:custGeom>
            <a:avLst/>
            <a:gdLst>
              <a:gd name="connsiteX0" fmla="*/ 1285681 w 2571362"/>
              <a:gd name="connsiteY0" fmla="*/ 600325 h 1934310"/>
              <a:gd name="connsiteX1" fmla="*/ 2172343 w 2571362"/>
              <a:gd name="connsiteY1" fmla="*/ 1934310 h 1934310"/>
              <a:gd name="connsiteX2" fmla="*/ 1949724 w 2571362"/>
              <a:gd name="connsiteY2" fmla="*/ 1934310 h 1934310"/>
              <a:gd name="connsiteX3" fmla="*/ 1285681 w 2571362"/>
              <a:gd name="connsiteY3" fmla="*/ 935256 h 1934310"/>
              <a:gd name="connsiteX4" fmla="*/ 621638 w 2571362"/>
              <a:gd name="connsiteY4" fmla="*/ 1934310 h 1934310"/>
              <a:gd name="connsiteX5" fmla="*/ 399019 w 2571362"/>
              <a:gd name="connsiteY5" fmla="*/ 1934310 h 1934310"/>
              <a:gd name="connsiteX6" fmla="*/ 1285681 w 2571362"/>
              <a:gd name="connsiteY6" fmla="*/ 0 h 1934310"/>
              <a:gd name="connsiteX7" fmla="*/ 2571362 w 2571362"/>
              <a:gd name="connsiteY7" fmla="*/ 1934310 h 1934310"/>
              <a:gd name="connsiteX8" fmla="*/ 2348744 w 2571362"/>
              <a:gd name="connsiteY8" fmla="*/ 1934310 h 1934310"/>
              <a:gd name="connsiteX9" fmla="*/ 1285681 w 2571362"/>
              <a:gd name="connsiteY9" fmla="*/ 334931 h 1934310"/>
              <a:gd name="connsiteX10" fmla="*/ 222619 w 2571362"/>
              <a:gd name="connsiteY10" fmla="*/ 1934310 h 1934310"/>
              <a:gd name="connsiteX11" fmla="*/ 0 w 2571362"/>
              <a:gd name="connsiteY11" fmla="*/ 1934310 h 193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1362" h="1934310">
                <a:moveTo>
                  <a:pt x="1285681" y="600325"/>
                </a:moveTo>
                <a:lnTo>
                  <a:pt x="2172343" y="1934310"/>
                </a:lnTo>
                <a:lnTo>
                  <a:pt x="1949724" y="1934310"/>
                </a:lnTo>
                <a:lnTo>
                  <a:pt x="1285681" y="935256"/>
                </a:lnTo>
                <a:lnTo>
                  <a:pt x="621638" y="1934310"/>
                </a:lnTo>
                <a:lnTo>
                  <a:pt x="399019" y="1934310"/>
                </a:lnTo>
                <a:close/>
                <a:moveTo>
                  <a:pt x="1285681" y="0"/>
                </a:moveTo>
                <a:lnTo>
                  <a:pt x="2571362" y="1934310"/>
                </a:lnTo>
                <a:lnTo>
                  <a:pt x="2348744" y="1934310"/>
                </a:lnTo>
                <a:lnTo>
                  <a:pt x="1285681" y="334931"/>
                </a:lnTo>
                <a:lnTo>
                  <a:pt x="222619" y="1934310"/>
                </a:lnTo>
                <a:lnTo>
                  <a:pt x="0" y="1934310"/>
                </a:lnTo>
                <a:close/>
              </a:path>
            </a:pathLst>
          </a:custGeom>
          <a:solidFill>
            <a:srgbClr val="0207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solidFill>
                <a:srgbClr val="07144D"/>
              </a:solidFill>
            </a:endParaRPr>
          </a:p>
        </p:txBody>
      </p:sp>
      <p:grpSp>
        <p:nvGrpSpPr>
          <p:cNvPr id="1942" name="Agrupar 1941">
            <a:extLst>
              <a:ext uri="{FF2B5EF4-FFF2-40B4-BE49-F238E27FC236}">
                <a16:creationId xmlns:a16="http://schemas.microsoft.com/office/drawing/2014/main" id="{92080613-B085-AE72-7D3B-B9CB996D8620}"/>
              </a:ext>
            </a:extLst>
          </p:cNvPr>
          <p:cNvGrpSpPr/>
          <p:nvPr/>
        </p:nvGrpSpPr>
        <p:grpSpPr>
          <a:xfrm>
            <a:off x="12301564" y="1986410"/>
            <a:ext cx="4038844" cy="3440196"/>
            <a:chOff x="721460" y="2635978"/>
            <a:chExt cx="4038844" cy="3440196"/>
          </a:xfrm>
        </p:grpSpPr>
        <p:grpSp>
          <p:nvGrpSpPr>
            <p:cNvPr id="1884" name="Agrupar 1883">
              <a:extLst>
                <a:ext uri="{FF2B5EF4-FFF2-40B4-BE49-F238E27FC236}">
                  <a16:creationId xmlns:a16="http://schemas.microsoft.com/office/drawing/2014/main" id="{95EABCFF-7335-3240-48A2-607A6058F130}"/>
                </a:ext>
              </a:extLst>
            </p:cNvPr>
            <p:cNvGrpSpPr/>
            <p:nvPr/>
          </p:nvGrpSpPr>
          <p:grpSpPr>
            <a:xfrm>
              <a:off x="1066346" y="3279220"/>
              <a:ext cx="3491826" cy="2796954"/>
              <a:chOff x="1180751" y="3750694"/>
              <a:chExt cx="3491826" cy="2796954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6C08B65-E38C-3348-A722-3F5E94B308E4}"/>
                  </a:ext>
                </a:extLst>
              </p:cNvPr>
              <p:cNvSpPr txBox="1"/>
              <p:nvPr/>
            </p:nvSpPr>
            <p:spPr>
              <a:xfrm>
                <a:off x="3426297" y="3750694"/>
                <a:ext cx="1246280" cy="275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7300" b="1" dirty="0">
                    <a:solidFill>
                      <a:schemeClr val="bg1"/>
                    </a:solidFill>
                    <a:latin typeface="Boucherie Block" panose="020F0502020204030204" pitchFamily="2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1268B416-995A-08C9-EB34-A0DA8F919A9F}"/>
                  </a:ext>
                </a:extLst>
              </p:cNvPr>
              <p:cNvSpPr txBox="1"/>
              <p:nvPr/>
            </p:nvSpPr>
            <p:spPr>
              <a:xfrm>
                <a:off x="1180751" y="3793048"/>
                <a:ext cx="1246280" cy="2754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7300" b="1" dirty="0">
                    <a:solidFill>
                      <a:schemeClr val="bg1"/>
                    </a:solidFill>
                    <a:latin typeface="Boucherie Block" panose="020F0502020204030204" pitchFamily="2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</a:p>
            </p:txBody>
          </p:sp>
          <p:sp>
            <p:nvSpPr>
              <p:cNvPr id="1883" name="Forma Livre: Forma 1882">
                <a:extLst>
                  <a:ext uri="{FF2B5EF4-FFF2-40B4-BE49-F238E27FC236}">
                    <a16:creationId xmlns:a16="http://schemas.microsoft.com/office/drawing/2014/main" id="{12C93A3B-E42A-0DB0-F150-139150FA8FC5}"/>
                  </a:ext>
                </a:extLst>
              </p:cNvPr>
              <p:cNvSpPr/>
              <p:nvPr/>
            </p:nvSpPr>
            <p:spPr>
              <a:xfrm>
                <a:off x="1535747" y="3876553"/>
                <a:ext cx="2571362" cy="2133288"/>
              </a:xfrm>
              <a:custGeom>
                <a:avLst/>
                <a:gdLst>
                  <a:gd name="connsiteX0" fmla="*/ 1285681 w 2571362"/>
                  <a:gd name="connsiteY0" fmla="*/ 600325 h 1934310"/>
                  <a:gd name="connsiteX1" fmla="*/ 2172343 w 2571362"/>
                  <a:gd name="connsiteY1" fmla="*/ 1934310 h 1934310"/>
                  <a:gd name="connsiteX2" fmla="*/ 1949724 w 2571362"/>
                  <a:gd name="connsiteY2" fmla="*/ 1934310 h 1934310"/>
                  <a:gd name="connsiteX3" fmla="*/ 1285681 w 2571362"/>
                  <a:gd name="connsiteY3" fmla="*/ 935256 h 1934310"/>
                  <a:gd name="connsiteX4" fmla="*/ 621638 w 2571362"/>
                  <a:gd name="connsiteY4" fmla="*/ 1934310 h 1934310"/>
                  <a:gd name="connsiteX5" fmla="*/ 399019 w 2571362"/>
                  <a:gd name="connsiteY5" fmla="*/ 1934310 h 1934310"/>
                  <a:gd name="connsiteX6" fmla="*/ 1285681 w 2571362"/>
                  <a:gd name="connsiteY6" fmla="*/ 0 h 1934310"/>
                  <a:gd name="connsiteX7" fmla="*/ 2571362 w 2571362"/>
                  <a:gd name="connsiteY7" fmla="*/ 1934310 h 1934310"/>
                  <a:gd name="connsiteX8" fmla="*/ 2348744 w 2571362"/>
                  <a:gd name="connsiteY8" fmla="*/ 1934310 h 1934310"/>
                  <a:gd name="connsiteX9" fmla="*/ 1285681 w 2571362"/>
                  <a:gd name="connsiteY9" fmla="*/ 334931 h 1934310"/>
                  <a:gd name="connsiteX10" fmla="*/ 222619 w 2571362"/>
                  <a:gd name="connsiteY10" fmla="*/ 1934310 h 1934310"/>
                  <a:gd name="connsiteX11" fmla="*/ 0 w 2571362"/>
                  <a:gd name="connsiteY11" fmla="*/ 1934310 h 193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71362" h="1934310">
                    <a:moveTo>
                      <a:pt x="1285681" y="600325"/>
                    </a:moveTo>
                    <a:lnTo>
                      <a:pt x="2172343" y="1934310"/>
                    </a:lnTo>
                    <a:lnTo>
                      <a:pt x="1949724" y="1934310"/>
                    </a:lnTo>
                    <a:lnTo>
                      <a:pt x="1285681" y="935256"/>
                    </a:lnTo>
                    <a:lnTo>
                      <a:pt x="621638" y="1934310"/>
                    </a:lnTo>
                    <a:lnTo>
                      <a:pt x="399019" y="1934310"/>
                    </a:lnTo>
                    <a:close/>
                    <a:moveTo>
                      <a:pt x="1285681" y="0"/>
                    </a:moveTo>
                    <a:lnTo>
                      <a:pt x="2571362" y="1934310"/>
                    </a:lnTo>
                    <a:lnTo>
                      <a:pt x="2348744" y="1934310"/>
                    </a:lnTo>
                    <a:lnTo>
                      <a:pt x="1285681" y="334931"/>
                    </a:lnTo>
                    <a:lnTo>
                      <a:pt x="222619" y="1934310"/>
                    </a:lnTo>
                    <a:lnTo>
                      <a:pt x="0" y="1934310"/>
                    </a:lnTo>
                    <a:close/>
                  </a:path>
                </a:pathLst>
              </a:custGeom>
              <a:solidFill>
                <a:srgbClr val="030B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>
                  <a:solidFill>
                    <a:srgbClr val="07144D"/>
                  </a:solidFill>
                </a:endParaRPr>
              </a:p>
            </p:txBody>
          </p:sp>
        </p:grpSp>
        <p:sp>
          <p:nvSpPr>
            <p:cNvPr id="1941" name="Forma Livre: Forma 1940">
              <a:extLst>
                <a:ext uri="{FF2B5EF4-FFF2-40B4-BE49-F238E27FC236}">
                  <a16:creationId xmlns:a16="http://schemas.microsoft.com/office/drawing/2014/main" id="{E690F61A-A62D-160D-E898-BAFB00C52EAE}"/>
                </a:ext>
              </a:extLst>
            </p:cNvPr>
            <p:cNvSpPr/>
            <p:nvPr/>
          </p:nvSpPr>
          <p:spPr>
            <a:xfrm>
              <a:off x="721460" y="2635978"/>
              <a:ext cx="4038844" cy="2916263"/>
            </a:xfrm>
            <a:custGeom>
              <a:avLst/>
              <a:gdLst>
                <a:gd name="connsiteX0" fmla="*/ 2019422 w 4038844"/>
                <a:gd name="connsiteY0" fmla="*/ 0 h 2916263"/>
                <a:gd name="connsiteX1" fmla="*/ 4038844 w 4038844"/>
                <a:gd name="connsiteY1" fmla="*/ 1919580 h 2916263"/>
                <a:gd name="connsiteX2" fmla="*/ 3795111 w 4038844"/>
                <a:gd name="connsiteY2" fmla="*/ 2834566 h 2916263"/>
                <a:gd name="connsiteX3" fmla="*/ 3742897 w 4038844"/>
                <a:gd name="connsiteY3" fmla="*/ 2916263 h 2916263"/>
                <a:gd name="connsiteX4" fmla="*/ 3497654 w 4038844"/>
                <a:gd name="connsiteY4" fmla="*/ 2916263 h 2916263"/>
                <a:gd name="connsiteX5" fmla="*/ 3518513 w 4038844"/>
                <a:gd name="connsiteY5" fmla="*/ 2889748 h 2916263"/>
                <a:gd name="connsiteX6" fmla="*/ 3828122 w 4038844"/>
                <a:gd name="connsiteY6" fmla="*/ 1926270 h 2916263"/>
                <a:gd name="connsiteX7" fmla="*/ 2015257 w 4038844"/>
                <a:gd name="connsiteY7" fmla="*/ 203034 h 2916263"/>
                <a:gd name="connsiteX8" fmla="*/ 202392 w 4038844"/>
                <a:gd name="connsiteY8" fmla="*/ 1926270 h 2916263"/>
                <a:gd name="connsiteX9" fmla="*/ 512001 w 4038844"/>
                <a:gd name="connsiteY9" fmla="*/ 2889748 h 2916263"/>
                <a:gd name="connsiteX10" fmla="*/ 532860 w 4038844"/>
                <a:gd name="connsiteY10" fmla="*/ 2916263 h 2916263"/>
                <a:gd name="connsiteX11" fmla="*/ 295947 w 4038844"/>
                <a:gd name="connsiteY11" fmla="*/ 2916263 h 2916263"/>
                <a:gd name="connsiteX12" fmla="*/ 243733 w 4038844"/>
                <a:gd name="connsiteY12" fmla="*/ 2834566 h 2916263"/>
                <a:gd name="connsiteX13" fmla="*/ 0 w 4038844"/>
                <a:gd name="connsiteY13" fmla="*/ 1919580 h 2916263"/>
                <a:gd name="connsiteX14" fmla="*/ 2019422 w 4038844"/>
                <a:gd name="connsiteY14" fmla="*/ 0 h 291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38844" h="2916263">
                  <a:moveTo>
                    <a:pt x="2019422" y="0"/>
                  </a:moveTo>
                  <a:cubicBezTo>
                    <a:pt x="3134718" y="0"/>
                    <a:pt x="4038844" y="859425"/>
                    <a:pt x="4038844" y="1919580"/>
                  </a:cubicBezTo>
                  <a:cubicBezTo>
                    <a:pt x="4038844" y="2250879"/>
                    <a:pt x="3950551" y="2562575"/>
                    <a:pt x="3795111" y="2834566"/>
                  </a:cubicBezTo>
                  <a:lnTo>
                    <a:pt x="3742897" y="2916263"/>
                  </a:lnTo>
                  <a:lnTo>
                    <a:pt x="3497654" y="2916263"/>
                  </a:lnTo>
                  <a:lnTo>
                    <a:pt x="3518513" y="2889748"/>
                  </a:lnTo>
                  <a:cubicBezTo>
                    <a:pt x="3713984" y="2614718"/>
                    <a:pt x="3828122" y="2283164"/>
                    <a:pt x="3828122" y="1926270"/>
                  </a:cubicBezTo>
                  <a:cubicBezTo>
                    <a:pt x="3828122" y="974553"/>
                    <a:pt x="3016475" y="203034"/>
                    <a:pt x="2015257" y="203034"/>
                  </a:cubicBezTo>
                  <a:cubicBezTo>
                    <a:pt x="1014039" y="203034"/>
                    <a:pt x="202392" y="974553"/>
                    <a:pt x="202392" y="1926270"/>
                  </a:cubicBezTo>
                  <a:cubicBezTo>
                    <a:pt x="202392" y="2283164"/>
                    <a:pt x="316530" y="2614718"/>
                    <a:pt x="512001" y="2889748"/>
                  </a:cubicBezTo>
                  <a:lnTo>
                    <a:pt x="532860" y="2916263"/>
                  </a:lnTo>
                  <a:lnTo>
                    <a:pt x="295947" y="2916263"/>
                  </a:lnTo>
                  <a:lnTo>
                    <a:pt x="243733" y="2834566"/>
                  </a:lnTo>
                  <a:cubicBezTo>
                    <a:pt x="88294" y="2562575"/>
                    <a:pt x="0" y="2250879"/>
                    <a:pt x="0" y="1919580"/>
                  </a:cubicBezTo>
                  <a:cubicBezTo>
                    <a:pt x="0" y="859425"/>
                    <a:pt x="904126" y="0"/>
                    <a:pt x="2019422" y="0"/>
                  </a:cubicBezTo>
                  <a:close/>
                </a:path>
              </a:pathLst>
            </a:custGeom>
            <a:solidFill>
              <a:srgbClr val="030B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872" name="Agrupar 1871">
            <a:extLst>
              <a:ext uri="{FF2B5EF4-FFF2-40B4-BE49-F238E27FC236}">
                <a16:creationId xmlns:a16="http://schemas.microsoft.com/office/drawing/2014/main" id="{DA83C8A7-81DF-6078-64BC-6F7B60755E0D}"/>
              </a:ext>
            </a:extLst>
          </p:cNvPr>
          <p:cNvGrpSpPr/>
          <p:nvPr/>
        </p:nvGrpSpPr>
        <p:grpSpPr>
          <a:xfrm>
            <a:off x="1228786" y="8512860"/>
            <a:ext cx="713583" cy="713583"/>
            <a:chOff x="1491134" y="8673238"/>
            <a:chExt cx="244800" cy="244800"/>
          </a:xfrm>
        </p:grpSpPr>
        <p:sp>
          <p:nvSpPr>
            <p:cNvPr id="1870" name="Forma Livre: Forma 1869">
              <a:extLst>
                <a:ext uri="{FF2B5EF4-FFF2-40B4-BE49-F238E27FC236}">
                  <a16:creationId xmlns:a16="http://schemas.microsoft.com/office/drawing/2014/main" id="{2F75032F-BE4F-6859-BCB4-74ED4CBBE3FA}"/>
                </a:ext>
              </a:extLst>
            </p:cNvPr>
            <p:cNvSpPr/>
            <p:nvPr/>
          </p:nvSpPr>
          <p:spPr>
            <a:xfrm>
              <a:off x="1491134" y="8673238"/>
              <a:ext cx="244800" cy="244800"/>
            </a:xfrm>
            <a:custGeom>
              <a:avLst/>
              <a:gdLst>
                <a:gd name="connsiteX0" fmla="*/ 73783 w 244800"/>
                <a:gd name="connsiteY0" fmla="*/ 0 h 244800"/>
                <a:gd name="connsiteX1" fmla="*/ 99140 w 244800"/>
                <a:gd name="connsiteY1" fmla="*/ 0 h 244800"/>
                <a:gd name="connsiteX2" fmla="*/ 99140 w 244800"/>
                <a:gd name="connsiteY2" fmla="*/ 16384 h 244800"/>
                <a:gd name="connsiteX3" fmla="*/ 106760 w 244800"/>
                <a:gd name="connsiteY3" fmla="*/ 24004 h 244800"/>
                <a:gd name="connsiteX4" fmla="*/ 137239 w 244800"/>
                <a:gd name="connsiteY4" fmla="*/ 24004 h 244800"/>
                <a:gd name="connsiteX5" fmla="*/ 144859 w 244800"/>
                <a:gd name="connsiteY5" fmla="*/ 16384 h 244800"/>
                <a:gd name="connsiteX6" fmla="*/ 144859 w 244800"/>
                <a:gd name="connsiteY6" fmla="*/ 0 h 244800"/>
                <a:gd name="connsiteX7" fmla="*/ 170217 w 244800"/>
                <a:gd name="connsiteY7" fmla="*/ 0 h 244800"/>
                <a:gd name="connsiteX8" fmla="*/ 170217 w 244800"/>
                <a:gd name="connsiteY8" fmla="*/ 16384 h 244800"/>
                <a:gd name="connsiteX9" fmla="*/ 177837 w 244800"/>
                <a:gd name="connsiteY9" fmla="*/ 24004 h 244800"/>
                <a:gd name="connsiteX10" fmla="*/ 208316 w 244800"/>
                <a:gd name="connsiteY10" fmla="*/ 24004 h 244800"/>
                <a:gd name="connsiteX11" fmla="*/ 215936 w 244800"/>
                <a:gd name="connsiteY11" fmla="*/ 16384 h 244800"/>
                <a:gd name="connsiteX12" fmla="*/ 215936 w 244800"/>
                <a:gd name="connsiteY12" fmla="*/ 4944 h 244800"/>
                <a:gd name="connsiteX13" fmla="*/ 232850 w 244800"/>
                <a:gd name="connsiteY13" fmla="*/ 11950 h 244800"/>
                <a:gd name="connsiteX14" fmla="*/ 236783 w 244800"/>
                <a:gd name="connsiteY14" fmla="*/ 21446 h 244800"/>
                <a:gd name="connsiteX15" fmla="*/ 227811 w 244800"/>
                <a:gd name="connsiteY15" fmla="*/ 21446 h 244800"/>
                <a:gd name="connsiteX16" fmla="*/ 220191 w 244800"/>
                <a:gd name="connsiteY16" fmla="*/ 29066 h 244800"/>
                <a:gd name="connsiteX17" fmla="*/ 220191 w 244800"/>
                <a:gd name="connsiteY17" fmla="*/ 59545 h 244800"/>
                <a:gd name="connsiteX18" fmla="*/ 227811 w 244800"/>
                <a:gd name="connsiteY18" fmla="*/ 67165 h 244800"/>
                <a:gd name="connsiteX19" fmla="*/ 244800 w 244800"/>
                <a:gd name="connsiteY19" fmla="*/ 67165 h 244800"/>
                <a:gd name="connsiteX20" fmla="*/ 244800 w 244800"/>
                <a:gd name="connsiteY20" fmla="*/ 98691 h 244800"/>
                <a:gd name="connsiteX21" fmla="*/ 227811 w 244800"/>
                <a:gd name="connsiteY21" fmla="*/ 98691 h 244800"/>
                <a:gd name="connsiteX22" fmla="*/ 220191 w 244800"/>
                <a:gd name="connsiteY22" fmla="*/ 106311 h 244800"/>
                <a:gd name="connsiteX23" fmla="*/ 220191 w 244800"/>
                <a:gd name="connsiteY23" fmla="*/ 136790 h 244800"/>
                <a:gd name="connsiteX24" fmla="*/ 227811 w 244800"/>
                <a:gd name="connsiteY24" fmla="*/ 144410 h 244800"/>
                <a:gd name="connsiteX25" fmla="*/ 244800 w 244800"/>
                <a:gd name="connsiteY25" fmla="*/ 144410 h 244800"/>
                <a:gd name="connsiteX26" fmla="*/ 244800 w 244800"/>
                <a:gd name="connsiteY26" fmla="*/ 175935 h 244800"/>
                <a:gd name="connsiteX27" fmla="*/ 227811 w 244800"/>
                <a:gd name="connsiteY27" fmla="*/ 175935 h 244800"/>
                <a:gd name="connsiteX28" fmla="*/ 220191 w 244800"/>
                <a:gd name="connsiteY28" fmla="*/ 183555 h 244800"/>
                <a:gd name="connsiteX29" fmla="*/ 220191 w 244800"/>
                <a:gd name="connsiteY29" fmla="*/ 214034 h 244800"/>
                <a:gd name="connsiteX30" fmla="*/ 227811 w 244800"/>
                <a:gd name="connsiteY30" fmla="*/ 221654 h 244800"/>
                <a:gd name="connsiteX31" fmla="*/ 237487 w 244800"/>
                <a:gd name="connsiteY31" fmla="*/ 221654 h 244800"/>
                <a:gd name="connsiteX32" fmla="*/ 232850 w 244800"/>
                <a:gd name="connsiteY32" fmla="*/ 232850 h 244800"/>
                <a:gd name="connsiteX33" fmla="*/ 215936 w 244800"/>
                <a:gd name="connsiteY33" fmla="*/ 239856 h 244800"/>
                <a:gd name="connsiteX34" fmla="*/ 215936 w 244800"/>
                <a:gd name="connsiteY34" fmla="*/ 226893 h 244800"/>
                <a:gd name="connsiteX35" fmla="*/ 208316 w 244800"/>
                <a:gd name="connsiteY35" fmla="*/ 219273 h 244800"/>
                <a:gd name="connsiteX36" fmla="*/ 177837 w 244800"/>
                <a:gd name="connsiteY36" fmla="*/ 219273 h 244800"/>
                <a:gd name="connsiteX37" fmla="*/ 170217 w 244800"/>
                <a:gd name="connsiteY37" fmla="*/ 226893 h 244800"/>
                <a:gd name="connsiteX38" fmla="*/ 170217 w 244800"/>
                <a:gd name="connsiteY38" fmla="*/ 244800 h 244800"/>
                <a:gd name="connsiteX39" fmla="*/ 144859 w 244800"/>
                <a:gd name="connsiteY39" fmla="*/ 244800 h 244800"/>
                <a:gd name="connsiteX40" fmla="*/ 144859 w 244800"/>
                <a:gd name="connsiteY40" fmla="*/ 226893 h 244800"/>
                <a:gd name="connsiteX41" fmla="*/ 137239 w 244800"/>
                <a:gd name="connsiteY41" fmla="*/ 219273 h 244800"/>
                <a:gd name="connsiteX42" fmla="*/ 106760 w 244800"/>
                <a:gd name="connsiteY42" fmla="*/ 219273 h 244800"/>
                <a:gd name="connsiteX43" fmla="*/ 99140 w 244800"/>
                <a:gd name="connsiteY43" fmla="*/ 226893 h 244800"/>
                <a:gd name="connsiteX44" fmla="*/ 99140 w 244800"/>
                <a:gd name="connsiteY44" fmla="*/ 244800 h 244800"/>
                <a:gd name="connsiteX45" fmla="*/ 73783 w 244800"/>
                <a:gd name="connsiteY45" fmla="*/ 244800 h 244800"/>
                <a:gd name="connsiteX46" fmla="*/ 73783 w 244800"/>
                <a:gd name="connsiteY46" fmla="*/ 226893 h 244800"/>
                <a:gd name="connsiteX47" fmla="*/ 66163 w 244800"/>
                <a:gd name="connsiteY47" fmla="*/ 219273 h 244800"/>
                <a:gd name="connsiteX48" fmla="*/ 35684 w 244800"/>
                <a:gd name="connsiteY48" fmla="*/ 219273 h 244800"/>
                <a:gd name="connsiteX49" fmla="*/ 28064 w 244800"/>
                <a:gd name="connsiteY49" fmla="*/ 226893 h 244800"/>
                <a:gd name="connsiteX50" fmla="*/ 28064 w 244800"/>
                <a:gd name="connsiteY50" fmla="*/ 239524 h 244800"/>
                <a:gd name="connsiteX51" fmla="*/ 11950 w 244800"/>
                <a:gd name="connsiteY51" fmla="*/ 232850 h 244800"/>
                <a:gd name="connsiteX52" fmla="*/ 7313 w 244800"/>
                <a:gd name="connsiteY52" fmla="*/ 221654 h 244800"/>
                <a:gd name="connsiteX53" fmla="*/ 13540 w 244800"/>
                <a:gd name="connsiteY53" fmla="*/ 221654 h 244800"/>
                <a:gd name="connsiteX54" fmla="*/ 21160 w 244800"/>
                <a:gd name="connsiteY54" fmla="*/ 214034 h 244800"/>
                <a:gd name="connsiteX55" fmla="*/ 21160 w 244800"/>
                <a:gd name="connsiteY55" fmla="*/ 183555 h 244800"/>
                <a:gd name="connsiteX56" fmla="*/ 13540 w 244800"/>
                <a:gd name="connsiteY56" fmla="*/ 175935 h 244800"/>
                <a:gd name="connsiteX57" fmla="*/ 0 w 244800"/>
                <a:gd name="connsiteY57" fmla="*/ 175935 h 244800"/>
                <a:gd name="connsiteX58" fmla="*/ 0 w 244800"/>
                <a:gd name="connsiteY58" fmla="*/ 144410 h 244800"/>
                <a:gd name="connsiteX59" fmla="*/ 13540 w 244800"/>
                <a:gd name="connsiteY59" fmla="*/ 144410 h 244800"/>
                <a:gd name="connsiteX60" fmla="*/ 21160 w 244800"/>
                <a:gd name="connsiteY60" fmla="*/ 136790 h 244800"/>
                <a:gd name="connsiteX61" fmla="*/ 21160 w 244800"/>
                <a:gd name="connsiteY61" fmla="*/ 106311 h 244800"/>
                <a:gd name="connsiteX62" fmla="*/ 13540 w 244800"/>
                <a:gd name="connsiteY62" fmla="*/ 98691 h 244800"/>
                <a:gd name="connsiteX63" fmla="*/ 0 w 244800"/>
                <a:gd name="connsiteY63" fmla="*/ 98691 h 244800"/>
                <a:gd name="connsiteX64" fmla="*/ 0 w 244800"/>
                <a:gd name="connsiteY64" fmla="*/ 67165 h 244800"/>
                <a:gd name="connsiteX65" fmla="*/ 13540 w 244800"/>
                <a:gd name="connsiteY65" fmla="*/ 67165 h 244800"/>
                <a:gd name="connsiteX66" fmla="*/ 21160 w 244800"/>
                <a:gd name="connsiteY66" fmla="*/ 59545 h 244800"/>
                <a:gd name="connsiteX67" fmla="*/ 21160 w 244800"/>
                <a:gd name="connsiteY67" fmla="*/ 29066 h 244800"/>
                <a:gd name="connsiteX68" fmla="*/ 13540 w 244800"/>
                <a:gd name="connsiteY68" fmla="*/ 21446 h 244800"/>
                <a:gd name="connsiteX69" fmla="*/ 8017 w 244800"/>
                <a:gd name="connsiteY69" fmla="*/ 21446 h 244800"/>
                <a:gd name="connsiteX70" fmla="*/ 11950 w 244800"/>
                <a:gd name="connsiteY70" fmla="*/ 11950 h 244800"/>
                <a:gd name="connsiteX71" fmla="*/ 28064 w 244800"/>
                <a:gd name="connsiteY71" fmla="*/ 5276 h 244800"/>
                <a:gd name="connsiteX72" fmla="*/ 28064 w 244800"/>
                <a:gd name="connsiteY72" fmla="*/ 16384 h 244800"/>
                <a:gd name="connsiteX73" fmla="*/ 35684 w 244800"/>
                <a:gd name="connsiteY73" fmla="*/ 24004 h 244800"/>
                <a:gd name="connsiteX74" fmla="*/ 66163 w 244800"/>
                <a:gd name="connsiteY74" fmla="*/ 24004 h 244800"/>
                <a:gd name="connsiteX75" fmla="*/ 73783 w 244800"/>
                <a:gd name="connsiteY75" fmla="*/ 16384 h 2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44800" h="244800">
                  <a:moveTo>
                    <a:pt x="73783" y="0"/>
                  </a:moveTo>
                  <a:lnTo>
                    <a:pt x="99140" y="0"/>
                  </a:lnTo>
                  <a:lnTo>
                    <a:pt x="99140" y="16384"/>
                  </a:lnTo>
                  <a:cubicBezTo>
                    <a:pt x="99140" y="20592"/>
                    <a:pt x="102552" y="24004"/>
                    <a:pt x="106760" y="24004"/>
                  </a:cubicBezTo>
                  <a:lnTo>
                    <a:pt x="137239" y="24004"/>
                  </a:lnTo>
                  <a:cubicBezTo>
                    <a:pt x="141447" y="24004"/>
                    <a:pt x="144859" y="20592"/>
                    <a:pt x="144859" y="16384"/>
                  </a:cubicBezTo>
                  <a:lnTo>
                    <a:pt x="144859" y="0"/>
                  </a:lnTo>
                  <a:lnTo>
                    <a:pt x="170217" y="0"/>
                  </a:lnTo>
                  <a:lnTo>
                    <a:pt x="170217" y="16384"/>
                  </a:lnTo>
                  <a:cubicBezTo>
                    <a:pt x="170217" y="20592"/>
                    <a:pt x="173629" y="24004"/>
                    <a:pt x="177837" y="24004"/>
                  </a:cubicBezTo>
                  <a:lnTo>
                    <a:pt x="208316" y="24004"/>
                  </a:lnTo>
                  <a:cubicBezTo>
                    <a:pt x="212524" y="24004"/>
                    <a:pt x="215936" y="20592"/>
                    <a:pt x="215936" y="16384"/>
                  </a:cubicBezTo>
                  <a:lnTo>
                    <a:pt x="215936" y="4944"/>
                  </a:lnTo>
                  <a:lnTo>
                    <a:pt x="232850" y="11950"/>
                  </a:lnTo>
                  <a:lnTo>
                    <a:pt x="236783" y="21446"/>
                  </a:lnTo>
                  <a:lnTo>
                    <a:pt x="227811" y="21446"/>
                  </a:lnTo>
                  <a:cubicBezTo>
                    <a:pt x="223603" y="21446"/>
                    <a:pt x="220191" y="24858"/>
                    <a:pt x="220191" y="29066"/>
                  </a:cubicBezTo>
                  <a:lnTo>
                    <a:pt x="220191" y="59545"/>
                  </a:lnTo>
                  <a:cubicBezTo>
                    <a:pt x="220191" y="63753"/>
                    <a:pt x="223603" y="67165"/>
                    <a:pt x="227811" y="67165"/>
                  </a:cubicBezTo>
                  <a:lnTo>
                    <a:pt x="244800" y="67165"/>
                  </a:lnTo>
                  <a:lnTo>
                    <a:pt x="244800" y="98691"/>
                  </a:lnTo>
                  <a:lnTo>
                    <a:pt x="227811" y="98691"/>
                  </a:lnTo>
                  <a:cubicBezTo>
                    <a:pt x="223603" y="98691"/>
                    <a:pt x="220191" y="102103"/>
                    <a:pt x="220191" y="106311"/>
                  </a:cubicBezTo>
                  <a:lnTo>
                    <a:pt x="220191" y="136790"/>
                  </a:lnTo>
                  <a:cubicBezTo>
                    <a:pt x="220191" y="140998"/>
                    <a:pt x="223603" y="144410"/>
                    <a:pt x="227811" y="144410"/>
                  </a:cubicBezTo>
                  <a:lnTo>
                    <a:pt x="244800" y="144410"/>
                  </a:lnTo>
                  <a:lnTo>
                    <a:pt x="244800" y="175935"/>
                  </a:lnTo>
                  <a:lnTo>
                    <a:pt x="227811" y="175935"/>
                  </a:lnTo>
                  <a:cubicBezTo>
                    <a:pt x="223603" y="175935"/>
                    <a:pt x="220191" y="179347"/>
                    <a:pt x="220191" y="183555"/>
                  </a:cubicBezTo>
                  <a:lnTo>
                    <a:pt x="220191" y="214034"/>
                  </a:lnTo>
                  <a:cubicBezTo>
                    <a:pt x="220191" y="218242"/>
                    <a:pt x="223603" y="221654"/>
                    <a:pt x="227811" y="221654"/>
                  </a:cubicBezTo>
                  <a:lnTo>
                    <a:pt x="237487" y="221654"/>
                  </a:lnTo>
                  <a:lnTo>
                    <a:pt x="232850" y="232850"/>
                  </a:lnTo>
                  <a:lnTo>
                    <a:pt x="215936" y="239856"/>
                  </a:lnTo>
                  <a:lnTo>
                    <a:pt x="215936" y="226893"/>
                  </a:lnTo>
                  <a:cubicBezTo>
                    <a:pt x="215936" y="222685"/>
                    <a:pt x="212524" y="219273"/>
                    <a:pt x="208316" y="219273"/>
                  </a:cubicBezTo>
                  <a:lnTo>
                    <a:pt x="177837" y="219273"/>
                  </a:lnTo>
                  <a:cubicBezTo>
                    <a:pt x="173629" y="219273"/>
                    <a:pt x="170217" y="222685"/>
                    <a:pt x="170217" y="226893"/>
                  </a:cubicBezTo>
                  <a:lnTo>
                    <a:pt x="170217" y="244800"/>
                  </a:lnTo>
                  <a:lnTo>
                    <a:pt x="144859" y="244800"/>
                  </a:lnTo>
                  <a:lnTo>
                    <a:pt x="144859" y="226893"/>
                  </a:lnTo>
                  <a:cubicBezTo>
                    <a:pt x="144859" y="222685"/>
                    <a:pt x="141447" y="219273"/>
                    <a:pt x="137239" y="219273"/>
                  </a:cubicBezTo>
                  <a:lnTo>
                    <a:pt x="106760" y="219273"/>
                  </a:lnTo>
                  <a:cubicBezTo>
                    <a:pt x="102552" y="219273"/>
                    <a:pt x="99140" y="222685"/>
                    <a:pt x="99140" y="226893"/>
                  </a:cubicBezTo>
                  <a:lnTo>
                    <a:pt x="99140" y="244800"/>
                  </a:lnTo>
                  <a:lnTo>
                    <a:pt x="73783" y="244800"/>
                  </a:lnTo>
                  <a:lnTo>
                    <a:pt x="73783" y="226893"/>
                  </a:lnTo>
                  <a:cubicBezTo>
                    <a:pt x="73783" y="222685"/>
                    <a:pt x="70371" y="219273"/>
                    <a:pt x="66163" y="219273"/>
                  </a:cubicBezTo>
                  <a:lnTo>
                    <a:pt x="35684" y="219273"/>
                  </a:lnTo>
                  <a:cubicBezTo>
                    <a:pt x="31476" y="219273"/>
                    <a:pt x="28064" y="222685"/>
                    <a:pt x="28064" y="226893"/>
                  </a:cubicBezTo>
                  <a:lnTo>
                    <a:pt x="28064" y="239524"/>
                  </a:lnTo>
                  <a:lnTo>
                    <a:pt x="11950" y="232850"/>
                  </a:lnTo>
                  <a:lnTo>
                    <a:pt x="7313" y="221654"/>
                  </a:lnTo>
                  <a:lnTo>
                    <a:pt x="13540" y="221654"/>
                  </a:lnTo>
                  <a:cubicBezTo>
                    <a:pt x="17748" y="221654"/>
                    <a:pt x="21160" y="218242"/>
                    <a:pt x="21160" y="214034"/>
                  </a:cubicBezTo>
                  <a:lnTo>
                    <a:pt x="21160" y="183555"/>
                  </a:lnTo>
                  <a:cubicBezTo>
                    <a:pt x="21160" y="179347"/>
                    <a:pt x="17748" y="175935"/>
                    <a:pt x="13540" y="175935"/>
                  </a:cubicBezTo>
                  <a:lnTo>
                    <a:pt x="0" y="175935"/>
                  </a:lnTo>
                  <a:lnTo>
                    <a:pt x="0" y="144410"/>
                  </a:lnTo>
                  <a:lnTo>
                    <a:pt x="13540" y="144410"/>
                  </a:lnTo>
                  <a:cubicBezTo>
                    <a:pt x="17748" y="144410"/>
                    <a:pt x="21160" y="140998"/>
                    <a:pt x="21160" y="136790"/>
                  </a:cubicBezTo>
                  <a:lnTo>
                    <a:pt x="21160" y="106311"/>
                  </a:lnTo>
                  <a:cubicBezTo>
                    <a:pt x="21160" y="102103"/>
                    <a:pt x="17748" y="98691"/>
                    <a:pt x="13540" y="98691"/>
                  </a:cubicBezTo>
                  <a:lnTo>
                    <a:pt x="0" y="98691"/>
                  </a:lnTo>
                  <a:lnTo>
                    <a:pt x="0" y="67165"/>
                  </a:lnTo>
                  <a:lnTo>
                    <a:pt x="13540" y="67165"/>
                  </a:lnTo>
                  <a:cubicBezTo>
                    <a:pt x="17748" y="67165"/>
                    <a:pt x="21160" y="63753"/>
                    <a:pt x="21160" y="59545"/>
                  </a:cubicBezTo>
                  <a:lnTo>
                    <a:pt x="21160" y="29066"/>
                  </a:lnTo>
                  <a:cubicBezTo>
                    <a:pt x="21160" y="24858"/>
                    <a:pt x="17748" y="21446"/>
                    <a:pt x="13540" y="21446"/>
                  </a:cubicBezTo>
                  <a:lnTo>
                    <a:pt x="8017" y="21446"/>
                  </a:lnTo>
                  <a:lnTo>
                    <a:pt x="11950" y="11950"/>
                  </a:lnTo>
                  <a:lnTo>
                    <a:pt x="28064" y="5276"/>
                  </a:lnTo>
                  <a:lnTo>
                    <a:pt x="28064" y="16384"/>
                  </a:lnTo>
                  <a:cubicBezTo>
                    <a:pt x="28064" y="20592"/>
                    <a:pt x="31476" y="24004"/>
                    <a:pt x="35684" y="24004"/>
                  </a:cubicBezTo>
                  <a:lnTo>
                    <a:pt x="66163" y="24004"/>
                  </a:lnTo>
                  <a:cubicBezTo>
                    <a:pt x="70371" y="24004"/>
                    <a:pt x="73783" y="20592"/>
                    <a:pt x="73783" y="16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A51DFFE-C749-9733-FFEE-A5937EF400A5}"/>
                </a:ext>
              </a:extLst>
            </p:cNvPr>
            <p:cNvGrpSpPr/>
            <p:nvPr/>
          </p:nvGrpSpPr>
          <p:grpSpPr>
            <a:xfrm>
              <a:off x="1560786" y="8736970"/>
              <a:ext cx="105497" cy="117336"/>
              <a:chOff x="1224107" y="8715801"/>
              <a:chExt cx="166153" cy="159675"/>
            </a:xfrm>
          </p:grpSpPr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7394905-E521-F635-B665-9313D1613C91}"/>
                  </a:ext>
                </a:extLst>
              </p:cNvPr>
              <p:cNvSpPr/>
              <p:nvPr/>
            </p:nvSpPr>
            <p:spPr>
              <a:xfrm rot="5400000">
                <a:off x="1292104" y="8712562"/>
                <a:ext cx="30159" cy="16615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D5E377F6-8F4B-3951-9DE4-75F60EAD78AB}"/>
                  </a:ext>
                </a:extLst>
              </p:cNvPr>
              <p:cNvSpPr/>
              <p:nvPr/>
            </p:nvSpPr>
            <p:spPr>
              <a:xfrm>
                <a:off x="1289678" y="8715801"/>
                <a:ext cx="35011" cy="159675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875" name="Gráfico 1874">
            <a:extLst>
              <a:ext uri="{FF2B5EF4-FFF2-40B4-BE49-F238E27FC236}">
                <a16:creationId xmlns:a16="http://schemas.microsoft.com/office/drawing/2014/main" id="{F050FD57-D959-8B2B-49F6-B75056F06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2325" y="5862637"/>
            <a:ext cx="2876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Agrupar 1196">
            <a:extLst>
              <a:ext uri="{FF2B5EF4-FFF2-40B4-BE49-F238E27FC236}">
                <a16:creationId xmlns:a16="http://schemas.microsoft.com/office/drawing/2014/main" id="{A7E0E286-3482-9390-6E81-D38A96F97D65}"/>
              </a:ext>
            </a:extLst>
          </p:cNvPr>
          <p:cNvGrpSpPr/>
          <p:nvPr/>
        </p:nvGrpSpPr>
        <p:grpSpPr>
          <a:xfrm>
            <a:off x="-1814916" y="6832969"/>
            <a:ext cx="1277028" cy="9433694"/>
            <a:chOff x="-1504032" y="3617585"/>
            <a:chExt cx="1277028" cy="9433694"/>
          </a:xfrm>
        </p:grpSpPr>
        <p:sp>
          <p:nvSpPr>
            <p:cNvPr id="1198" name="Forma Livre: Forma 1197">
              <a:extLst>
                <a:ext uri="{FF2B5EF4-FFF2-40B4-BE49-F238E27FC236}">
                  <a16:creationId xmlns:a16="http://schemas.microsoft.com/office/drawing/2014/main" id="{B5C82F5A-50F8-6FC9-7F90-D056C85AD3DF}"/>
                </a:ext>
              </a:extLst>
            </p:cNvPr>
            <p:cNvSpPr/>
            <p:nvPr/>
          </p:nvSpPr>
          <p:spPr>
            <a:xfrm>
              <a:off x="-1499272" y="3836753"/>
              <a:ext cx="1265303" cy="1162541"/>
            </a:xfrm>
            <a:custGeom>
              <a:avLst/>
              <a:gdLst>
                <a:gd name="connsiteX0" fmla="*/ 203221 w 1265303"/>
                <a:gd name="connsiteY0" fmla="*/ -404 h 1162541"/>
                <a:gd name="connsiteX1" fmla="*/ 349454 w 1265303"/>
                <a:gd name="connsiteY1" fmla="*/ -404 h 1162541"/>
                <a:gd name="connsiteX2" fmla="*/ 378585 w 1265303"/>
                <a:gd name="connsiteY2" fmla="*/ 27678 h 1162541"/>
                <a:gd name="connsiteX3" fmla="*/ 632806 w 1265303"/>
                <a:gd name="connsiteY3" fmla="*/ 111400 h 1162541"/>
                <a:gd name="connsiteX4" fmla="*/ 887019 w 1265303"/>
                <a:gd name="connsiteY4" fmla="*/ 27678 h 1162541"/>
                <a:gd name="connsiteX5" fmla="*/ 916159 w 1265303"/>
                <a:gd name="connsiteY5" fmla="*/ -404 h 1162541"/>
                <a:gd name="connsiteX6" fmla="*/ 1062388 w 1265303"/>
                <a:gd name="connsiteY6" fmla="*/ -404 h 1162541"/>
                <a:gd name="connsiteX7" fmla="*/ 1249499 w 1265303"/>
                <a:gd name="connsiteY7" fmla="*/ 120643 h 1162541"/>
                <a:gd name="connsiteX8" fmla="*/ 1255645 w 1265303"/>
                <a:gd name="connsiteY8" fmla="*/ 139968 h 1162541"/>
                <a:gd name="connsiteX9" fmla="*/ 1248235 w 1265303"/>
                <a:gd name="connsiteY9" fmla="*/ 162285 h 1162541"/>
                <a:gd name="connsiteX10" fmla="*/ 1238470 w 1265303"/>
                <a:gd name="connsiteY10" fmla="*/ 214990 h 1162541"/>
                <a:gd name="connsiteX11" fmla="*/ 1264144 w 1265303"/>
                <a:gd name="connsiteY11" fmla="*/ 314644 h 1162541"/>
                <a:gd name="connsiteX12" fmla="*/ 1265457 w 1265303"/>
                <a:gd name="connsiteY12" fmla="*/ 317322 h 1162541"/>
                <a:gd name="connsiteX13" fmla="*/ 1265457 w 1265303"/>
                <a:gd name="connsiteY13" fmla="*/ 1162138 h 1162541"/>
                <a:gd name="connsiteX14" fmla="*/ 153 w 1265303"/>
                <a:gd name="connsiteY14" fmla="*/ 1162138 h 1162541"/>
                <a:gd name="connsiteX15" fmla="*/ 153 w 1265303"/>
                <a:gd name="connsiteY15" fmla="*/ 331092 h 1162541"/>
                <a:gd name="connsiteX16" fmla="*/ 8230 w 1265303"/>
                <a:gd name="connsiteY16" fmla="*/ 314644 h 1162541"/>
                <a:gd name="connsiteX17" fmla="*/ 33907 w 1265303"/>
                <a:gd name="connsiteY17" fmla="*/ 214990 h 1162541"/>
                <a:gd name="connsiteX18" fmla="*/ 24137 w 1265303"/>
                <a:gd name="connsiteY18" fmla="*/ 162285 h 1162541"/>
                <a:gd name="connsiteX19" fmla="*/ 13273 w 1265303"/>
                <a:gd name="connsiteY19" fmla="*/ 129562 h 1162541"/>
                <a:gd name="connsiteX20" fmla="*/ 16108 w 1265303"/>
                <a:gd name="connsiteY20" fmla="*/ 120643 h 1162541"/>
                <a:gd name="connsiteX21" fmla="*/ 203221 w 1265303"/>
                <a:gd name="connsiteY21" fmla="*/ -404 h 116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5303" h="1162541">
                  <a:moveTo>
                    <a:pt x="203221" y="-404"/>
                  </a:moveTo>
                  <a:lnTo>
                    <a:pt x="349454" y="-404"/>
                  </a:lnTo>
                  <a:lnTo>
                    <a:pt x="378585" y="27678"/>
                  </a:lnTo>
                  <a:cubicBezTo>
                    <a:pt x="443648" y="79411"/>
                    <a:pt x="533532" y="111400"/>
                    <a:pt x="632806" y="111400"/>
                  </a:cubicBezTo>
                  <a:cubicBezTo>
                    <a:pt x="732081" y="111400"/>
                    <a:pt x="821965" y="79411"/>
                    <a:pt x="887019" y="27678"/>
                  </a:cubicBezTo>
                  <a:lnTo>
                    <a:pt x="916159" y="-404"/>
                  </a:lnTo>
                  <a:lnTo>
                    <a:pt x="1062388" y="-404"/>
                  </a:lnTo>
                  <a:cubicBezTo>
                    <a:pt x="1146503" y="-404"/>
                    <a:pt x="1218672" y="49509"/>
                    <a:pt x="1249499" y="120643"/>
                  </a:cubicBezTo>
                  <a:lnTo>
                    <a:pt x="1255645" y="139968"/>
                  </a:lnTo>
                  <a:lnTo>
                    <a:pt x="1248235" y="162285"/>
                  </a:lnTo>
                  <a:cubicBezTo>
                    <a:pt x="1242577" y="182982"/>
                    <a:pt x="1238790" y="201916"/>
                    <a:pt x="1238470" y="214990"/>
                  </a:cubicBezTo>
                  <a:cubicBezTo>
                    <a:pt x="1237829" y="241128"/>
                    <a:pt x="1250232" y="282970"/>
                    <a:pt x="1264144" y="314644"/>
                  </a:cubicBezTo>
                  <a:lnTo>
                    <a:pt x="1265457" y="317322"/>
                  </a:lnTo>
                  <a:lnTo>
                    <a:pt x="1265457" y="1162138"/>
                  </a:lnTo>
                  <a:lnTo>
                    <a:pt x="153" y="1162138"/>
                  </a:lnTo>
                  <a:lnTo>
                    <a:pt x="153" y="331092"/>
                  </a:lnTo>
                  <a:lnTo>
                    <a:pt x="8230" y="314644"/>
                  </a:lnTo>
                  <a:cubicBezTo>
                    <a:pt x="22139" y="282970"/>
                    <a:pt x="34545" y="241128"/>
                    <a:pt x="33907" y="214990"/>
                  </a:cubicBezTo>
                  <a:cubicBezTo>
                    <a:pt x="33584" y="201916"/>
                    <a:pt x="29798" y="182982"/>
                    <a:pt x="24137" y="162285"/>
                  </a:cubicBezTo>
                  <a:lnTo>
                    <a:pt x="13273" y="129562"/>
                  </a:lnTo>
                  <a:lnTo>
                    <a:pt x="16108" y="120643"/>
                  </a:lnTo>
                  <a:cubicBezTo>
                    <a:pt x="46941" y="49509"/>
                    <a:pt x="119111" y="-404"/>
                    <a:pt x="203221" y="-404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9" name="Forma Livre: Forma 1198">
              <a:extLst>
                <a:ext uri="{FF2B5EF4-FFF2-40B4-BE49-F238E27FC236}">
                  <a16:creationId xmlns:a16="http://schemas.microsoft.com/office/drawing/2014/main" id="{8875EA18-2ABC-CDF6-4C07-3B004E15871B}"/>
                </a:ext>
              </a:extLst>
            </p:cNvPr>
            <p:cNvSpPr/>
            <p:nvPr/>
          </p:nvSpPr>
          <p:spPr>
            <a:xfrm>
              <a:off x="-1480245" y="3646172"/>
              <a:ext cx="1236763" cy="295399"/>
            </a:xfrm>
            <a:custGeom>
              <a:avLst/>
              <a:gdLst>
                <a:gd name="connsiteX0" fmla="*/ 617965 w 1236763"/>
                <a:gd name="connsiteY0" fmla="*/ -356 h 295399"/>
                <a:gd name="connsiteX1" fmla="*/ 735752 w 1236763"/>
                <a:gd name="connsiteY1" fmla="*/ 18807 h 295399"/>
                <a:gd name="connsiteX2" fmla="*/ 780476 w 1236763"/>
                <a:gd name="connsiteY2" fmla="*/ 61211 h 295399"/>
                <a:gd name="connsiteX3" fmla="*/ 950172 w 1236763"/>
                <a:gd name="connsiteY3" fmla="*/ 61211 h 295399"/>
                <a:gd name="connsiteX4" fmla="*/ 1226449 w 1236763"/>
                <a:gd name="connsiteY4" fmla="*/ 243454 h 295399"/>
                <a:gd name="connsiteX5" fmla="*/ 1236916 w 1236763"/>
                <a:gd name="connsiteY5" fmla="*/ 295044 h 295399"/>
                <a:gd name="connsiteX6" fmla="*/ 1212129 w 1236763"/>
                <a:gd name="connsiteY6" fmla="*/ 249600 h 295399"/>
                <a:gd name="connsiteX7" fmla="*/ 963497 w 1236763"/>
                <a:gd name="connsiteY7" fmla="*/ 118052 h 295399"/>
                <a:gd name="connsiteX8" fmla="*/ 724574 w 1236763"/>
                <a:gd name="connsiteY8" fmla="*/ 118052 h 295399"/>
                <a:gd name="connsiteX9" fmla="*/ 724574 w 1236763"/>
                <a:gd name="connsiteY9" fmla="*/ 148354 h 295399"/>
                <a:gd name="connsiteX10" fmla="*/ 885905 w 1236763"/>
                <a:gd name="connsiteY10" fmla="*/ 148354 h 295399"/>
                <a:gd name="connsiteX11" fmla="*/ 871939 w 1236763"/>
                <a:gd name="connsiteY11" fmla="*/ 161742 h 295399"/>
                <a:gd name="connsiteX12" fmla="*/ 617965 w 1236763"/>
                <a:gd name="connsiteY12" fmla="*/ 244978 h 295399"/>
                <a:gd name="connsiteX13" fmla="*/ 364000 w 1236763"/>
                <a:gd name="connsiteY13" fmla="*/ 161742 h 295399"/>
                <a:gd name="connsiteX14" fmla="*/ 350034 w 1236763"/>
                <a:gd name="connsiteY14" fmla="*/ 148354 h 295399"/>
                <a:gd name="connsiteX15" fmla="*/ 511356 w 1236763"/>
                <a:gd name="connsiteY15" fmla="*/ 148354 h 295399"/>
                <a:gd name="connsiteX16" fmla="*/ 511356 w 1236763"/>
                <a:gd name="connsiteY16" fmla="*/ 118052 h 295399"/>
                <a:gd name="connsiteX17" fmla="*/ 270538 w 1236763"/>
                <a:gd name="connsiteY17" fmla="*/ 118052 h 295399"/>
                <a:gd name="connsiteX18" fmla="*/ 21901 w 1236763"/>
                <a:gd name="connsiteY18" fmla="*/ 249600 h 295399"/>
                <a:gd name="connsiteX19" fmla="*/ 153 w 1236763"/>
                <a:gd name="connsiteY19" fmla="*/ 289479 h 295399"/>
                <a:gd name="connsiteX20" fmla="*/ 9495 w 1236763"/>
                <a:gd name="connsiteY20" fmla="*/ 243454 h 295399"/>
                <a:gd name="connsiteX21" fmla="*/ 285770 w 1236763"/>
                <a:gd name="connsiteY21" fmla="*/ 61211 h 295399"/>
                <a:gd name="connsiteX22" fmla="*/ 455463 w 1236763"/>
                <a:gd name="connsiteY22" fmla="*/ 61211 h 295399"/>
                <a:gd name="connsiteX23" fmla="*/ 500187 w 1236763"/>
                <a:gd name="connsiteY23" fmla="*/ 18807 h 295399"/>
                <a:gd name="connsiteX24" fmla="*/ 617965 w 1236763"/>
                <a:gd name="connsiteY24" fmla="*/ -356 h 2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6763" h="295399">
                  <a:moveTo>
                    <a:pt x="617965" y="-356"/>
                  </a:moveTo>
                  <a:cubicBezTo>
                    <a:pt x="663963" y="-356"/>
                    <a:pt x="705613" y="6972"/>
                    <a:pt x="735752" y="18807"/>
                  </a:cubicBezTo>
                  <a:lnTo>
                    <a:pt x="780476" y="61211"/>
                  </a:lnTo>
                  <a:lnTo>
                    <a:pt x="950172" y="61211"/>
                  </a:lnTo>
                  <a:cubicBezTo>
                    <a:pt x="1074370" y="61211"/>
                    <a:pt x="1180930" y="136357"/>
                    <a:pt x="1226449" y="243454"/>
                  </a:cubicBezTo>
                  <a:lnTo>
                    <a:pt x="1236916" y="295044"/>
                  </a:lnTo>
                  <a:lnTo>
                    <a:pt x="1212129" y="249600"/>
                  </a:lnTo>
                  <a:cubicBezTo>
                    <a:pt x="1158246" y="170232"/>
                    <a:pt x="1066994" y="118052"/>
                    <a:pt x="963497" y="118052"/>
                  </a:cubicBezTo>
                  <a:lnTo>
                    <a:pt x="724574" y="118052"/>
                  </a:lnTo>
                  <a:lnTo>
                    <a:pt x="724574" y="148354"/>
                  </a:lnTo>
                  <a:lnTo>
                    <a:pt x="885905" y="148354"/>
                  </a:lnTo>
                  <a:lnTo>
                    <a:pt x="871939" y="161742"/>
                  </a:lnTo>
                  <a:cubicBezTo>
                    <a:pt x="806942" y="213170"/>
                    <a:pt x="717153" y="244978"/>
                    <a:pt x="617965" y="244978"/>
                  </a:cubicBezTo>
                  <a:cubicBezTo>
                    <a:pt x="518786" y="244978"/>
                    <a:pt x="428997" y="213170"/>
                    <a:pt x="364000" y="161742"/>
                  </a:cubicBezTo>
                  <a:lnTo>
                    <a:pt x="350034" y="148354"/>
                  </a:lnTo>
                  <a:lnTo>
                    <a:pt x="511356" y="148354"/>
                  </a:lnTo>
                  <a:lnTo>
                    <a:pt x="511356" y="118052"/>
                  </a:lnTo>
                  <a:lnTo>
                    <a:pt x="270538" y="118052"/>
                  </a:lnTo>
                  <a:cubicBezTo>
                    <a:pt x="167040" y="118052"/>
                    <a:pt x="75786" y="170232"/>
                    <a:pt x="21901" y="249600"/>
                  </a:cubicBezTo>
                  <a:lnTo>
                    <a:pt x="153" y="289479"/>
                  </a:lnTo>
                  <a:lnTo>
                    <a:pt x="9495" y="243454"/>
                  </a:lnTo>
                  <a:cubicBezTo>
                    <a:pt x="55008" y="136357"/>
                    <a:pt x="161570" y="61211"/>
                    <a:pt x="285770" y="61211"/>
                  </a:cubicBezTo>
                  <a:lnTo>
                    <a:pt x="455463" y="61211"/>
                  </a:lnTo>
                  <a:lnTo>
                    <a:pt x="500187" y="18807"/>
                  </a:lnTo>
                  <a:cubicBezTo>
                    <a:pt x="530326" y="6972"/>
                    <a:pt x="571976" y="-356"/>
                    <a:pt x="617965" y="-356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0" name="Forma Livre: Forma 1199">
              <a:extLst>
                <a:ext uri="{FF2B5EF4-FFF2-40B4-BE49-F238E27FC236}">
                  <a16:creationId xmlns:a16="http://schemas.microsoft.com/office/drawing/2014/main" id="{3E1320FD-3959-86BA-94B7-C2C31ACBC9A6}"/>
                </a:ext>
              </a:extLst>
            </p:cNvPr>
            <p:cNvSpPr/>
            <p:nvPr/>
          </p:nvSpPr>
          <p:spPr>
            <a:xfrm>
              <a:off x="-1504032" y="3628277"/>
              <a:ext cx="498657" cy="575382"/>
            </a:xfrm>
            <a:custGeom>
              <a:avLst/>
              <a:gdLst>
                <a:gd name="connsiteX0" fmla="*/ 498841 w 498657"/>
                <a:gd name="connsiteY0" fmla="*/ -366 h 575382"/>
                <a:gd name="connsiteX1" fmla="*/ 370931 w 498657"/>
                <a:gd name="connsiteY1" fmla="*/ 48061 h 575382"/>
                <a:gd name="connsiteX2" fmla="*/ 175313 w 498657"/>
                <a:gd name="connsiteY2" fmla="*/ 51949 h 575382"/>
                <a:gd name="connsiteX3" fmla="*/ 143337 w 498657"/>
                <a:gd name="connsiteY3" fmla="*/ 84881 h 575382"/>
                <a:gd name="connsiteX4" fmla="*/ 100070 w 498657"/>
                <a:gd name="connsiteY4" fmla="*/ 81003 h 575382"/>
                <a:gd name="connsiteX5" fmla="*/ 7902 w 498657"/>
                <a:gd name="connsiteY5" fmla="*/ 168184 h 575382"/>
                <a:gd name="connsiteX6" fmla="*/ 11670 w 498657"/>
                <a:gd name="connsiteY6" fmla="*/ 575017 h 57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57" h="575382">
                  <a:moveTo>
                    <a:pt x="498841" y="-366"/>
                  </a:moveTo>
                  <a:cubicBezTo>
                    <a:pt x="461852" y="19493"/>
                    <a:pt x="424854" y="39351"/>
                    <a:pt x="370931" y="48061"/>
                  </a:cubicBezTo>
                  <a:cubicBezTo>
                    <a:pt x="317008" y="56780"/>
                    <a:pt x="213243" y="45812"/>
                    <a:pt x="175313" y="51949"/>
                  </a:cubicBezTo>
                  <a:cubicBezTo>
                    <a:pt x="137382" y="58076"/>
                    <a:pt x="155876" y="80031"/>
                    <a:pt x="143337" y="84881"/>
                  </a:cubicBezTo>
                  <a:cubicBezTo>
                    <a:pt x="130789" y="89712"/>
                    <a:pt x="122645" y="67119"/>
                    <a:pt x="100070" y="81003"/>
                  </a:cubicBezTo>
                  <a:cubicBezTo>
                    <a:pt x="77504" y="94887"/>
                    <a:pt x="22639" y="85844"/>
                    <a:pt x="7902" y="168184"/>
                  </a:cubicBezTo>
                  <a:cubicBezTo>
                    <a:pt x="-6825" y="250524"/>
                    <a:pt x="2422" y="412766"/>
                    <a:pt x="11670" y="575017"/>
                  </a:cubicBezTo>
                </a:path>
              </a:pathLst>
            </a:custGeom>
            <a:noFill/>
            <a:ln w="9571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201" name="Forma Livre: Forma 1200">
              <a:extLst>
                <a:ext uri="{FF2B5EF4-FFF2-40B4-BE49-F238E27FC236}">
                  <a16:creationId xmlns:a16="http://schemas.microsoft.com/office/drawing/2014/main" id="{66DB2BFB-B602-953C-A010-D789B1BC122D}"/>
                </a:ext>
              </a:extLst>
            </p:cNvPr>
            <p:cNvSpPr/>
            <p:nvPr/>
          </p:nvSpPr>
          <p:spPr>
            <a:xfrm>
              <a:off x="-730413" y="3631564"/>
              <a:ext cx="503409" cy="570855"/>
            </a:xfrm>
            <a:custGeom>
              <a:avLst/>
              <a:gdLst>
                <a:gd name="connsiteX0" fmla="*/ 123 w 503409"/>
                <a:gd name="connsiteY0" fmla="*/ -366 h 570855"/>
                <a:gd name="connsiteX1" fmla="*/ 129251 w 503409"/>
                <a:gd name="connsiteY1" fmla="*/ 47680 h 570855"/>
                <a:gd name="connsiteX2" fmla="*/ 326733 w 503409"/>
                <a:gd name="connsiteY2" fmla="*/ 51530 h 570855"/>
                <a:gd name="connsiteX3" fmla="*/ 359015 w 503409"/>
                <a:gd name="connsiteY3" fmla="*/ 84205 h 570855"/>
                <a:gd name="connsiteX4" fmla="*/ 402689 w 503409"/>
                <a:gd name="connsiteY4" fmla="*/ 80355 h 570855"/>
                <a:gd name="connsiteX5" fmla="*/ 495735 w 503409"/>
                <a:gd name="connsiteY5" fmla="*/ 166850 h 570855"/>
                <a:gd name="connsiteX6" fmla="*/ 491937 w 503409"/>
                <a:gd name="connsiteY6" fmla="*/ 570490 h 57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409" h="570855">
                  <a:moveTo>
                    <a:pt x="123" y="-366"/>
                  </a:moveTo>
                  <a:cubicBezTo>
                    <a:pt x="37464" y="19331"/>
                    <a:pt x="74815" y="39037"/>
                    <a:pt x="129251" y="47680"/>
                  </a:cubicBezTo>
                  <a:cubicBezTo>
                    <a:pt x="183683" y="56332"/>
                    <a:pt x="288440" y="45441"/>
                    <a:pt x="326733" y="51530"/>
                  </a:cubicBezTo>
                  <a:cubicBezTo>
                    <a:pt x="365028" y="57618"/>
                    <a:pt x="346356" y="79402"/>
                    <a:pt x="359015" y="84205"/>
                  </a:cubicBezTo>
                  <a:cubicBezTo>
                    <a:pt x="371674" y="89007"/>
                    <a:pt x="379903" y="66585"/>
                    <a:pt x="402689" y="80355"/>
                  </a:cubicBezTo>
                  <a:cubicBezTo>
                    <a:pt x="425476" y="94134"/>
                    <a:pt x="480862" y="85167"/>
                    <a:pt x="495735" y="166850"/>
                  </a:cubicBezTo>
                  <a:cubicBezTo>
                    <a:pt x="510610" y="248542"/>
                    <a:pt x="501274" y="409516"/>
                    <a:pt x="491937" y="570490"/>
                  </a:cubicBezTo>
                </a:path>
              </a:pathLst>
            </a:custGeom>
            <a:noFill/>
            <a:ln w="9579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2" name="Forma Livre: Forma 1201">
              <a:extLst>
                <a:ext uri="{FF2B5EF4-FFF2-40B4-BE49-F238E27FC236}">
                  <a16:creationId xmlns:a16="http://schemas.microsoft.com/office/drawing/2014/main" id="{5D8ACEF3-5B02-0BCF-9605-85F62E4C620F}"/>
                </a:ext>
              </a:extLst>
            </p:cNvPr>
            <p:cNvSpPr/>
            <p:nvPr/>
          </p:nvSpPr>
          <p:spPr>
            <a:xfrm>
              <a:off x="-1080674" y="3617585"/>
              <a:ext cx="428110" cy="142935"/>
            </a:xfrm>
            <a:custGeom>
              <a:avLst/>
              <a:gdLst>
                <a:gd name="connsiteX0" fmla="*/ 214209 w 428110"/>
                <a:gd name="connsiteY0" fmla="*/ -348 h 142935"/>
                <a:gd name="connsiteX1" fmla="*/ 428264 w 428110"/>
                <a:gd name="connsiteY1" fmla="*/ 137775 h 142935"/>
                <a:gd name="connsiteX2" fmla="*/ 426761 w 428110"/>
                <a:gd name="connsiteY2" fmla="*/ 142587 h 142935"/>
                <a:gd name="connsiteX3" fmla="*/ 411444 w 428110"/>
                <a:gd name="connsiteY3" fmla="*/ 93637 h 142935"/>
                <a:gd name="connsiteX4" fmla="*/ 214209 w 428110"/>
                <a:gd name="connsiteY4" fmla="*/ 9276 h 142935"/>
                <a:gd name="connsiteX5" fmla="*/ 16973 w 428110"/>
                <a:gd name="connsiteY5" fmla="*/ 93637 h 142935"/>
                <a:gd name="connsiteX6" fmla="*/ 1656 w 428110"/>
                <a:gd name="connsiteY6" fmla="*/ 142587 h 142935"/>
                <a:gd name="connsiteX7" fmla="*/ 153 w 428110"/>
                <a:gd name="connsiteY7" fmla="*/ 137775 h 142935"/>
                <a:gd name="connsiteX8" fmla="*/ 214209 w 428110"/>
                <a:gd name="connsiteY8" fmla="*/ -348 h 1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10" h="142935">
                  <a:moveTo>
                    <a:pt x="214209" y="-348"/>
                  </a:moveTo>
                  <a:cubicBezTo>
                    <a:pt x="332425" y="-348"/>
                    <a:pt x="428264" y="61495"/>
                    <a:pt x="428264" y="137775"/>
                  </a:cubicBezTo>
                  <a:lnTo>
                    <a:pt x="426761" y="142587"/>
                  </a:lnTo>
                  <a:lnTo>
                    <a:pt x="411444" y="93637"/>
                  </a:lnTo>
                  <a:cubicBezTo>
                    <a:pt x="378946" y="44057"/>
                    <a:pt x="302875" y="9276"/>
                    <a:pt x="214209" y="9276"/>
                  </a:cubicBezTo>
                  <a:cubicBezTo>
                    <a:pt x="125542" y="9276"/>
                    <a:pt x="49472" y="44057"/>
                    <a:pt x="16973" y="93637"/>
                  </a:cubicBezTo>
                  <a:lnTo>
                    <a:pt x="1656" y="142587"/>
                  </a:lnTo>
                  <a:lnTo>
                    <a:pt x="153" y="137775"/>
                  </a:lnTo>
                  <a:cubicBezTo>
                    <a:pt x="153" y="61495"/>
                    <a:pt x="95993" y="-348"/>
                    <a:pt x="214209" y="-348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3" name="Forma Livre: Forma 1202">
              <a:extLst>
                <a:ext uri="{FF2B5EF4-FFF2-40B4-BE49-F238E27FC236}">
                  <a16:creationId xmlns:a16="http://schemas.microsoft.com/office/drawing/2014/main" id="{DF91F872-7E0B-8A1C-2263-4F72E8CAE37D}"/>
                </a:ext>
              </a:extLst>
            </p:cNvPr>
            <p:cNvSpPr/>
            <p:nvPr/>
          </p:nvSpPr>
          <p:spPr>
            <a:xfrm>
              <a:off x="-1499272" y="11669570"/>
              <a:ext cx="1265303" cy="1162541"/>
            </a:xfrm>
            <a:custGeom>
              <a:avLst/>
              <a:gdLst>
                <a:gd name="connsiteX0" fmla="*/ 1062388 w 1265303"/>
                <a:gd name="connsiteY0" fmla="*/ 1161533 h 1162541"/>
                <a:gd name="connsiteX1" fmla="*/ 916159 w 1265303"/>
                <a:gd name="connsiteY1" fmla="*/ 1161533 h 1162541"/>
                <a:gd name="connsiteX2" fmla="*/ 887019 w 1265303"/>
                <a:gd name="connsiteY2" fmla="*/ 1133422 h 1162541"/>
                <a:gd name="connsiteX3" fmla="*/ 632806 w 1265303"/>
                <a:gd name="connsiteY3" fmla="*/ 1049758 h 1162541"/>
                <a:gd name="connsiteX4" fmla="*/ 378585 w 1265303"/>
                <a:gd name="connsiteY4" fmla="*/ 1133422 h 1162541"/>
                <a:gd name="connsiteX5" fmla="*/ 349454 w 1265303"/>
                <a:gd name="connsiteY5" fmla="*/ 1161533 h 1162541"/>
                <a:gd name="connsiteX6" fmla="*/ 203221 w 1265303"/>
                <a:gd name="connsiteY6" fmla="*/ 1161533 h 1162541"/>
                <a:gd name="connsiteX7" fmla="*/ 16108 w 1265303"/>
                <a:gd name="connsiteY7" fmla="*/ 1040514 h 1162541"/>
                <a:gd name="connsiteX8" fmla="*/ 9962 w 1265303"/>
                <a:gd name="connsiteY8" fmla="*/ 1021171 h 1162541"/>
                <a:gd name="connsiteX9" fmla="*/ 17373 w 1265303"/>
                <a:gd name="connsiteY9" fmla="*/ 998872 h 1162541"/>
                <a:gd name="connsiteX10" fmla="*/ 27143 w 1265303"/>
                <a:gd name="connsiteY10" fmla="*/ 946176 h 1162541"/>
                <a:gd name="connsiteX11" fmla="*/ 1466 w 1265303"/>
                <a:gd name="connsiteY11" fmla="*/ 846503 h 1162541"/>
                <a:gd name="connsiteX12" fmla="*/ 153 w 1265303"/>
                <a:gd name="connsiteY12" fmla="*/ 843834 h 1162541"/>
                <a:gd name="connsiteX13" fmla="*/ 153 w 1265303"/>
                <a:gd name="connsiteY13" fmla="*/ -1009 h 1162541"/>
                <a:gd name="connsiteX14" fmla="*/ 1265457 w 1265303"/>
                <a:gd name="connsiteY14" fmla="*/ -1009 h 1162541"/>
                <a:gd name="connsiteX15" fmla="*/ 1265457 w 1265303"/>
                <a:gd name="connsiteY15" fmla="*/ 830018 h 1162541"/>
                <a:gd name="connsiteX16" fmla="*/ 1257382 w 1265303"/>
                <a:gd name="connsiteY16" fmla="*/ 846503 h 1162541"/>
                <a:gd name="connsiteX17" fmla="*/ 1231707 w 1265303"/>
                <a:gd name="connsiteY17" fmla="*/ 946176 h 1162541"/>
                <a:gd name="connsiteX18" fmla="*/ 1241473 w 1265303"/>
                <a:gd name="connsiteY18" fmla="*/ 998872 h 1162541"/>
                <a:gd name="connsiteX19" fmla="*/ 1252336 w 1265303"/>
                <a:gd name="connsiteY19" fmla="*/ 1031557 h 1162541"/>
                <a:gd name="connsiteX20" fmla="*/ 1249499 w 1265303"/>
                <a:gd name="connsiteY20" fmla="*/ 1040514 h 1162541"/>
                <a:gd name="connsiteX21" fmla="*/ 1062388 w 1265303"/>
                <a:gd name="connsiteY21" fmla="*/ 1161533 h 116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5303" h="1162541">
                  <a:moveTo>
                    <a:pt x="1062388" y="1161533"/>
                  </a:moveTo>
                  <a:lnTo>
                    <a:pt x="916159" y="1161533"/>
                  </a:lnTo>
                  <a:lnTo>
                    <a:pt x="887019" y="1133422"/>
                  </a:lnTo>
                  <a:cubicBezTo>
                    <a:pt x="821965" y="1081680"/>
                    <a:pt x="732081" y="1049758"/>
                    <a:pt x="632806" y="1049758"/>
                  </a:cubicBezTo>
                  <a:cubicBezTo>
                    <a:pt x="533523" y="1049758"/>
                    <a:pt x="443648" y="1081680"/>
                    <a:pt x="378585" y="1133422"/>
                  </a:cubicBezTo>
                  <a:lnTo>
                    <a:pt x="349454" y="1161533"/>
                  </a:lnTo>
                  <a:lnTo>
                    <a:pt x="203221" y="1161533"/>
                  </a:lnTo>
                  <a:cubicBezTo>
                    <a:pt x="119111" y="1161533"/>
                    <a:pt x="46941" y="1111601"/>
                    <a:pt x="16108" y="1040514"/>
                  </a:cubicBezTo>
                  <a:lnTo>
                    <a:pt x="9962" y="1021171"/>
                  </a:lnTo>
                  <a:lnTo>
                    <a:pt x="17373" y="998872"/>
                  </a:lnTo>
                  <a:cubicBezTo>
                    <a:pt x="23034" y="978195"/>
                    <a:pt x="26820" y="959232"/>
                    <a:pt x="27143" y="946176"/>
                  </a:cubicBezTo>
                  <a:cubicBezTo>
                    <a:pt x="27781" y="919971"/>
                    <a:pt x="15375" y="878140"/>
                    <a:pt x="1466" y="846503"/>
                  </a:cubicBezTo>
                  <a:lnTo>
                    <a:pt x="153" y="843834"/>
                  </a:lnTo>
                  <a:lnTo>
                    <a:pt x="153" y="-1009"/>
                  </a:lnTo>
                  <a:lnTo>
                    <a:pt x="1265457" y="-1009"/>
                  </a:lnTo>
                  <a:lnTo>
                    <a:pt x="1265457" y="830018"/>
                  </a:lnTo>
                  <a:lnTo>
                    <a:pt x="1257382" y="846503"/>
                  </a:lnTo>
                  <a:cubicBezTo>
                    <a:pt x="1243470" y="878140"/>
                    <a:pt x="1231066" y="919971"/>
                    <a:pt x="1231707" y="946176"/>
                  </a:cubicBezTo>
                  <a:cubicBezTo>
                    <a:pt x="1232029" y="959232"/>
                    <a:pt x="1235815" y="978195"/>
                    <a:pt x="1241473" y="998872"/>
                  </a:cubicBezTo>
                  <a:lnTo>
                    <a:pt x="1252336" y="1031557"/>
                  </a:lnTo>
                  <a:lnTo>
                    <a:pt x="1249499" y="1040514"/>
                  </a:lnTo>
                  <a:cubicBezTo>
                    <a:pt x="1218672" y="1111601"/>
                    <a:pt x="1146502" y="1161533"/>
                    <a:pt x="1062388" y="1161533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4" name="Forma Livre: Forma 1203">
              <a:extLst>
                <a:ext uri="{FF2B5EF4-FFF2-40B4-BE49-F238E27FC236}">
                  <a16:creationId xmlns:a16="http://schemas.microsoft.com/office/drawing/2014/main" id="{2DD3A54D-B4F3-80FF-70AC-C4E4D862D90B}"/>
                </a:ext>
              </a:extLst>
            </p:cNvPr>
            <p:cNvSpPr/>
            <p:nvPr/>
          </p:nvSpPr>
          <p:spPr>
            <a:xfrm>
              <a:off x="-1480245" y="12727292"/>
              <a:ext cx="1236763" cy="295399"/>
            </a:xfrm>
            <a:custGeom>
              <a:avLst/>
              <a:gdLst>
                <a:gd name="connsiteX0" fmla="*/ 619097 w 1236763"/>
                <a:gd name="connsiteY0" fmla="*/ 294343 h 295399"/>
                <a:gd name="connsiteX1" fmla="*/ 501309 w 1236763"/>
                <a:gd name="connsiteY1" fmla="*/ 275190 h 295399"/>
                <a:gd name="connsiteX2" fmla="*/ 456595 w 1236763"/>
                <a:gd name="connsiteY2" fmla="*/ 232785 h 295399"/>
                <a:gd name="connsiteX3" fmla="*/ 286902 w 1236763"/>
                <a:gd name="connsiteY3" fmla="*/ 232785 h 295399"/>
                <a:gd name="connsiteX4" fmla="*/ 10618 w 1236763"/>
                <a:gd name="connsiteY4" fmla="*/ 50494 h 295399"/>
                <a:gd name="connsiteX5" fmla="*/ 153 w 1236763"/>
                <a:gd name="connsiteY5" fmla="*/ -1057 h 295399"/>
                <a:gd name="connsiteX6" fmla="*/ 24936 w 1236763"/>
                <a:gd name="connsiteY6" fmla="*/ 44397 h 295399"/>
                <a:gd name="connsiteX7" fmla="*/ 273573 w 1236763"/>
                <a:gd name="connsiteY7" fmla="*/ 175897 h 295399"/>
                <a:gd name="connsiteX8" fmla="*/ 512488 w 1236763"/>
                <a:gd name="connsiteY8" fmla="*/ 175897 h 295399"/>
                <a:gd name="connsiteX9" fmla="*/ 512488 w 1236763"/>
                <a:gd name="connsiteY9" fmla="*/ 145595 h 295399"/>
                <a:gd name="connsiteX10" fmla="*/ 351166 w 1236763"/>
                <a:gd name="connsiteY10" fmla="*/ 145595 h 295399"/>
                <a:gd name="connsiteX11" fmla="*/ 365132 w 1236763"/>
                <a:gd name="connsiteY11" fmla="*/ 132254 h 295399"/>
                <a:gd name="connsiteX12" fmla="*/ 619097 w 1236763"/>
                <a:gd name="connsiteY12" fmla="*/ 48970 h 295399"/>
                <a:gd name="connsiteX13" fmla="*/ 873071 w 1236763"/>
                <a:gd name="connsiteY13" fmla="*/ 132254 h 295399"/>
                <a:gd name="connsiteX14" fmla="*/ 887037 w 1236763"/>
                <a:gd name="connsiteY14" fmla="*/ 145595 h 295399"/>
                <a:gd name="connsiteX15" fmla="*/ 725706 w 1236763"/>
                <a:gd name="connsiteY15" fmla="*/ 145595 h 295399"/>
                <a:gd name="connsiteX16" fmla="*/ 725706 w 1236763"/>
                <a:gd name="connsiteY16" fmla="*/ 175897 h 295399"/>
                <a:gd name="connsiteX17" fmla="*/ 966532 w 1236763"/>
                <a:gd name="connsiteY17" fmla="*/ 175897 h 295399"/>
                <a:gd name="connsiteX18" fmla="*/ 1215163 w 1236763"/>
                <a:gd name="connsiteY18" fmla="*/ 44397 h 295399"/>
                <a:gd name="connsiteX19" fmla="*/ 1236916 w 1236763"/>
                <a:gd name="connsiteY19" fmla="*/ 4469 h 295399"/>
                <a:gd name="connsiteX20" fmla="*/ 1227578 w 1236763"/>
                <a:gd name="connsiteY20" fmla="*/ 50494 h 295399"/>
                <a:gd name="connsiteX21" fmla="*/ 951302 w 1236763"/>
                <a:gd name="connsiteY21" fmla="*/ 232785 h 295399"/>
                <a:gd name="connsiteX22" fmla="*/ 781608 w 1236763"/>
                <a:gd name="connsiteY22" fmla="*/ 232785 h 295399"/>
                <a:gd name="connsiteX23" fmla="*/ 736885 w 1236763"/>
                <a:gd name="connsiteY23" fmla="*/ 275190 h 295399"/>
                <a:gd name="connsiteX24" fmla="*/ 619097 w 1236763"/>
                <a:gd name="connsiteY24" fmla="*/ 294343 h 2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6763" h="295399">
                  <a:moveTo>
                    <a:pt x="619097" y="294343"/>
                  </a:moveTo>
                  <a:cubicBezTo>
                    <a:pt x="573099" y="294343"/>
                    <a:pt x="531458" y="287006"/>
                    <a:pt x="501309" y="275190"/>
                  </a:cubicBezTo>
                  <a:lnTo>
                    <a:pt x="456595" y="232785"/>
                  </a:lnTo>
                  <a:lnTo>
                    <a:pt x="286902" y="232785"/>
                  </a:lnTo>
                  <a:cubicBezTo>
                    <a:pt x="162702" y="232785"/>
                    <a:pt x="56140" y="157601"/>
                    <a:pt x="10618" y="50494"/>
                  </a:cubicBezTo>
                  <a:lnTo>
                    <a:pt x="153" y="-1057"/>
                  </a:lnTo>
                  <a:lnTo>
                    <a:pt x="24936" y="44397"/>
                  </a:lnTo>
                  <a:cubicBezTo>
                    <a:pt x="78821" y="123773"/>
                    <a:pt x="170075" y="175897"/>
                    <a:pt x="273573" y="175897"/>
                  </a:cubicBezTo>
                  <a:lnTo>
                    <a:pt x="512488" y="175897"/>
                  </a:lnTo>
                  <a:lnTo>
                    <a:pt x="512488" y="145595"/>
                  </a:lnTo>
                  <a:lnTo>
                    <a:pt x="351166" y="145595"/>
                  </a:lnTo>
                  <a:lnTo>
                    <a:pt x="365132" y="132254"/>
                  </a:lnTo>
                  <a:cubicBezTo>
                    <a:pt x="430129" y="80797"/>
                    <a:pt x="519918" y="48970"/>
                    <a:pt x="619097" y="48970"/>
                  </a:cubicBezTo>
                  <a:cubicBezTo>
                    <a:pt x="718285" y="48970"/>
                    <a:pt x="808075" y="80797"/>
                    <a:pt x="873071" y="132254"/>
                  </a:cubicBezTo>
                  <a:lnTo>
                    <a:pt x="887037" y="145595"/>
                  </a:lnTo>
                  <a:lnTo>
                    <a:pt x="725706" y="145595"/>
                  </a:lnTo>
                  <a:lnTo>
                    <a:pt x="725706" y="175897"/>
                  </a:lnTo>
                  <a:lnTo>
                    <a:pt x="966532" y="175897"/>
                  </a:lnTo>
                  <a:cubicBezTo>
                    <a:pt x="1070030" y="175897"/>
                    <a:pt x="1161280" y="123773"/>
                    <a:pt x="1215163" y="44397"/>
                  </a:cubicBezTo>
                  <a:lnTo>
                    <a:pt x="1236916" y="4469"/>
                  </a:lnTo>
                  <a:lnTo>
                    <a:pt x="1227578" y="50494"/>
                  </a:lnTo>
                  <a:cubicBezTo>
                    <a:pt x="1182059" y="157601"/>
                    <a:pt x="1075498" y="232785"/>
                    <a:pt x="951302" y="232785"/>
                  </a:cubicBezTo>
                  <a:lnTo>
                    <a:pt x="781608" y="232785"/>
                  </a:lnTo>
                  <a:lnTo>
                    <a:pt x="736885" y="275190"/>
                  </a:lnTo>
                  <a:cubicBezTo>
                    <a:pt x="706746" y="287006"/>
                    <a:pt x="665095" y="294343"/>
                    <a:pt x="619097" y="294343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5" name="Forma Livre: Forma 1204">
              <a:extLst>
                <a:ext uri="{FF2B5EF4-FFF2-40B4-BE49-F238E27FC236}">
                  <a16:creationId xmlns:a16="http://schemas.microsoft.com/office/drawing/2014/main" id="{97CFA3D3-96FC-DE89-1D8E-1CFFAACDDCD1}"/>
                </a:ext>
              </a:extLst>
            </p:cNvPr>
            <p:cNvSpPr/>
            <p:nvPr/>
          </p:nvSpPr>
          <p:spPr>
            <a:xfrm>
              <a:off x="-732420" y="12474391"/>
              <a:ext cx="505196" cy="563547"/>
            </a:xfrm>
            <a:custGeom>
              <a:avLst/>
              <a:gdLst>
                <a:gd name="connsiteX0" fmla="*/ 124 w 505196"/>
                <a:gd name="connsiteY0" fmla="*/ 562499 h 563547"/>
                <a:gd name="connsiteX1" fmla="*/ 129708 w 505196"/>
                <a:gd name="connsiteY1" fmla="*/ 515045 h 563547"/>
                <a:gd name="connsiteX2" fmla="*/ 327895 w 505196"/>
                <a:gd name="connsiteY2" fmla="*/ 511328 h 563547"/>
                <a:gd name="connsiteX3" fmla="*/ 360290 w 505196"/>
                <a:gd name="connsiteY3" fmla="*/ 479025 h 563547"/>
                <a:gd name="connsiteX4" fmla="*/ 404120 w 505196"/>
                <a:gd name="connsiteY4" fmla="*/ 482837 h 563547"/>
                <a:gd name="connsiteX5" fmla="*/ 497495 w 505196"/>
                <a:gd name="connsiteY5" fmla="*/ 397456 h 563547"/>
                <a:gd name="connsiteX6" fmla="*/ 493683 w 505196"/>
                <a:gd name="connsiteY6" fmla="*/ -1048 h 56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196" h="563547">
                  <a:moveTo>
                    <a:pt x="124" y="562499"/>
                  </a:moveTo>
                  <a:cubicBezTo>
                    <a:pt x="37607" y="542964"/>
                    <a:pt x="75081" y="523621"/>
                    <a:pt x="129708" y="515045"/>
                  </a:cubicBezTo>
                  <a:cubicBezTo>
                    <a:pt x="184335" y="506564"/>
                    <a:pt x="289465" y="517332"/>
                    <a:pt x="327895" y="511328"/>
                  </a:cubicBezTo>
                  <a:cubicBezTo>
                    <a:pt x="366325" y="505325"/>
                    <a:pt x="347585" y="483789"/>
                    <a:pt x="360290" y="479025"/>
                  </a:cubicBezTo>
                  <a:cubicBezTo>
                    <a:pt x="372994" y="474260"/>
                    <a:pt x="381252" y="496367"/>
                    <a:pt x="404120" y="482837"/>
                  </a:cubicBezTo>
                  <a:cubicBezTo>
                    <a:pt x="426986" y="469210"/>
                    <a:pt x="482568" y="478072"/>
                    <a:pt x="497495" y="397456"/>
                  </a:cubicBezTo>
                  <a:cubicBezTo>
                    <a:pt x="512422" y="316745"/>
                    <a:pt x="503052" y="157897"/>
                    <a:pt x="493683" y="-1048"/>
                  </a:cubicBezTo>
                </a:path>
              </a:pathLst>
            </a:custGeom>
            <a:noFill/>
            <a:ln w="9534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6" name="Forma Livre: Forma 1205">
              <a:extLst>
                <a:ext uri="{FF2B5EF4-FFF2-40B4-BE49-F238E27FC236}">
                  <a16:creationId xmlns:a16="http://schemas.microsoft.com/office/drawing/2014/main" id="{E2621000-836B-3EB5-FF2F-546B0935AD36}"/>
                </a:ext>
              </a:extLst>
            </p:cNvPr>
            <p:cNvSpPr/>
            <p:nvPr/>
          </p:nvSpPr>
          <p:spPr>
            <a:xfrm>
              <a:off x="-1503895" y="12472200"/>
              <a:ext cx="512353" cy="568406"/>
            </a:xfrm>
            <a:custGeom>
              <a:avLst/>
              <a:gdLst>
                <a:gd name="connsiteX0" fmla="*/ 512536 w 512353"/>
                <a:gd name="connsiteY0" fmla="*/ 567359 h 568406"/>
                <a:gd name="connsiteX1" fmla="*/ 381115 w 512353"/>
                <a:gd name="connsiteY1" fmla="*/ 519523 h 568406"/>
                <a:gd name="connsiteX2" fmla="*/ 180122 w 512353"/>
                <a:gd name="connsiteY2" fmla="*/ 515711 h 568406"/>
                <a:gd name="connsiteX3" fmla="*/ 147272 w 512353"/>
                <a:gd name="connsiteY3" fmla="*/ 483217 h 568406"/>
                <a:gd name="connsiteX4" fmla="*/ 102815 w 512353"/>
                <a:gd name="connsiteY4" fmla="*/ 487029 h 568406"/>
                <a:gd name="connsiteX5" fmla="*/ 8117 w 512353"/>
                <a:gd name="connsiteY5" fmla="*/ 400886 h 568406"/>
                <a:gd name="connsiteX6" fmla="*/ 11979 w 512353"/>
                <a:gd name="connsiteY6" fmla="*/ -1048 h 5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353" h="568406">
                  <a:moveTo>
                    <a:pt x="512536" y="567359"/>
                  </a:moveTo>
                  <a:cubicBezTo>
                    <a:pt x="474529" y="547729"/>
                    <a:pt x="436523" y="528100"/>
                    <a:pt x="381115" y="519523"/>
                  </a:cubicBezTo>
                  <a:cubicBezTo>
                    <a:pt x="325718" y="510947"/>
                    <a:pt x="219099" y="521810"/>
                    <a:pt x="180122" y="515711"/>
                  </a:cubicBezTo>
                  <a:cubicBezTo>
                    <a:pt x="141145" y="509613"/>
                    <a:pt x="160153" y="487982"/>
                    <a:pt x="147272" y="483217"/>
                  </a:cubicBezTo>
                  <a:cubicBezTo>
                    <a:pt x="134381" y="478357"/>
                    <a:pt x="126009" y="500751"/>
                    <a:pt x="102815" y="487029"/>
                  </a:cubicBezTo>
                  <a:cubicBezTo>
                    <a:pt x="79621" y="473308"/>
                    <a:pt x="23253" y="482169"/>
                    <a:pt x="8117" y="400886"/>
                  </a:cubicBezTo>
                  <a:cubicBezTo>
                    <a:pt x="-7020" y="319509"/>
                    <a:pt x="2485" y="159230"/>
                    <a:pt x="11979" y="-1048"/>
                  </a:cubicBezTo>
                </a:path>
              </a:pathLst>
            </a:custGeom>
            <a:noFill/>
            <a:ln w="9642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7" name="Forma Livre: Forma 1206">
              <a:extLst>
                <a:ext uri="{FF2B5EF4-FFF2-40B4-BE49-F238E27FC236}">
                  <a16:creationId xmlns:a16="http://schemas.microsoft.com/office/drawing/2014/main" id="{64BB1986-3631-D702-BF9C-DF50230034F3}"/>
                </a:ext>
              </a:extLst>
            </p:cNvPr>
            <p:cNvSpPr/>
            <p:nvPr/>
          </p:nvSpPr>
          <p:spPr>
            <a:xfrm>
              <a:off x="-1080674" y="12908344"/>
              <a:ext cx="428110" cy="142935"/>
            </a:xfrm>
            <a:custGeom>
              <a:avLst/>
              <a:gdLst>
                <a:gd name="connsiteX0" fmla="*/ 214209 w 428110"/>
                <a:gd name="connsiteY0" fmla="*/ 141870 h 142935"/>
                <a:gd name="connsiteX1" fmla="*/ 153 w 428110"/>
                <a:gd name="connsiteY1" fmla="*/ 3699 h 142935"/>
                <a:gd name="connsiteX2" fmla="*/ 1656 w 428110"/>
                <a:gd name="connsiteY2" fmla="*/ -1065 h 142935"/>
                <a:gd name="connsiteX3" fmla="*/ 16973 w 428110"/>
                <a:gd name="connsiteY3" fmla="*/ 47914 h 142935"/>
                <a:gd name="connsiteX4" fmla="*/ 214209 w 428110"/>
                <a:gd name="connsiteY4" fmla="*/ 132246 h 142935"/>
                <a:gd name="connsiteX5" fmla="*/ 411444 w 428110"/>
                <a:gd name="connsiteY5" fmla="*/ 47914 h 142935"/>
                <a:gd name="connsiteX6" fmla="*/ 426761 w 428110"/>
                <a:gd name="connsiteY6" fmla="*/ -1065 h 142935"/>
                <a:gd name="connsiteX7" fmla="*/ 428264 w 428110"/>
                <a:gd name="connsiteY7" fmla="*/ 3699 h 142935"/>
                <a:gd name="connsiteX8" fmla="*/ 214209 w 428110"/>
                <a:gd name="connsiteY8" fmla="*/ 141870 h 1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10" h="142935">
                  <a:moveTo>
                    <a:pt x="214209" y="141870"/>
                  </a:moveTo>
                  <a:cubicBezTo>
                    <a:pt x="95993" y="141870"/>
                    <a:pt x="153" y="80027"/>
                    <a:pt x="153" y="3699"/>
                  </a:cubicBezTo>
                  <a:lnTo>
                    <a:pt x="1656" y="-1065"/>
                  </a:lnTo>
                  <a:lnTo>
                    <a:pt x="16973" y="47914"/>
                  </a:lnTo>
                  <a:cubicBezTo>
                    <a:pt x="49472" y="97465"/>
                    <a:pt x="125542" y="132246"/>
                    <a:pt x="214209" y="132246"/>
                  </a:cubicBezTo>
                  <a:cubicBezTo>
                    <a:pt x="302875" y="132246"/>
                    <a:pt x="378946" y="97465"/>
                    <a:pt x="411444" y="47914"/>
                  </a:cubicBezTo>
                  <a:lnTo>
                    <a:pt x="426761" y="-1065"/>
                  </a:lnTo>
                  <a:lnTo>
                    <a:pt x="428264" y="3699"/>
                  </a:lnTo>
                  <a:cubicBezTo>
                    <a:pt x="428264" y="80027"/>
                    <a:pt x="332425" y="141870"/>
                    <a:pt x="214209" y="141870"/>
                  </a:cubicBez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8" name="Forma Livre: Forma 1207">
              <a:extLst>
                <a:ext uri="{FF2B5EF4-FFF2-40B4-BE49-F238E27FC236}">
                  <a16:creationId xmlns:a16="http://schemas.microsoft.com/office/drawing/2014/main" id="{0A15CAD2-469D-F508-C54B-4419A2BE0247}"/>
                </a:ext>
              </a:extLst>
            </p:cNvPr>
            <p:cNvSpPr/>
            <p:nvPr/>
          </p:nvSpPr>
          <p:spPr>
            <a:xfrm>
              <a:off x="-1499272" y="4970708"/>
              <a:ext cx="1265305" cy="6937135"/>
            </a:xfrm>
            <a:custGeom>
              <a:avLst/>
              <a:gdLst>
                <a:gd name="connsiteX0" fmla="*/ 153 w 1265305"/>
                <a:gd name="connsiteY0" fmla="*/ -714 h 6937135"/>
                <a:gd name="connsiteX1" fmla="*/ 1265459 w 1265305"/>
                <a:gd name="connsiteY1" fmla="*/ -714 h 6937135"/>
                <a:gd name="connsiteX2" fmla="*/ 1265459 w 1265305"/>
                <a:gd name="connsiteY2" fmla="*/ 6936421 h 6937135"/>
                <a:gd name="connsiteX3" fmla="*/ 153 w 1265305"/>
                <a:gd name="connsiteY3" fmla="*/ 6936421 h 693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305" h="6937135">
                  <a:moveTo>
                    <a:pt x="153" y="-714"/>
                  </a:moveTo>
                  <a:lnTo>
                    <a:pt x="1265459" y="-714"/>
                  </a:lnTo>
                  <a:lnTo>
                    <a:pt x="1265459" y="6936421"/>
                  </a:lnTo>
                  <a:lnTo>
                    <a:pt x="153" y="6936421"/>
                  </a:lnTo>
                  <a:close/>
                </a:path>
              </a:pathLst>
            </a:custGeom>
            <a:solidFill>
              <a:srgbClr val="FF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09" name="Agrupar 1208">
              <a:extLst>
                <a:ext uri="{FF2B5EF4-FFF2-40B4-BE49-F238E27FC236}">
                  <a16:creationId xmlns:a16="http://schemas.microsoft.com/office/drawing/2014/main" id="{5F313832-1E60-E7F6-8659-C221BDCDE36F}"/>
                </a:ext>
              </a:extLst>
            </p:cNvPr>
            <p:cNvGrpSpPr/>
            <p:nvPr/>
          </p:nvGrpSpPr>
          <p:grpSpPr>
            <a:xfrm>
              <a:off x="-1334487" y="5468885"/>
              <a:ext cx="936000" cy="1260000"/>
              <a:chOff x="481741" y="5841680"/>
              <a:chExt cx="936000" cy="1260000"/>
            </a:xfrm>
          </p:grpSpPr>
          <p:sp>
            <p:nvSpPr>
              <p:cNvPr id="1481" name="Forma Livre: Forma 1480">
                <a:extLst>
                  <a:ext uri="{FF2B5EF4-FFF2-40B4-BE49-F238E27FC236}">
                    <a16:creationId xmlns:a16="http://schemas.microsoft.com/office/drawing/2014/main" id="{DB67853F-1C5C-0E30-99BF-2F870F83F8FC}"/>
                  </a:ext>
                </a:extLst>
              </p:cNvPr>
              <p:cNvSpPr/>
              <p:nvPr/>
            </p:nvSpPr>
            <p:spPr>
              <a:xfrm>
                <a:off x="481741" y="5841680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482" name="Elipse 1481">
                <a:extLst>
                  <a:ext uri="{FF2B5EF4-FFF2-40B4-BE49-F238E27FC236}">
                    <a16:creationId xmlns:a16="http://schemas.microsoft.com/office/drawing/2014/main" id="{FF301448-D872-717B-8723-50470D244556}"/>
                  </a:ext>
                </a:extLst>
              </p:cNvPr>
              <p:cNvSpPr/>
              <p:nvPr/>
            </p:nvSpPr>
            <p:spPr>
              <a:xfrm>
                <a:off x="661267" y="6717729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0" name="Agrupar 1209">
              <a:extLst>
                <a:ext uri="{FF2B5EF4-FFF2-40B4-BE49-F238E27FC236}">
                  <a16:creationId xmlns:a16="http://schemas.microsoft.com/office/drawing/2014/main" id="{B6089810-51A1-AD76-CFC2-CC42063213FF}"/>
                </a:ext>
              </a:extLst>
            </p:cNvPr>
            <p:cNvGrpSpPr/>
            <p:nvPr/>
          </p:nvGrpSpPr>
          <p:grpSpPr>
            <a:xfrm>
              <a:off x="-1333518" y="6959249"/>
              <a:ext cx="936000" cy="1260000"/>
              <a:chOff x="482710" y="7332044"/>
              <a:chExt cx="936000" cy="1260000"/>
            </a:xfrm>
          </p:grpSpPr>
          <p:sp>
            <p:nvSpPr>
              <p:cNvPr id="1479" name="Forma Livre: Forma 1478">
                <a:extLst>
                  <a:ext uri="{FF2B5EF4-FFF2-40B4-BE49-F238E27FC236}">
                    <a16:creationId xmlns:a16="http://schemas.microsoft.com/office/drawing/2014/main" id="{9ACBB662-46CB-1A5A-7087-1CD9862F5054}"/>
                  </a:ext>
                </a:extLst>
              </p:cNvPr>
              <p:cNvSpPr/>
              <p:nvPr/>
            </p:nvSpPr>
            <p:spPr>
              <a:xfrm>
                <a:off x="482710" y="7332044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>
                  <a:solidFill>
                    <a:srgbClr val="C00000"/>
                  </a:solidFill>
                </a:endParaRPr>
              </a:p>
            </p:txBody>
          </p:sp>
          <p:sp>
            <p:nvSpPr>
              <p:cNvPr id="1480" name="Elipse 1479">
                <a:extLst>
                  <a:ext uri="{FF2B5EF4-FFF2-40B4-BE49-F238E27FC236}">
                    <a16:creationId xmlns:a16="http://schemas.microsoft.com/office/drawing/2014/main" id="{7A316BBB-77BB-731F-2D52-68A1793D8F6E}"/>
                  </a:ext>
                </a:extLst>
              </p:cNvPr>
              <p:cNvSpPr/>
              <p:nvPr/>
            </p:nvSpPr>
            <p:spPr>
              <a:xfrm>
                <a:off x="662236" y="8208093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211" name="Agrupar 1210">
              <a:extLst>
                <a:ext uri="{FF2B5EF4-FFF2-40B4-BE49-F238E27FC236}">
                  <a16:creationId xmlns:a16="http://schemas.microsoft.com/office/drawing/2014/main" id="{35E59DFE-EBD8-F1FE-E48D-5D25D52CFE3B}"/>
                </a:ext>
              </a:extLst>
            </p:cNvPr>
            <p:cNvGrpSpPr/>
            <p:nvPr/>
          </p:nvGrpSpPr>
          <p:grpSpPr>
            <a:xfrm>
              <a:off x="-1334598" y="9939977"/>
              <a:ext cx="936000" cy="1260000"/>
              <a:chOff x="481630" y="10312772"/>
              <a:chExt cx="936000" cy="1260000"/>
            </a:xfrm>
          </p:grpSpPr>
          <p:sp>
            <p:nvSpPr>
              <p:cNvPr id="1477" name="Forma Livre: Forma 1476">
                <a:extLst>
                  <a:ext uri="{FF2B5EF4-FFF2-40B4-BE49-F238E27FC236}">
                    <a16:creationId xmlns:a16="http://schemas.microsoft.com/office/drawing/2014/main" id="{020B07FD-0BB8-DDDF-08D7-2DC87BBB0F63}"/>
                  </a:ext>
                </a:extLst>
              </p:cNvPr>
              <p:cNvSpPr/>
              <p:nvPr/>
            </p:nvSpPr>
            <p:spPr>
              <a:xfrm>
                <a:off x="481630" y="10312772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478" name="Elipse 1477">
                <a:extLst>
                  <a:ext uri="{FF2B5EF4-FFF2-40B4-BE49-F238E27FC236}">
                    <a16:creationId xmlns:a16="http://schemas.microsoft.com/office/drawing/2014/main" id="{F95FF583-E1E4-2986-ADB6-A618A2A2B083}"/>
                  </a:ext>
                </a:extLst>
              </p:cNvPr>
              <p:cNvSpPr/>
              <p:nvPr/>
            </p:nvSpPr>
            <p:spPr>
              <a:xfrm>
                <a:off x="661156" y="11188821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2" name="Agrupar 1211">
              <a:extLst>
                <a:ext uri="{FF2B5EF4-FFF2-40B4-BE49-F238E27FC236}">
                  <a16:creationId xmlns:a16="http://schemas.microsoft.com/office/drawing/2014/main" id="{C20E46AD-ECC1-E1FC-F18E-7487536B50DD}"/>
                </a:ext>
              </a:extLst>
            </p:cNvPr>
            <p:cNvGrpSpPr/>
            <p:nvPr/>
          </p:nvGrpSpPr>
          <p:grpSpPr>
            <a:xfrm>
              <a:off x="-1331717" y="8449613"/>
              <a:ext cx="936000" cy="1260000"/>
              <a:chOff x="-1331717" y="8449613"/>
              <a:chExt cx="936000" cy="1260000"/>
            </a:xfrm>
          </p:grpSpPr>
          <p:sp>
            <p:nvSpPr>
              <p:cNvPr id="1475" name="Forma Livre: Forma 1474">
                <a:extLst>
                  <a:ext uri="{FF2B5EF4-FFF2-40B4-BE49-F238E27FC236}">
                    <a16:creationId xmlns:a16="http://schemas.microsoft.com/office/drawing/2014/main" id="{A0C1701A-55F8-31E3-C876-4C25737B9CC0}"/>
                  </a:ext>
                </a:extLst>
              </p:cNvPr>
              <p:cNvSpPr/>
              <p:nvPr/>
            </p:nvSpPr>
            <p:spPr>
              <a:xfrm>
                <a:off x="-1331717" y="8449613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476" name="Elipse 1475">
                <a:extLst>
                  <a:ext uri="{FF2B5EF4-FFF2-40B4-BE49-F238E27FC236}">
                    <a16:creationId xmlns:a16="http://schemas.microsoft.com/office/drawing/2014/main" id="{DC9C9F0A-57AD-B1F2-E0EF-6B304A4F618D}"/>
                  </a:ext>
                </a:extLst>
              </p:cNvPr>
              <p:cNvSpPr/>
              <p:nvPr/>
            </p:nvSpPr>
            <p:spPr>
              <a:xfrm>
                <a:off x="-1152191" y="9325662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3" name="Agrupar 1212">
              <a:extLst>
                <a:ext uri="{FF2B5EF4-FFF2-40B4-BE49-F238E27FC236}">
                  <a16:creationId xmlns:a16="http://schemas.microsoft.com/office/drawing/2014/main" id="{91917453-5007-9FAC-2E2E-F73F4D9D6CC2}"/>
                </a:ext>
              </a:extLst>
            </p:cNvPr>
            <p:cNvGrpSpPr/>
            <p:nvPr/>
          </p:nvGrpSpPr>
          <p:grpSpPr>
            <a:xfrm>
              <a:off x="-1331627" y="11430340"/>
              <a:ext cx="936000" cy="1260000"/>
              <a:chOff x="484601" y="11803135"/>
              <a:chExt cx="936000" cy="1260000"/>
            </a:xfrm>
          </p:grpSpPr>
          <p:sp>
            <p:nvSpPr>
              <p:cNvPr id="1473" name="Forma Livre: Forma 1472">
                <a:extLst>
                  <a:ext uri="{FF2B5EF4-FFF2-40B4-BE49-F238E27FC236}">
                    <a16:creationId xmlns:a16="http://schemas.microsoft.com/office/drawing/2014/main" id="{6B4A0C77-35D5-6A74-2F6E-32DEE251AF1C}"/>
                  </a:ext>
                </a:extLst>
              </p:cNvPr>
              <p:cNvSpPr/>
              <p:nvPr/>
            </p:nvSpPr>
            <p:spPr>
              <a:xfrm>
                <a:off x="484601" y="11803135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474" name="Elipse 1473">
                <a:extLst>
                  <a:ext uri="{FF2B5EF4-FFF2-40B4-BE49-F238E27FC236}">
                    <a16:creationId xmlns:a16="http://schemas.microsoft.com/office/drawing/2014/main" id="{EEB8FE94-BE87-21E5-6BF3-57ECA45A680A}"/>
                  </a:ext>
                </a:extLst>
              </p:cNvPr>
              <p:cNvSpPr/>
              <p:nvPr/>
            </p:nvSpPr>
            <p:spPr>
              <a:xfrm>
                <a:off x="664127" y="12679184"/>
                <a:ext cx="576948" cy="383951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4" name="Agrupar 1213">
              <a:extLst>
                <a:ext uri="{FF2B5EF4-FFF2-40B4-BE49-F238E27FC236}">
                  <a16:creationId xmlns:a16="http://schemas.microsoft.com/office/drawing/2014/main" id="{C29FF55B-D706-12AF-870D-705EF00FD604}"/>
                </a:ext>
              </a:extLst>
            </p:cNvPr>
            <p:cNvGrpSpPr/>
            <p:nvPr/>
          </p:nvGrpSpPr>
          <p:grpSpPr>
            <a:xfrm>
              <a:off x="-1334487" y="3978523"/>
              <a:ext cx="936000" cy="1259998"/>
              <a:chOff x="459635" y="4467077"/>
              <a:chExt cx="936000" cy="1259998"/>
            </a:xfrm>
          </p:grpSpPr>
          <p:sp>
            <p:nvSpPr>
              <p:cNvPr id="1215" name="Forma Livre: Forma 1214">
                <a:extLst>
                  <a:ext uri="{FF2B5EF4-FFF2-40B4-BE49-F238E27FC236}">
                    <a16:creationId xmlns:a16="http://schemas.microsoft.com/office/drawing/2014/main" id="{170686C5-5DD1-391E-43EF-FE7AB91697E3}"/>
                  </a:ext>
                </a:extLst>
              </p:cNvPr>
              <p:cNvSpPr/>
              <p:nvPr/>
            </p:nvSpPr>
            <p:spPr>
              <a:xfrm>
                <a:off x="459635" y="4467077"/>
                <a:ext cx="936000" cy="1087278"/>
              </a:xfrm>
              <a:custGeom>
                <a:avLst/>
                <a:gdLst>
                  <a:gd name="connsiteX0" fmla="*/ 70027 w 594360"/>
                  <a:gd name="connsiteY0" fmla="*/ 0 h 683526"/>
                  <a:gd name="connsiteX1" fmla="*/ 524333 w 594360"/>
                  <a:gd name="connsiteY1" fmla="*/ 0 h 683526"/>
                  <a:gd name="connsiteX2" fmla="*/ 568307 w 594360"/>
                  <a:gd name="connsiteY2" fmla="*/ 66342 h 683526"/>
                  <a:gd name="connsiteX3" fmla="*/ 594360 w 594360"/>
                  <a:gd name="connsiteY3" fmla="*/ 71602 h 683526"/>
                  <a:gd name="connsiteX4" fmla="*/ 594360 w 594360"/>
                  <a:gd name="connsiteY4" fmla="*/ 683526 h 683526"/>
                  <a:gd name="connsiteX5" fmla="*/ 0 w 594360"/>
                  <a:gd name="connsiteY5" fmla="*/ 683526 h 683526"/>
                  <a:gd name="connsiteX6" fmla="*/ 0 w 594360"/>
                  <a:gd name="connsiteY6" fmla="*/ 71602 h 683526"/>
                  <a:gd name="connsiteX7" fmla="*/ 26053 w 594360"/>
                  <a:gd name="connsiteY7" fmla="*/ 66342 h 683526"/>
                  <a:gd name="connsiteX8" fmla="*/ 70027 w 594360"/>
                  <a:gd name="connsiteY8" fmla="*/ 0 h 68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4360" h="683526">
                    <a:moveTo>
                      <a:pt x="70027" y="0"/>
                    </a:moveTo>
                    <a:lnTo>
                      <a:pt x="524333" y="0"/>
                    </a:lnTo>
                    <a:cubicBezTo>
                      <a:pt x="524333" y="29824"/>
                      <a:pt x="542465" y="55412"/>
                      <a:pt x="568307" y="66342"/>
                    </a:cubicBezTo>
                    <a:lnTo>
                      <a:pt x="594360" y="71602"/>
                    </a:lnTo>
                    <a:lnTo>
                      <a:pt x="594360" y="683526"/>
                    </a:lnTo>
                    <a:lnTo>
                      <a:pt x="0" y="683526"/>
                    </a:lnTo>
                    <a:lnTo>
                      <a:pt x="0" y="71602"/>
                    </a:lnTo>
                    <a:lnTo>
                      <a:pt x="26053" y="66342"/>
                    </a:lnTo>
                    <a:cubicBezTo>
                      <a:pt x="51895" y="55412"/>
                      <a:pt x="70027" y="29824"/>
                      <a:pt x="700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472" name="Elipse 1471">
                <a:extLst>
                  <a:ext uri="{FF2B5EF4-FFF2-40B4-BE49-F238E27FC236}">
                    <a16:creationId xmlns:a16="http://schemas.microsoft.com/office/drawing/2014/main" id="{4CA715EB-F30D-E7B0-7F73-A917F038AA7A}"/>
                  </a:ext>
                </a:extLst>
              </p:cNvPr>
              <p:cNvSpPr/>
              <p:nvPr/>
            </p:nvSpPr>
            <p:spPr>
              <a:xfrm>
                <a:off x="639163" y="5343124"/>
                <a:ext cx="576948" cy="383951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494" name="Forma Livre: Forma 1493">
            <a:extLst>
              <a:ext uri="{FF2B5EF4-FFF2-40B4-BE49-F238E27FC236}">
                <a16:creationId xmlns:a16="http://schemas.microsoft.com/office/drawing/2014/main" id="{B3ED0431-52CB-95CD-642A-C0B9761A53B8}"/>
              </a:ext>
            </a:extLst>
          </p:cNvPr>
          <p:cNvSpPr/>
          <p:nvPr/>
        </p:nvSpPr>
        <p:spPr>
          <a:xfrm>
            <a:off x="3745788" y="2905912"/>
            <a:ext cx="498657" cy="575382"/>
          </a:xfrm>
          <a:custGeom>
            <a:avLst/>
            <a:gdLst>
              <a:gd name="connsiteX0" fmla="*/ 498841 w 498657"/>
              <a:gd name="connsiteY0" fmla="*/ -366 h 575382"/>
              <a:gd name="connsiteX1" fmla="*/ 370931 w 498657"/>
              <a:gd name="connsiteY1" fmla="*/ 48061 h 575382"/>
              <a:gd name="connsiteX2" fmla="*/ 175313 w 498657"/>
              <a:gd name="connsiteY2" fmla="*/ 51949 h 575382"/>
              <a:gd name="connsiteX3" fmla="*/ 143337 w 498657"/>
              <a:gd name="connsiteY3" fmla="*/ 84881 h 575382"/>
              <a:gd name="connsiteX4" fmla="*/ 100070 w 498657"/>
              <a:gd name="connsiteY4" fmla="*/ 81003 h 575382"/>
              <a:gd name="connsiteX5" fmla="*/ 7902 w 498657"/>
              <a:gd name="connsiteY5" fmla="*/ 168184 h 575382"/>
              <a:gd name="connsiteX6" fmla="*/ 11670 w 498657"/>
              <a:gd name="connsiteY6" fmla="*/ 575017 h 57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657" h="575382">
                <a:moveTo>
                  <a:pt x="498841" y="-366"/>
                </a:moveTo>
                <a:cubicBezTo>
                  <a:pt x="461852" y="19493"/>
                  <a:pt x="424854" y="39351"/>
                  <a:pt x="370931" y="48061"/>
                </a:cubicBezTo>
                <a:cubicBezTo>
                  <a:pt x="317008" y="56780"/>
                  <a:pt x="213243" y="45812"/>
                  <a:pt x="175313" y="51949"/>
                </a:cubicBezTo>
                <a:cubicBezTo>
                  <a:pt x="137382" y="58076"/>
                  <a:pt x="155876" y="80031"/>
                  <a:pt x="143337" y="84881"/>
                </a:cubicBezTo>
                <a:cubicBezTo>
                  <a:pt x="130789" y="89712"/>
                  <a:pt x="122645" y="67119"/>
                  <a:pt x="100070" y="81003"/>
                </a:cubicBezTo>
                <a:cubicBezTo>
                  <a:pt x="77504" y="94887"/>
                  <a:pt x="22639" y="85844"/>
                  <a:pt x="7902" y="168184"/>
                </a:cubicBezTo>
                <a:cubicBezTo>
                  <a:pt x="-6825" y="250524"/>
                  <a:pt x="2422" y="412766"/>
                  <a:pt x="11670" y="575017"/>
                </a:cubicBezTo>
              </a:path>
            </a:pathLst>
          </a:custGeom>
          <a:noFill/>
          <a:ln w="9571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041" name="Paralelogramo 1040">
            <a:extLst>
              <a:ext uri="{FF2B5EF4-FFF2-40B4-BE49-F238E27FC236}">
                <a16:creationId xmlns:a16="http://schemas.microsoft.com/office/drawing/2014/main" id="{824A26C4-85A8-7A00-7508-8201BEF3B383}"/>
              </a:ext>
            </a:extLst>
          </p:cNvPr>
          <p:cNvSpPr/>
          <p:nvPr/>
        </p:nvSpPr>
        <p:spPr>
          <a:xfrm rot="20183622" flipH="1">
            <a:off x="2192501" y="3545112"/>
            <a:ext cx="163122" cy="456908"/>
          </a:xfrm>
          <a:prstGeom prst="parallelogram">
            <a:avLst>
              <a:gd name="adj" fmla="val 5127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556" name="Agrupar 1555">
            <a:extLst>
              <a:ext uri="{FF2B5EF4-FFF2-40B4-BE49-F238E27FC236}">
                <a16:creationId xmlns:a16="http://schemas.microsoft.com/office/drawing/2014/main" id="{73BFA776-CA4D-9DAB-3260-63C958E83109}"/>
              </a:ext>
            </a:extLst>
          </p:cNvPr>
          <p:cNvGrpSpPr/>
          <p:nvPr/>
        </p:nvGrpSpPr>
        <p:grpSpPr>
          <a:xfrm>
            <a:off x="795338" y="6688126"/>
            <a:ext cx="8010524" cy="5744384"/>
            <a:chOff x="795338" y="6688126"/>
            <a:chExt cx="8010524" cy="5744384"/>
          </a:xfrm>
        </p:grpSpPr>
        <p:sp>
          <p:nvSpPr>
            <p:cNvPr id="1488" name="Retângulo: Cantos Arredondados 1487">
              <a:extLst>
                <a:ext uri="{FF2B5EF4-FFF2-40B4-BE49-F238E27FC236}">
                  <a16:creationId xmlns:a16="http://schemas.microsoft.com/office/drawing/2014/main" id="{E6C7CED3-C028-0A07-8D6F-D3C023407A09}"/>
                </a:ext>
              </a:extLst>
            </p:cNvPr>
            <p:cNvSpPr/>
            <p:nvPr/>
          </p:nvSpPr>
          <p:spPr>
            <a:xfrm>
              <a:off x="810304" y="7093811"/>
              <a:ext cx="7994922" cy="631544"/>
            </a:xfrm>
            <a:prstGeom prst="roundRect">
              <a:avLst>
                <a:gd name="adj" fmla="val 379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6" name="Retângulo: Cantos Arredondados 1485">
              <a:extLst>
                <a:ext uri="{FF2B5EF4-FFF2-40B4-BE49-F238E27FC236}">
                  <a16:creationId xmlns:a16="http://schemas.microsoft.com/office/drawing/2014/main" id="{1C84AE4E-7236-19D4-E7F2-00FF7ADAACA9}"/>
                </a:ext>
              </a:extLst>
            </p:cNvPr>
            <p:cNvSpPr/>
            <p:nvPr/>
          </p:nvSpPr>
          <p:spPr>
            <a:xfrm>
              <a:off x="810304" y="11800966"/>
              <a:ext cx="7994922" cy="631544"/>
            </a:xfrm>
            <a:prstGeom prst="roundRect">
              <a:avLst>
                <a:gd name="adj" fmla="val 379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5E20F19-D02C-8685-36C9-9CB97D703FA9}"/>
                </a:ext>
              </a:extLst>
            </p:cNvPr>
            <p:cNvSpPr/>
            <p:nvPr/>
          </p:nvSpPr>
          <p:spPr>
            <a:xfrm flipV="1">
              <a:off x="810303" y="7324096"/>
              <a:ext cx="7994922" cy="48475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67" name="Agrupar 1366">
              <a:extLst>
                <a:ext uri="{FF2B5EF4-FFF2-40B4-BE49-F238E27FC236}">
                  <a16:creationId xmlns:a16="http://schemas.microsoft.com/office/drawing/2014/main" id="{171E8C83-A777-F1FA-5EF3-19E3B00F6F7F}"/>
                </a:ext>
              </a:extLst>
            </p:cNvPr>
            <p:cNvGrpSpPr/>
            <p:nvPr/>
          </p:nvGrpSpPr>
          <p:grpSpPr>
            <a:xfrm>
              <a:off x="849103" y="7324099"/>
              <a:ext cx="7917323" cy="5038299"/>
              <a:chOff x="660658" y="353965"/>
              <a:chExt cx="7920000" cy="5040001"/>
            </a:xfrm>
            <a:solidFill>
              <a:srgbClr val="E8E6E4"/>
            </a:solidFill>
          </p:grpSpPr>
          <p:sp>
            <p:nvSpPr>
              <p:cNvPr id="1365" name="Forma Livre: Forma 1364">
                <a:extLst>
                  <a:ext uri="{FF2B5EF4-FFF2-40B4-BE49-F238E27FC236}">
                    <a16:creationId xmlns:a16="http://schemas.microsoft.com/office/drawing/2014/main" id="{14CA6F61-44ED-BE8A-8AAC-1E1275889A42}"/>
                  </a:ext>
                </a:extLst>
              </p:cNvPr>
              <p:cNvSpPr/>
              <p:nvPr/>
            </p:nvSpPr>
            <p:spPr>
              <a:xfrm flipH="1">
                <a:off x="661847" y="353965"/>
                <a:ext cx="7918811" cy="4692181"/>
              </a:xfrm>
              <a:custGeom>
                <a:avLst/>
                <a:gdLst>
                  <a:gd name="connsiteX0" fmla="*/ 1562100 w 3794761"/>
                  <a:gd name="connsiteY0" fmla="*/ 36674 h 1703367"/>
                  <a:gd name="connsiteX1" fmla="*/ 1562100 w 3794761"/>
                  <a:gd name="connsiteY1" fmla="*/ 55726 h 1703367"/>
                  <a:gd name="connsiteX2" fmla="*/ 251760 w 3794761"/>
                  <a:gd name="connsiteY2" fmla="*/ 55726 h 1703367"/>
                  <a:gd name="connsiteX3" fmla="*/ 73739 w 3794761"/>
                  <a:gd name="connsiteY3" fmla="*/ 129465 h 1703367"/>
                  <a:gd name="connsiteX4" fmla="*/ 26047 w 3794761"/>
                  <a:gd name="connsiteY4" fmla="*/ 200201 h 1703367"/>
                  <a:gd name="connsiteX5" fmla="*/ 17238 w 3794761"/>
                  <a:gd name="connsiteY5" fmla="*/ 241559 h 1703367"/>
                  <a:gd name="connsiteX6" fmla="*/ 34804 w 3794761"/>
                  <a:gd name="connsiteY6" fmla="*/ 324027 h 1703367"/>
                  <a:gd name="connsiteX7" fmla="*/ 40622 w 3794761"/>
                  <a:gd name="connsiteY7" fmla="*/ 332208 h 1703367"/>
                  <a:gd name="connsiteX8" fmla="*/ 17570 w 3794761"/>
                  <a:gd name="connsiteY8" fmla="*/ 382756 h 1703367"/>
                  <a:gd name="connsiteX9" fmla="*/ 15240 w 3794761"/>
                  <a:gd name="connsiteY9" fmla="*/ 385370 h 1703367"/>
                  <a:gd name="connsiteX10" fmla="*/ 15240 w 3794761"/>
                  <a:gd name="connsiteY10" fmla="*/ 212958 h 1703367"/>
                  <a:gd name="connsiteX11" fmla="*/ 19787 w 3794761"/>
                  <a:gd name="connsiteY11" fmla="*/ 190438 h 1703367"/>
                  <a:gd name="connsiteX12" fmla="*/ 251762 w 3794761"/>
                  <a:gd name="connsiteY12" fmla="*/ 36674 h 1703367"/>
                  <a:gd name="connsiteX13" fmla="*/ 3543002 w 3794761"/>
                  <a:gd name="connsiteY13" fmla="*/ 36674 h 1703367"/>
                  <a:gd name="connsiteX14" fmla="*/ 3774977 w 3794761"/>
                  <a:gd name="connsiteY14" fmla="*/ 190438 h 1703367"/>
                  <a:gd name="connsiteX15" fmla="*/ 3779521 w 3794761"/>
                  <a:gd name="connsiteY15" fmla="*/ 212945 h 1703367"/>
                  <a:gd name="connsiteX16" fmla="*/ 3779521 w 3794761"/>
                  <a:gd name="connsiteY16" fmla="*/ 387373 h 1703367"/>
                  <a:gd name="connsiteX17" fmla="*/ 3775406 w 3794761"/>
                  <a:gd name="connsiteY17" fmla="*/ 382756 h 1703367"/>
                  <a:gd name="connsiteX18" fmla="*/ 3752354 w 3794761"/>
                  <a:gd name="connsiteY18" fmla="*/ 332208 h 1703367"/>
                  <a:gd name="connsiteX19" fmla="*/ 3758172 w 3794761"/>
                  <a:gd name="connsiteY19" fmla="*/ 324027 h 1703367"/>
                  <a:gd name="connsiteX20" fmla="*/ 3775738 w 3794761"/>
                  <a:gd name="connsiteY20" fmla="*/ 241559 h 1703367"/>
                  <a:gd name="connsiteX21" fmla="*/ 3766105 w 3794761"/>
                  <a:gd name="connsiteY21" fmla="*/ 196333 h 1703367"/>
                  <a:gd name="connsiteX22" fmla="*/ 3721021 w 3794761"/>
                  <a:gd name="connsiteY22" fmla="*/ 129465 h 1703367"/>
                  <a:gd name="connsiteX23" fmla="*/ 3543000 w 3794761"/>
                  <a:gd name="connsiteY23" fmla="*/ 55726 h 1703367"/>
                  <a:gd name="connsiteX24" fmla="*/ 2232660 w 3794761"/>
                  <a:gd name="connsiteY24" fmla="*/ 55726 h 1703367"/>
                  <a:gd name="connsiteX25" fmla="*/ 2232660 w 3794761"/>
                  <a:gd name="connsiteY25" fmla="*/ 36674 h 1703367"/>
                  <a:gd name="connsiteX26" fmla="*/ 170195 w 3794761"/>
                  <a:gd name="connsiteY26" fmla="*/ 14684 h 1703367"/>
                  <a:gd name="connsiteX27" fmla="*/ 153764 w 3794761"/>
                  <a:gd name="connsiteY27" fmla="*/ 19785 h 1703367"/>
                  <a:gd name="connsiteX28" fmla="*/ 19785 w 3794761"/>
                  <a:gd name="connsiteY28" fmla="*/ 153764 h 1703367"/>
                  <a:gd name="connsiteX29" fmla="*/ 15240 w 3794761"/>
                  <a:gd name="connsiteY29" fmla="*/ 176274 h 1703367"/>
                  <a:gd name="connsiteX30" fmla="*/ 15240 w 3794761"/>
                  <a:gd name="connsiteY30" fmla="*/ 109385 h 1703367"/>
                  <a:gd name="connsiteX31" fmla="*/ 109941 w 3794761"/>
                  <a:gd name="connsiteY31" fmla="*/ 14684 h 1703367"/>
                  <a:gd name="connsiteX32" fmla="*/ 3684820 w 3794761"/>
                  <a:gd name="connsiteY32" fmla="*/ 14684 h 1703367"/>
                  <a:gd name="connsiteX33" fmla="*/ 3779521 w 3794761"/>
                  <a:gd name="connsiteY33" fmla="*/ 109385 h 1703367"/>
                  <a:gd name="connsiteX34" fmla="*/ 3779521 w 3794761"/>
                  <a:gd name="connsiteY34" fmla="*/ 176279 h 1703367"/>
                  <a:gd name="connsiteX35" fmla="*/ 3774976 w 3794761"/>
                  <a:gd name="connsiteY35" fmla="*/ 153764 h 1703367"/>
                  <a:gd name="connsiteX36" fmla="*/ 3640997 w 3794761"/>
                  <a:gd name="connsiteY36" fmla="*/ 19785 h 1703367"/>
                  <a:gd name="connsiteX37" fmla="*/ 3624565 w 3794761"/>
                  <a:gd name="connsiteY37" fmla="*/ 14684 h 1703367"/>
                  <a:gd name="connsiteX38" fmla="*/ 3700060 w 3794761"/>
                  <a:gd name="connsiteY38" fmla="*/ 0 h 1703367"/>
                  <a:gd name="connsiteX39" fmla="*/ 3543000 w 3794761"/>
                  <a:gd name="connsiteY39" fmla="*/ 0 h 1703367"/>
                  <a:gd name="connsiteX40" fmla="*/ 2676906 w 3794761"/>
                  <a:gd name="connsiteY40" fmla="*/ 0 h 1703367"/>
                  <a:gd name="connsiteX41" fmla="*/ 1117855 w 3794761"/>
                  <a:gd name="connsiteY41" fmla="*/ 0 h 1703367"/>
                  <a:gd name="connsiteX42" fmla="*/ 251760 w 3794761"/>
                  <a:gd name="connsiteY42" fmla="*/ 0 h 1703367"/>
                  <a:gd name="connsiteX43" fmla="*/ 94701 w 3794761"/>
                  <a:gd name="connsiteY43" fmla="*/ 0 h 1703367"/>
                  <a:gd name="connsiteX44" fmla="*/ 0 w 3794761"/>
                  <a:gd name="connsiteY44" fmla="*/ 94701 h 1703367"/>
                  <a:gd name="connsiteX45" fmla="*/ 0 w 3794761"/>
                  <a:gd name="connsiteY45" fmla="*/ 251760 h 1703367"/>
                  <a:gd name="connsiteX46" fmla="*/ 0 w 3794761"/>
                  <a:gd name="connsiteY46" fmla="*/ 402468 h 1703367"/>
                  <a:gd name="connsiteX47" fmla="*/ 0 w 3794761"/>
                  <a:gd name="connsiteY47" fmla="*/ 1281276 h 1703367"/>
                  <a:gd name="connsiteX48" fmla="*/ 0 w 3794761"/>
                  <a:gd name="connsiteY48" fmla="*/ 1298898 h 1703367"/>
                  <a:gd name="connsiteX49" fmla="*/ 0 w 3794761"/>
                  <a:gd name="connsiteY49" fmla="*/ 1451607 h 1703367"/>
                  <a:gd name="connsiteX50" fmla="*/ 251760 w 3794761"/>
                  <a:gd name="connsiteY50" fmla="*/ 1703367 h 1703367"/>
                  <a:gd name="connsiteX51" fmla="*/ 3543000 w 3794761"/>
                  <a:gd name="connsiteY51" fmla="*/ 1703367 h 1703367"/>
                  <a:gd name="connsiteX52" fmla="*/ 3794760 w 3794761"/>
                  <a:gd name="connsiteY52" fmla="*/ 1451607 h 1703367"/>
                  <a:gd name="connsiteX53" fmla="*/ 3794760 w 3794761"/>
                  <a:gd name="connsiteY53" fmla="*/ 1281276 h 1703367"/>
                  <a:gd name="connsiteX54" fmla="*/ 3794761 w 3794761"/>
                  <a:gd name="connsiteY54" fmla="*/ 1281276 h 1703367"/>
                  <a:gd name="connsiteX55" fmla="*/ 3794761 w 3794761"/>
                  <a:gd name="connsiteY55" fmla="*/ 94701 h 170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94761" h="1703367">
                    <a:moveTo>
                      <a:pt x="1562100" y="36674"/>
                    </a:moveTo>
                    <a:lnTo>
                      <a:pt x="1562100" y="55726"/>
                    </a:lnTo>
                    <a:lnTo>
                      <a:pt x="251760" y="55726"/>
                    </a:lnTo>
                    <a:cubicBezTo>
                      <a:pt x="182239" y="55726"/>
                      <a:pt x="119299" y="83905"/>
                      <a:pt x="73739" y="129465"/>
                    </a:cubicBezTo>
                    <a:lnTo>
                      <a:pt x="26047" y="200201"/>
                    </a:lnTo>
                    <a:lnTo>
                      <a:pt x="17238" y="241559"/>
                    </a:lnTo>
                    <a:cubicBezTo>
                      <a:pt x="17238" y="270812"/>
                      <a:pt x="23493" y="298680"/>
                      <a:pt x="34804" y="324027"/>
                    </a:cubicBezTo>
                    <a:lnTo>
                      <a:pt x="40622" y="332208"/>
                    </a:lnTo>
                    <a:lnTo>
                      <a:pt x="17570" y="382756"/>
                    </a:lnTo>
                    <a:lnTo>
                      <a:pt x="15240" y="385370"/>
                    </a:lnTo>
                    <a:lnTo>
                      <a:pt x="15240" y="212958"/>
                    </a:lnTo>
                    <a:lnTo>
                      <a:pt x="19787" y="190438"/>
                    </a:lnTo>
                    <a:cubicBezTo>
                      <a:pt x="58006" y="100077"/>
                      <a:pt x="147480" y="36674"/>
                      <a:pt x="251762" y="36674"/>
                    </a:cubicBezTo>
                    <a:close/>
                    <a:moveTo>
                      <a:pt x="3543002" y="36674"/>
                    </a:moveTo>
                    <a:cubicBezTo>
                      <a:pt x="3647284" y="36674"/>
                      <a:pt x="3736758" y="100077"/>
                      <a:pt x="3774977" y="190438"/>
                    </a:cubicBezTo>
                    <a:lnTo>
                      <a:pt x="3779521" y="212945"/>
                    </a:lnTo>
                    <a:lnTo>
                      <a:pt x="3779521" y="387373"/>
                    </a:lnTo>
                    <a:lnTo>
                      <a:pt x="3775406" y="382756"/>
                    </a:lnTo>
                    <a:lnTo>
                      <a:pt x="3752354" y="332208"/>
                    </a:lnTo>
                    <a:lnTo>
                      <a:pt x="3758172" y="324027"/>
                    </a:lnTo>
                    <a:cubicBezTo>
                      <a:pt x="3769483" y="298680"/>
                      <a:pt x="3775738" y="270812"/>
                      <a:pt x="3775738" y="241559"/>
                    </a:cubicBezTo>
                    <a:lnTo>
                      <a:pt x="3766105" y="196333"/>
                    </a:lnTo>
                    <a:lnTo>
                      <a:pt x="3721021" y="129465"/>
                    </a:lnTo>
                    <a:cubicBezTo>
                      <a:pt x="3675461" y="83905"/>
                      <a:pt x="3612521" y="55726"/>
                      <a:pt x="3543000" y="55726"/>
                    </a:cubicBezTo>
                    <a:lnTo>
                      <a:pt x="2232660" y="55726"/>
                    </a:lnTo>
                    <a:lnTo>
                      <a:pt x="2232660" y="36674"/>
                    </a:lnTo>
                    <a:close/>
                    <a:moveTo>
                      <a:pt x="170195" y="14684"/>
                    </a:moveTo>
                    <a:lnTo>
                      <a:pt x="153764" y="19785"/>
                    </a:lnTo>
                    <a:cubicBezTo>
                      <a:pt x="93523" y="45264"/>
                      <a:pt x="45264" y="93523"/>
                      <a:pt x="19785" y="153764"/>
                    </a:cubicBezTo>
                    <a:lnTo>
                      <a:pt x="15240" y="176274"/>
                    </a:lnTo>
                    <a:lnTo>
                      <a:pt x="15240" y="109385"/>
                    </a:lnTo>
                    <a:lnTo>
                      <a:pt x="109941" y="14684"/>
                    </a:lnTo>
                    <a:close/>
                    <a:moveTo>
                      <a:pt x="3684820" y="14684"/>
                    </a:moveTo>
                    <a:lnTo>
                      <a:pt x="3779521" y="109385"/>
                    </a:lnTo>
                    <a:lnTo>
                      <a:pt x="3779521" y="176279"/>
                    </a:lnTo>
                    <a:lnTo>
                      <a:pt x="3774976" y="153764"/>
                    </a:lnTo>
                    <a:cubicBezTo>
                      <a:pt x="3749496" y="93523"/>
                      <a:pt x="3701237" y="45264"/>
                      <a:pt x="3640997" y="19785"/>
                    </a:cubicBezTo>
                    <a:lnTo>
                      <a:pt x="3624565" y="14684"/>
                    </a:lnTo>
                    <a:close/>
                    <a:moveTo>
                      <a:pt x="3700060" y="0"/>
                    </a:moveTo>
                    <a:lnTo>
                      <a:pt x="3543000" y="0"/>
                    </a:lnTo>
                    <a:lnTo>
                      <a:pt x="2676906" y="0"/>
                    </a:lnTo>
                    <a:lnTo>
                      <a:pt x="1117855" y="0"/>
                    </a:lnTo>
                    <a:lnTo>
                      <a:pt x="251760" y="0"/>
                    </a:lnTo>
                    <a:lnTo>
                      <a:pt x="94701" y="0"/>
                    </a:lnTo>
                    <a:lnTo>
                      <a:pt x="0" y="94701"/>
                    </a:lnTo>
                    <a:lnTo>
                      <a:pt x="0" y="251760"/>
                    </a:lnTo>
                    <a:lnTo>
                      <a:pt x="0" y="402468"/>
                    </a:lnTo>
                    <a:lnTo>
                      <a:pt x="0" y="1281276"/>
                    </a:lnTo>
                    <a:lnTo>
                      <a:pt x="0" y="1298898"/>
                    </a:lnTo>
                    <a:lnTo>
                      <a:pt x="0" y="1451607"/>
                    </a:lnTo>
                    <a:cubicBezTo>
                      <a:pt x="0" y="1590650"/>
                      <a:pt x="112717" y="1703367"/>
                      <a:pt x="251760" y="1703367"/>
                    </a:cubicBezTo>
                    <a:lnTo>
                      <a:pt x="3543000" y="1703367"/>
                    </a:lnTo>
                    <a:cubicBezTo>
                      <a:pt x="3682043" y="1703367"/>
                      <a:pt x="3794760" y="1590650"/>
                      <a:pt x="3794760" y="1451607"/>
                    </a:cubicBezTo>
                    <a:lnTo>
                      <a:pt x="3794760" y="1281276"/>
                    </a:lnTo>
                    <a:lnTo>
                      <a:pt x="3794761" y="1281276"/>
                    </a:lnTo>
                    <a:lnTo>
                      <a:pt x="3794761" y="9470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366" name="Forma Livre: Forma 1365">
                <a:extLst>
                  <a:ext uri="{FF2B5EF4-FFF2-40B4-BE49-F238E27FC236}">
                    <a16:creationId xmlns:a16="http://schemas.microsoft.com/office/drawing/2014/main" id="{B185C4B8-7D9A-EB91-F94E-2A27647CF021}"/>
                  </a:ext>
                </a:extLst>
              </p:cNvPr>
              <p:cNvSpPr/>
              <p:nvPr/>
            </p:nvSpPr>
            <p:spPr>
              <a:xfrm rot="10800000" flipH="1">
                <a:off x="660658" y="701785"/>
                <a:ext cx="7918811" cy="4692181"/>
              </a:xfrm>
              <a:custGeom>
                <a:avLst/>
                <a:gdLst>
                  <a:gd name="connsiteX0" fmla="*/ 1562100 w 3794761"/>
                  <a:gd name="connsiteY0" fmla="*/ 36674 h 1703367"/>
                  <a:gd name="connsiteX1" fmla="*/ 1562100 w 3794761"/>
                  <a:gd name="connsiteY1" fmla="*/ 55726 h 1703367"/>
                  <a:gd name="connsiteX2" fmla="*/ 251760 w 3794761"/>
                  <a:gd name="connsiteY2" fmla="*/ 55726 h 1703367"/>
                  <a:gd name="connsiteX3" fmla="*/ 73739 w 3794761"/>
                  <a:gd name="connsiteY3" fmla="*/ 129465 h 1703367"/>
                  <a:gd name="connsiteX4" fmla="*/ 26047 w 3794761"/>
                  <a:gd name="connsiteY4" fmla="*/ 200201 h 1703367"/>
                  <a:gd name="connsiteX5" fmla="*/ 17238 w 3794761"/>
                  <a:gd name="connsiteY5" fmla="*/ 241559 h 1703367"/>
                  <a:gd name="connsiteX6" fmla="*/ 34804 w 3794761"/>
                  <a:gd name="connsiteY6" fmla="*/ 324027 h 1703367"/>
                  <a:gd name="connsiteX7" fmla="*/ 40622 w 3794761"/>
                  <a:gd name="connsiteY7" fmla="*/ 332208 h 1703367"/>
                  <a:gd name="connsiteX8" fmla="*/ 17570 w 3794761"/>
                  <a:gd name="connsiteY8" fmla="*/ 382756 h 1703367"/>
                  <a:gd name="connsiteX9" fmla="*/ 15240 w 3794761"/>
                  <a:gd name="connsiteY9" fmla="*/ 385370 h 1703367"/>
                  <a:gd name="connsiteX10" fmla="*/ 15240 w 3794761"/>
                  <a:gd name="connsiteY10" fmla="*/ 212958 h 1703367"/>
                  <a:gd name="connsiteX11" fmla="*/ 19787 w 3794761"/>
                  <a:gd name="connsiteY11" fmla="*/ 190438 h 1703367"/>
                  <a:gd name="connsiteX12" fmla="*/ 251762 w 3794761"/>
                  <a:gd name="connsiteY12" fmla="*/ 36674 h 1703367"/>
                  <a:gd name="connsiteX13" fmla="*/ 3543002 w 3794761"/>
                  <a:gd name="connsiteY13" fmla="*/ 36674 h 1703367"/>
                  <a:gd name="connsiteX14" fmla="*/ 3774977 w 3794761"/>
                  <a:gd name="connsiteY14" fmla="*/ 190438 h 1703367"/>
                  <a:gd name="connsiteX15" fmla="*/ 3779521 w 3794761"/>
                  <a:gd name="connsiteY15" fmla="*/ 212945 h 1703367"/>
                  <a:gd name="connsiteX16" fmla="*/ 3779521 w 3794761"/>
                  <a:gd name="connsiteY16" fmla="*/ 387373 h 1703367"/>
                  <a:gd name="connsiteX17" fmla="*/ 3775406 w 3794761"/>
                  <a:gd name="connsiteY17" fmla="*/ 382756 h 1703367"/>
                  <a:gd name="connsiteX18" fmla="*/ 3752354 w 3794761"/>
                  <a:gd name="connsiteY18" fmla="*/ 332208 h 1703367"/>
                  <a:gd name="connsiteX19" fmla="*/ 3758172 w 3794761"/>
                  <a:gd name="connsiteY19" fmla="*/ 324027 h 1703367"/>
                  <a:gd name="connsiteX20" fmla="*/ 3775738 w 3794761"/>
                  <a:gd name="connsiteY20" fmla="*/ 241559 h 1703367"/>
                  <a:gd name="connsiteX21" fmla="*/ 3766105 w 3794761"/>
                  <a:gd name="connsiteY21" fmla="*/ 196333 h 1703367"/>
                  <a:gd name="connsiteX22" fmla="*/ 3721021 w 3794761"/>
                  <a:gd name="connsiteY22" fmla="*/ 129465 h 1703367"/>
                  <a:gd name="connsiteX23" fmla="*/ 3543000 w 3794761"/>
                  <a:gd name="connsiteY23" fmla="*/ 55726 h 1703367"/>
                  <a:gd name="connsiteX24" fmla="*/ 2232660 w 3794761"/>
                  <a:gd name="connsiteY24" fmla="*/ 55726 h 1703367"/>
                  <a:gd name="connsiteX25" fmla="*/ 2232660 w 3794761"/>
                  <a:gd name="connsiteY25" fmla="*/ 36674 h 1703367"/>
                  <a:gd name="connsiteX26" fmla="*/ 170195 w 3794761"/>
                  <a:gd name="connsiteY26" fmla="*/ 14684 h 1703367"/>
                  <a:gd name="connsiteX27" fmla="*/ 153764 w 3794761"/>
                  <a:gd name="connsiteY27" fmla="*/ 19785 h 1703367"/>
                  <a:gd name="connsiteX28" fmla="*/ 19785 w 3794761"/>
                  <a:gd name="connsiteY28" fmla="*/ 153764 h 1703367"/>
                  <a:gd name="connsiteX29" fmla="*/ 15240 w 3794761"/>
                  <a:gd name="connsiteY29" fmla="*/ 176274 h 1703367"/>
                  <a:gd name="connsiteX30" fmla="*/ 15240 w 3794761"/>
                  <a:gd name="connsiteY30" fmla="*/ 109385 h 1703367"/>
                  <a:gd name="connsiteX31" fmla="*/ 109941 w 3794761"/>
                  <a:gd name="connsiteY31" fmla="*/ 14684 h 1703367"/>
                  <a:gd name="connsiteX32" fmla="*/ 3684820 w 3794761"/>
                  <a:gd name="connsiteY32" fmla="*/ 14684 h 1703367"/>
                  <a:gd name="connsiteX33" fmla="*/ 3779521 w 3794761"/>
                  <a:gd name="connsiteY33" fmla="*/ 109385 h 1703367"/>
                  <a:gd name="connsiteX34" fmla="*/ 3779521 w 3794761"/>
                  <a:gd name="connsiteY34" fmla="*/ 176279 h 1703367"/>
                  <a:gd name="connsiteX35" fmla="*/ 3774976 w 3794761"/>
                  <a:gd name="connsiteY35" fmla="*/ 153764 h 1703367"/>
                  <a:gd name="connsiteX36" fmla="*/ 3640997 w 3794761"/>
                  <a:gd name="connsiteY36" fmla="*/ 19785 h 1703367"/>
                  <a:gd name="connsiteX37" fmla="*/ 3624565 w 3794761"/>
                  <a:gd name="connsiteY37" fmla="*/ 14684 h 1703367"/>
                  <a:gd name="connsiteX38" fmla="*/ 3700060 w 3794761"/>
                  <a:gd name="connsiteY38" fmla="*/ 0 h 1703367"/>
                  <a:gd name="connsiteX39" fmla="*/ 3543000 w 3794761"/>
                  <a:gd name="connsiteY39" fmla="*/ 0 h 1703367"/>
                  <a:gd name="connsiteX40" fmla="*/ 2676906 w 3794761"/>
                  <a:gd name="connsiteY40" fmla="*/ 0 h 1703367"/>
                  <a:gd name="connsiteX41" fmla="*/ 1117855 w 3794761"/>
                  <a:gd name="connsiteY41" fmla="*/ 0 h 1703367"/>
                  <a:gd name="connsiteX42" fmla="*/ 251760 w 3794761"/>
                  <a:gd name="connsiteY42" fmla="*/ 0 h 1703367"/>
                  <a:gd name="connsiteX43" fmla="*/ 94701 w 3794761"/>
                  <a:gd name="connsiteY43" fmla="*/ 0 h 1703367"/>
                  <a:gd name="connsiteX44" fmla="*/ 0 w 3794761"/>
                  <a:gd name="connsiteY44" fmla="*/ 94701 h 1703367"/>
                  <a:gd name="connsiteX45" fmla="*/ 0 w 3794761"/>
                  <a:gd name="connsiteY45" fmla="*/ 251760 h 1703367"/>
                  <a:gd name="connsiteX46" fmla="*/ 0 w 3794761"/>
                  <a:gd name="connsiteY46" fmla="*/ 402468 h 1703367"/>
                  <a:gd name="connsiteX47" fmla="*/ 0 w 3794761"/>
                  <a:gd name="connsiteY47" fmla="*/ 1281276 h 1703367"/>
                  <a:gd name="connsiteX48" fmla="*/ 0 w 3794761"/>
                  <a:gd name="connsiteY48" fmla="*/ 1298898 h 1703367"/>
                  <a:gd name="connsiteX49" fmla="*/ 0 w 3794761"/>
                  <a:gd name="connsiteY49" fmla="*/ 1451607 h 1703367"/>
                  <a:gd name="connsiteX50" fmla="*/ 251760 w 3794761"/>
                  <a:gd name="connsiteY50" fmla="*/ 1703367 h 1703367"/>
                  <a:gd name="connsiteX51" fmla="*/ 3543000 w 3794761"/>
                  <a:gd name="connsiteY51" fmla="*/ 1703367 h 1703367"/>
                  <a:gd name="connsiteX52" fmla="*/ 3794760 w 3794761"/>
                  <a:gd name="connsiteY52" fmla="*/ 1451607 h 1703367"/>
                  <a:gd name="connsiteX53" fmla="*/ 3794760 w 3794761"/>
                  <a:gd name="connsiteY53" fmla="*/ 1281276 h 1703367"/>
                  <a:gd name="connsiteX54" fmla="*/ 3794761 w 3794761"/>
                  <a:gd name="connsiteY54" fmla="*/ 1281276 h 1703367"/>
                  <a:gd name="connsiteX55" fmla="*/ 3794761 w 3794761"/>
                  <a:gd name="connsiteY55" fmla="*/ 94701 h 170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94761" h="1703367">
                    <a:moveTo>
                      <a:pt x="1562100" y="36674"/>
                    </a:moveTo>
                    <a:lnTo>
                      <a:pt x="1562100" y="55726"/>
                    </a:lnTo>
                    <a:lnTo>
                      <a:pt x="251760" y="55726"/>
                    </a:lnTo>
                    <a:cubicBezTo>
                      <a:pt x="182239" y="55726"/>
                      <a:pt x="119299" y="83905"/>
                      <a:pt x="73739" y="129465"/>
                    </a:cubicBezTo>
                    <a:lnTo>
                      <a:pt x="26047" y="200201"/>
                    </a:lnTo>
                    <a:lnTo>
                      <a:pt x="17238" y="241559"/>
                    </a:lnTo>
                    <a:cubicBezTo>
                      <a:pt x="17238" y="270812"/>
                      <a:pt x="23493" y="298680"/>
                      <a:pt x="34804" y="324027"/>
                    </a:cubicBezTo>
                    <a:lnTo>
                      <a:pt x="40622" y="332208"/>
                    </a:lnTo>
                    <a:lnTo>
                      <a:pt x="17570" y="382756"/>
                    </a:lnTo>
                    <a:lnTo>
                      <a:pt x="15240" y="385370"/>
                    </a:lnTo>
                    <a:lnTo>
                      <a:pt x="15240" y="212958"/>
                    </a:lnTo>
                    <a:lnTo>
                      <a:pt x="19787" y="190438"/>
                    </a:lnTo>
                    <a:cubicBezTo>
                      <a:pt x="58006" y="100077"/>
                      <a:pt x="147480" y="36674"/>
                      <a:pt x="251762" y="36674"/>
                    </a:cubicBezTo>
                    <a:close/>
                    <a:moveTo>
                      <a:pt x="3543002" y="36674"/>
                    </a:moveTo>
                    <a:cubicBezTo>
                      <a:pt x="3647284" y="36674"/>
                      <a:pt x="3736758" y="100077"/>
                      <a:pt x="3774977" y="190438"/>
                    </a:cubicBezTo>
                    <a:lnTo>
                      <a:pt x="3779521" y="212945"/>
                    </a:lnTo>
                    <a:lnTo>
                      <a:pt x="3779521" y="387373"/>
                    </a:lnTo>
                    <a:lnTo>
                      <a:pt x="3775406" y="382756"/>
                    </a:lnTo>
                    <a:lnTo>
                      <a:pt x="3752354" y="332208"/>
                    </a:lnTo>
                    <a:lnTo>
                      <a:pt x="3758172" y="324027"/>
                    </a:lnTo>
                    <a:cubicBezTo>
                      <a:pt x="3769483" y="298680"/>
                      <a:pt x="3775738" y="270812"/>
                      <a:pt x="3775738" y="241559"/>
                    </a:cubicBezTo>
                    <a:lnTo>
                      <a:pt x="3766105" y="196333"/>
                    </a:lnTo>
                    <a:lnTo>
                      <a:pt x="3721021" y="129465"/>
                    </a:lnTo>
                    <a:cubicBezTo>
                      <a:pt x="3675461" y="83905"/>
                      <a:pt x="3612521" y="55726"/>
                      <a:pt x="3543000" y="55726"/>
                    </a:cubicBezTo>
                    <a:lnTo>
                      <a:pt x="2232660" y="55726"/>
                    </a:lnTo>
                    <a:lnTo>
                      <a:pt x="2232660" y="36674"/>
                    </a:lnTo>
                    <a:close/>
                    <a:moveTo>
                      <a:pt x="170195" y="14684"/>
                    </a:moveTo>
                    <a:lnTo>
                      <a:pt x="153764" y="19785"/>
                    </a:lnTo>
                    <a:cubicBezTo>
                      <a:pt x="93523" y="45264"/>
                      <a:pt x="45264" y="93523"/>
                      <a:pt x="19785" y="153764"/>
                    </a:cubicBezTo>
                    <a:lnTo>
                      <a:pt x="15240" y="176274"/>
                    </a:lnTo>
                    <a:lnTo>
                      <a:pt x="15240" y="109385"/>
                    </a:lnTo>
                    <a:lnTo>
                      <a:pt x="109941" y="14684"/>
                    </a:lnTo>
                    <a:close/>
                    <a:moveTo>
                      <a:pt x="3684820" y="14684"/>
                    </a:moveTo>
                    <a:lnTo>
                      <a:pt x="3779521" y="109385"/>
                    </a:lnTo>
                    <a:lnTo>
                      <a:pt x="3779521" y="176279"/>
                    </a:lnTo>
                    <a:lnTo>
                      <a:pt x="3774976" y="153764"/>
                    </a:lnTo>
                    <a:cubicBezTo>
                      <a:pt x="3749496" y="93523"/>
                      <a:pt x="3701237" y="45264"/>
                      <a:pt x="3640997" y="19785"/>
                    </a:cubicBezTo>
                    <a:lnTo>
                      <a:pt x="3624565" y="14684"/>
                    </a:lnTo>
                    <a:close/>
                    <a:moveTo>
                      <a:pt x="3700060" y="0"/>
                    </a:moveTo>
                    <a:lnTo>
                      <a:pt x="3543000" y="0"/>
                    </a:lnTo>
                    <a:lnTo>
                      <a:pt x="2676906" y="0"/>
                    </a:lnTo>
                    <a:lnTo>
                      <a:pt x="1117855" y="0"/>
                    </a:lnTo>
                    <a:lnTo>
                      <a:pt x="251760" y="0"/>
                    </a:lnTo>
                    <a:lnTo>
                      <a:pt x="94701" y="0"/>
                    </a:lnTo>
                    <a:lnTo>
                      <a:pt x="0" y="94701"/>
                    </a:lnTo>
                    <a:lnTo>
                      <a:pt x="0" y="251760"/>
                    </a:lnTo>
                    <a:lnTo>
                      <a:pt x="0" y="402468"/>
                    </a:lnTo>
                    <a:lnTo>
                      <a:pt x="0" y="1281276"/>
                    </a:lnTo>
                    <a:lnTo>
                      <a:pt x="0" y="1298898"/>
                    </a:lnTo>
                    <a:lnTo>
                      <a:pt x="0" y="1451607"/>
                    </a:lnTo>
                    <a:cubicBezTo>
                      <a:pt x="0" y="1590650"/>
                      <a:pt x="112717" y="1703367"/>
                      <a:pt x="251760" y="1703367"/>
                    </a:cubicBezTo>
                    <a:lnTo>
                      <a:pt x="3543000" y="1703367"/>
                    </a:lnTo>
                    <a:cubicBezTo>
                      <a:pt x="3682043" y="1703367"/>
                      <a:pt x="3794760" y="1590650"/>
                      <a:pt x="3794760" y="1451607"/>
                    </a:cubicBezTo>
                    <a:lnTo>
                      <a:pt x="3794760" y="1281276"/>
                    </a:lnTo>
                    <a:lnTo>
                      <a:pt x="3794761" y="1281276"/>
                    </a:lnTo>
                    <a:lnTo>
                      <a:pt x="3794761" y="9470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97" name="Forma Livre: Forma 1496">
              <a:extLst>
                <a:ext uri="{FF2B5EF4-FFF2-40B4-BE49-F238E27FC236}">
                  <a16:creationId xmlns:a16="http://schemas.microsoft.com/office/drawing/2014/main" id="{F4471493-EA4F-A450-7E1B-46E09DF18955}"/>
                </a:ext>
              </a:extLst>
            </p:cNvPr>
            <p:cNvSpPr/>
            <p:nvPr/>
          </p:nvSpPr>
          <p:spPr>
            <a:xfrm>
              <a:off x="4085303" y="6901312"/>
              <a:ext cx="1443732" cy="278295"/>
            </a:xfrm>
            <a:custGeom>
              <a:avLst/>
              <a:gdLst>
                <a:gd name="connsiteX0" fmla="*/ 571138 w 2002341"/>
                <a:gd name="connsiteY0" fmla="*/ 0 h 385973"/>
                <a:gd name="connsiteX1" fmla="*/ 581289 w 2002341"/>
                <a:gd name="connsiteY1" fmla="*/ 28381 h 385973"/>
                <a:gd name="connsiteX2" fmla="*/ 1006070 w 2002341"/>
                <a:gd name="connsiteY2" fmla="*/ 272755 h 385973"/>
                <a:gd name="connsiteX3" fmla="*/ 1430852 w 2002341"/>
                <a:gd name="connsiteY3" fmla="*/ 28381 h 385973"/>
                <a:gd name="connsiteX4" fmla="*/ 1440271 w 2002341"/>
                <a:gd name="connsiteY4" fmla="*/ 2046 h 385973"/>
                <a:gd name="connsiteX5" fmla="*/ 1502561 w 2002341"/>
                <a:gd name="connsiteY5" fmla="*/ 16100 h 385973"/>
                <a:gd name="connsiteX6" fmla="*/ 1988004 w 2002341"/>
                <a:gd name="connsiteY6" fmla="*/ 340539 h 385973"/>
                <a:gd name="connsiteX7" fmla="*/ 2002341 w 2002341"/>
                <a:gd name="connsiteY7" fmla="*/ 385973 h 385973"/>
                <a:gd name="connsiteX8" fmla="*/ 0 w 2002341"/>
                <a:gd name="connsiteY8" fmla="*/ 385973 h 385973"/>
                <a:gd name="connsiteX9" fmla="*/ 14337 w 2002341"/>
                <a:gd name="connsiteY9" fmla="*/ 340539 h 385973"/>
                <a:gd name="connsiteX10" fmla="*/ 499781 w 2002341"/>
                <a:gd name="connsiteY10" fmla="*/ 16100 h 38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341" h="385973">
                  <a:moveTo>
                    <a:pt x="571138" y="0"/>
                  </a:moveTo>
                  <a:lnTo>
                    <a:pt x="581289" y="28381"/>
                  </a:lnTo>
                  <a:cubicBezTo>
                    <a:pt x="651274" y="171990"/>
                    <a:pt x="815114" y="272755"/>
                    <a:pt x="1006070" y="272755"/>
                  </a:cubicBezTo>
                  <a:cubicBezTo>
                    <a:pt x="1197027" y="272755"/>
                    <a:pt x="1360867" y="171990"/>
                    <a:pt x="1430852" y="28381"/>
                  </a:cubicBezTo>
                  <a:lnTo>
                    <a:pt x="1440271" y="2046"/>
                  </a:lnTo>
                  <a:lnTo>
                    <a:pt x="1502561" y="16100"/>
                  </a:lnTo>
                  <a:cubicBezTo>
                    <a:pt x="1748641" y="84534"/>
                    <a:pt x="1929300" y="201795"/>
                    <a:pt x="1988004" y="340539"/>
                  </a:cubicBezTo>
                  <a:lnTo>
                    <a:pt x="2002341" y="385973"/>
                  </a:lnTo>
                  <a:lnTo>
                    <a:pt x="0" y="385973"/>
                  </a:lnTo>
                  <a:lnTo>
                    <a:pt x="14337" y="340539"/>
                  </a:lnTo>
                  <a:cubicBezTo>
                    <a:pt x="73042" y="201795"/>
                    <a:pt x="253701" y="84534"/>
                    <a:pt x="499781" y="1610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99" name="Forma Livre: Forma 1498">
              <a:extLst>
                <a:ext uri="{FF2B5EF4-FFF2-40B4-BE49-F238E27FC236}">
                  <a16:creationId xmlns:a16="http://schemas.microsoft.com/office/drawing/2014/main" id="{FE1F5456-FA3B-BD09-BBEC-EBE75FE43960}"/>
                </a:ext>
              </a:extLst>
            </p:cNvPr>
            <p:cNvSpPr/>
            <p:nvPr/>
          </p:nvSpPr>
          <p:spPr>
            <a:xfrm>
              <a:off x="795338" y="6859272"/>
              <a:ext cx="196086" cy="518423"/>
            </a:xfrm>
            <a:custGeom>
              <a:avLst/>
              <a:gdLst>
                <a:gd name="connsiteX0" fmla="*/ 13421 w 196152"/>
                <a:gd name="connsiteY0" fmla="*/ 517229 h 518598"/>
                <a:gd name="connsiteX1" fmla="*/ 113433 w 196152"/>
                <a:gd name="connsiteY1" fmla="*/ 255292 h 518598"/>
                <a:gd name="connsiteX2" fmla="*/ 65808 w 196152"/>
                <a:gd name="connsiteY2" fmla="*/ 179092 h 518598"/>
                <a:gd name="connsiteX3" fmla="*/ 18183 w 196152"/>
                <a:gd name="connsiteY3" fmla="*/ 283867 h 518598"/>
                <a:gd name="connsiteX4" fmla="*/ 13421 w 196152"/>
                <a:gd name="connsiteY4" fmla="*/ 2879 h 518598"/>
                <a:gd name="connsiteX5" fmla="*/ 189633 w 196152"/>
                <a:gd name="connsiteY5" fmla="*/ 150517 h 518598"/>
                <a:gd name="connsiteX6" fmla="*/ 146771 w 196152"/>
                <a:gd name="connsiteY6" fmla="*/ 350542 h 518598"/>
                <a:gd name="connsiteX7" fmla="*/ 13421 w 196152"/>
                <a:gd name="connsiteY7" fmla="*/ 517229 h 51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52" h="518598">
                  <a:moveTo>
                    <a:pt x="13421" y="517229"/>
                  </a:moveTo>
                  <a:cubicBezTo>
                    <a:pt x="7865" y="501354"/>
                    <a:pt x="104702" y="311648"/>
                    <a:pt x="113433" y="255292"/>
                  </a:cubicBezTo>
                  <a:cubicBezTo>
                    <a:pt x="122164" y="198936"/>
                    <a:pt x="81683" y="174330"/>
                    <a:pt x="65808" y="179092"/>
                  </a:cubicBezTo>
                  <a:cubicBezTo>
                    <a:pt x="49933" y="183854"/>
                    <a:pt x="26914" y="313236"/>
                    <a:pt x="18183" y="283867"/>
                  </a:cubicBezTo>
                  <a:cubicBezTo>
                    <a:pt x="9452" y="254498"/>
                    <a:pt x="-15154" y="25104"/>
                    <a:pt x="13421" y="2879"/>
                  </a:cubicBezTo>
                  <a:cubicBezTo>
                    <a:pt x="41996" y="-19346"/>
                    <a:pt x="167408" y="92573"/>
                    <a:pt x="189633" y="150517"/>
                  </a:cubicBezTo>
                  <a:cubicBezTo>
                    <a:pt x="211858" y="208461"/>
                    <a:pt x="172171" y="294186"/>
                    <a:pt x="146771" y="350542"/>
                  </a:cubicBezTo>
                  <a:cubicBezTo>
                    <a:pt x="121371" y="406898"/>
                    <a:pt x="18977" y="533104"/>
                    <a:pt x="13421" y="5172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0" name="Forma Livre: Forma 1499">
              <a:extLst>
                <a:ext uri="{FF2B5EF4-FFF2-40B4-BE49-F238E27FC236}">
                  <a16:creationId xmlns:a16="http://schemas.microsoft.com/office/drawing/2014/main" id="{50039527-A487-CC1A-1772-204110E27EDF}"/>
                </a:ext>
              </a:extLst>
            </p:cNvPr>
            <p:cNvSpPr/>
            <p:nvPr/>
          </p:nvSpPr>
          <p:spPr>
            <a:xfrm flipH="1">
              <a:off x="8609776" y="6859272"/>
              <a:ext cx="196086" cy="518423"/>
            </a:xfrm>
            <a:custGeom>
              <a:avLst/>
              <a:gdLst>
                <a:gd name="connsiteX0" fmla="*/ 13421 w 196152"/>
                <a:gd name="connsiteY0" fmla="*/ 517229 h 518598"/>
                <a:gd name="connsiteX1" fmla="*/ 113433 w 196152"/>
                <a:gd name="connsiteY1" fmla="*/ 255292 h 518598"/>
                <a:gd name="connsiteX2" fmla="*/ 65808 w 196152"/>
                <a:gd name="connsiteY2" fmla="*/ 179092 h 518598"/>
                <a:gd name="connsiteX3" fmla="*/ 18183 w 196152"/>
                <a:gd name="connsiteY3" fmla="*/ 283867 h 518598"/>
                <a:gd name="connsiteX4" fmla="*/ 13421 w 196152"/>
                <a:gd name="connsiteY4" fmla="*/ 2879 h 518598"/>
                <a:gd name="connsiteX5" fmla="*/ 189633 w 196152"/>
                <a:gd name="connsiteY5" fmla="*/ 150517 h 518598"/>
                <a:gd name="connsiteX6" fmla="*/ 146771 w 196152"/>
                <a:gd name="connsiteY6" fmla="*/ 350542 h 518598"/>
                <a:gd name="connsiteX7" fmla="*/ 13421 w 196152"/>
                <a:gd name="connsiteY7" fmla="*/ 517229 h 51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52" h="518598">
                  <a:moveTo>
                    <a:pt x="13421" y="517229"/>
                  </a:moveTo>
                  <a:cubicBezTo>
                    <a:pt x="7865" y="501354"/>
                    <a:pt x="104702" y="311648"/>
                    <a:pt x="113433" y="255292"/>
                  </a:cubicBezTo>
                  <a:cubicBezTo>
                    <a:pt x="122164" y="198936"/>
                    <a:pt x="81683" y="174330"/>
                    <a:pt x="65808" y="179092"/>
                  </a:cubicBezTo>
                  <a:cubicBezTo>
                    <a:pt x="49933" y="183854"/>
                    <a:pt x="26914" y="313236"/>
                    <a:pt x="18183" y="283867"/>
                  </a:cubicBezTo>
                  <a:cubicBezTo>
                    <a:pt x="9452" y="254498"/>
                    <a:pt x="-15154" y="25104"/>
                    <a:pt x="13421" y="2879"/>
                  </a:cubicBezTo>
                  <a:cubicBezTo>
                    <a:pt x="41996" y="-19346"/>
                    <a:pt x="167408" y="92573"/>
                    <a:pt x="189633" y="150517"/>
                  </a:cubicBezTo>
                  <a:cubicBezTo>
                    <a:pt x="211858" y="208461"/>
                    <a:pt x="172171" y="294186"/>
                    <a:pt x="146771" y="350542"/>
                  </a:cubicBezTo>
                  <a:cubicBezTo>
                    <a:pt x="121371" y="406898"/>
                    <a:pt x="18977" y="533104"/>
                    <a:pt x="13421" y="5172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03" name="Conector reto 1502">
              <a:extLst>
                <a:ext uri="{FF2B5EF4-FFF2-40B4-BE49-F238E27FC236}">
                  <a16:creationId xmlns:a16="http://schemas.microsoft.com/office/drawing/2014/main" id="{2F22A670-1356-DD12-D0D0-D1527A87D056}"/>
                </a:ext>
              </a:extLst>
            </p:cNvPr>
            <p:cNvCxnSpPr>
              <a:cxnSpLocks/>
            </p:cNvCxnSpPr>
            <p:nvPr/>
          </p:nvCxnSpPr>
          <p:spPr>
            <a:xfrm>
              <a:off x="973005" y="7029798"/>
              <a:ext cx="34111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ector reto 1032">
              <a:extLst>
                <a:ext uri="{FF2B5EF4-FFF2-40B4-BE49-F238E27FC236}">
                  <a16:creationId xmlns:a16="http://schemas.microsoft.com/office/drawing/2014/main" id="{AFC2013C-10DD-50C5-1DD4-AF6AE35D47BF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99" y="7029798"/>
              <a:ext cx="34111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6" name="Agrupar 1035">
              <a:extLst>
                <a:ext uri="{FF2B5EF4-FFF2-40B4-BE49-F238E27FC236}">
                  <a16:creationId xmlns:a16="http://schemas.microsoft.com/office/drawing/2014/main" id="{00E04695-D55F-789D-622F-D5805CB3A8ED}"/>
                </a:ext>
              </a:extLst>
            </p:cNvPr>
            <p:cNvGrpSpPr/>
            <p:nvPr/>
          </p:nvGrpSpPr>
          <p:grpSpPr>
            <a:xfrm>
              <a:off x="4197866" y="6688126"/>
              <a:ext cx="1219584" cy="375555"/>
              <a:chOff x="4357046" y="6769642"/>
              <a:chExt cx="1219996" cy="375682"/>
            </a:xfrm>
          </p:grpSpPr>
          <p:sp>
            <p:nvSpPr>
              <p:cNvPr id="1496" name="Elipse 1495">
                <a:extLst>
                  <a:ext uri="{FF2B5EF4-FFF2-40B4-BE49-F238E27FC236}">
                    <a16:creationId xmlns:a16="http://schemas.microsoft.com/office/drawing/2014/main" id="{0B128EE2-A106-6DE6-6728-A7282D49A955}"/>
                  </a:ext>
                </a:extLst>
              </p:cNvPr>
              <p:cNvSpPr/>
              <p:nvPr/>
            </p:nvSpPr>
            <p:spPr>
              <a:xfrm>
                <a:off x="4766066" y="6797309"/>
                <a:ext cx="400978" cy="3480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4" name="Forma Livre: Forma 1033">
                <a:extLst>
                  <a:ext uri="{FF2B5EF4-FFF2-40B4-BE49-F238E27FC236}">
                    <a16:creationId xmlns:a16="http://schemas.microsoft.com/office/drawing/2014/main" id="{2E8BE2ED-F1CD-2FA1-72D3-C09286C3558F}"/>
                  </a:ext>
                </a:extLst>
              </p:cNvPr>
              <p:cNvSpPr/>
              <p:nvPr/>
            </p:nvSpPr>
            <p:spPr>
              <a:xfrm rot="15301119">
                <a:off x="4518269" y="6608420"/>
                <a:ext cx="196152" cy="518598"/>
              </a:xfrm>
              <a:custGeom>
                <a:avLst/>
                <a:gdLst>
                  <a:gd name="connsiteX0" fmla="*/ 13421 w 196152"/>
                  <a:gd name="connsiteY0" fmla="*/ 517229 h 518598"/>
                  <a:gd name="connsiteX1" fmla="*/ 113433 w 196152"/>
                  <a:gd name="connsiteY1" fmla="*/ 255292 h 518598"/>
                  <a:gd name="connsiteX2" fmla="*/ 65808 w 196152"/>
                  <a:gd name="connsiteY2" fmla="*/ 179092 h 518598"/>
                  <a:gd name="connsiteX3" fmla="*/ 18183 w 196152"/>
                  <a:gd name="connsiteY3" fmla="*/ 283867 h 518598"/>
                  <a:gd name="connsiteX4" fmla="*/ 13421 w 196152"/>
                  <a:gd name="connsiteY4" fmla="*/ 2879 h 518598"/>
                  <a:gd name="connsiteX5" fmla="*/ 189633 w 196152"/>
                  <a:gd name="connsiteY5" fmla="*/ 150517 h 518598"/>
                  <a:gd name="connsiteX6" fmla="*/ 146771 w 196152"/>
                  <a:gd name="connsiteY6" fmla="*/ 350542 h 518598"/>
                  <a:gd name="connsiteX7" fmla="*/ 13421 w 196152"/>
                  <a:gd name="connsiteY7" fmla="*/ 517229 h 51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152" h="518598">
                    <a:moveTo>
                      <a:pt x="13421" y="517229"/>
                    </a:moveTo>
                    <a:cubicBezTo>
                      <a:pt x="7865" y="501354"/>
                      <a:pt x="104702" y="311648"/>
                      <a:pt x="113433" y="255292"/>
                    </a:cubicBezTo>
                    <a:cubicBezTo>
                      <a:pt x="122164" y="198936"/>
                      <a:pt x="81683" y="174330"/>
                      <a:pt x="65808" y="179092"/>
                    </a:cubicBezTo>
                    <a:cubicBezTo>
                      <a:pt x="49933" y="183854"/>
                      <a:pt x="26914" y="313236"/>
                      <a:pt x="18183" y="283867"/>
                    </a:cubicBezTo>
                    <a:cubicBezTo>
                      <a:pt x="9452" y="254498"/>
                      <a:pt x="-15154" y="25104"/>
                      <a:pt x="13421" y="2879"/>
                    </a:cubicBezTo>
                    <a:cubicBezTo>
                      <a:pt x="41996" y="-19346"/>
                      <a:pt x="167408" y="92573"/>
                      <a:pt x="189633" y="150517"/>
                    </a:cubicBezTo>
                    <a:cubicBezTo>
                      <a:pt x="211858" y="208461"/>
                      <a:pt x="172171" y="294186"/>
                      <a:pt x="146771" y="350542"/>
                    </a:cubicBezTo>
                    <a:cubicBezTo>
                      <a:pt x="121371" y="406898"/>
                      <a:pt x="18977" y="533104"/>
                      <a:pt x="13421" y="51722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Forma Livre: Forma 1034">
                <a:extLst>
                  <a:ext uri="{FF2B5EF4-FFF2-40B4-BE49-F238E27FC236}">
                    <a16:creationId xmlns:a16="http://schemas.microsoft.com/office/drawing/2014/main" id="{D26143F7-7821-4E56-2AA8-51ACBB181DDF}"/>
                  </a:ext>
                </a:extLst>
              </p:cNvPr>
              <p:cNvSpPr/>
              <p:nvPr/>
            </p:nvSpPr>
            <p:spPr>
              <a:xfrm rot="6298881" flipH="1">
                <a:off x="5219667" y="6608419"/>
                <a:ext cx="196152" cy="518598"/>
              </a:xfrm>
              <a:custGeom>
                <a:avLst/>
                <a:gdLst>
                  <a:gd name="connsiteX0" fmla="*/ 13421 w 196152"/>
                  <a:gd name="connsiteY0" fmla="*/ 517229 h 518598"/>
                  <a:gd name="connsiteX1" fmla="*/ 113433 w 196152"/>
                  <a:gd name="connsiteY1" fmla="*/ 255292 h 518598"/>
                  <a:gd name="connsiteX2" fmla="*/ 65808 w 196152"/>
                  <a:gd name="connsiteY2" fmla="*/ 179092 h 518598"/>
                  <a:gd name="connsiteX3" fmla="*/ 18183 w 196152"/>
                  <a:gd name="connsiteY3" fmla="*/ 283867 h 518598"/>
                  <a:gd name="connsiteX4" fmla="*/ 13421 w 196152"/>
                  <a:gd name="connsiteY4" fmla="*/ 2879 h 518598"/>
                  <a:gd name="connsiteX5" fmla="*/ 189633 w 196152"/>
                  <a:gd name="connsiteY5" fmla="*/ 150517 h 518598"/>
                  <a:gd name="connsiteX6" fmla="*/ 146771 w 196152"/>
                  <a:gd name="connsiteY6" fmla="*/ 350542 h 518598"/>
                  <a:gd name="connsiteX7" fmla="*/ 13421 w 196152"/>
                  <a:gd name="connsiteY7" fmla="*/ 517229 h 51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152" h="518598">
                    <a:moveTo>
                      <a:pt x="13421" y="517229"/>
                    </a:moveTo>
                    <a:cubicBezTo>
                      <a:pt x="7865" y="501354"/>
                      <a:pt x="104702" y="311648"/>
                      <a:pt x="113433" y="255292"/>
                    </a:cubicBezTo>
                    <a:cubicBezTo>
                      <a:pt x="122164" y="198936"/>
                      <a:pt x="81683" y="174330"/>
                      <a:pt x="65808" y="179092"/>
                    </a:cubicBezTo>
                    <a:cubicBezTo>
                      <a:pt x="49933" y="183854"/>
                      <a:pt x="26914" y="313236"/>
                      <a:pt x="18183" y="283867"/>
                    </a:cubicBezTo>
                    <a:cubicBezTo>
                      <a:pt x="9452" y="254498"/>
                      <a:pt x="-15154" y="25104"/>
                      <a:pt x="13421" y="2879"/>
                    </a:cubicBezTo>
                    <a:cubicBezTo>
                      <a:pt x="41996" y="-19346"/>
                      <a:pt x="167408" y="92573"/>
                      <a:pt x="189633" y="150517"/>
                    </a:cubicBezTo>
                    <a:cubicBezTo>
                      <a:pt x="211858" y="208461"/>
                      <a:pt x="172171" y="294186"/>
                      <a:pt x="146771" y="350542"/>
                    </a:cubicBezTo>
                    <a:cubicBezTo>
                      <a:pt x="121371" y="406898"/>
                      <a:pt x="18977" y="533104"/>
                      <a:pt x="13421" y="51722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8" name="Elipse 1037">
              <a:extLst>
                <a:ext uri="{FF2B5EF4-FFF2-40B4-BE49-F238E27FC236}">
                  <a16:creationId xmlns:a16="http://schemas.microsoft.com/office/drawing/2014/main" id="{A39F6BCB-4D87-3BEF-FE54-2AB68F5D3933}"/>
                </a:ext>
              </a:extLst>
            </p:cNvPr>
            <p:cNvSpPr/>
            <p:nvPr/>
          </p:nvSpPr>
          <p:spPr>
            <a:xfrm>
              <a:off x="4673582" y="6751540"/>
              <a:ext cx="268154" cy="268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3" name="Agrupar 1042">
              <a:extLst>
                <a:ext uri="{FF2B5EF4-FFF2-40B4-BE49-F238E27FC236}">
                  <a16:creationId xmlns:a16="http://schemas.microsoft.com/office/drawing/2014/main" id="{E2014E3B-F719-B122-584B-6FCB0E003E14}"/>
                </a:ext>
              </a:extLst>
            </p:cNvPr>
            <p:cNvGrpSpPr/>
            <p:nvPr/>
          </p:nvGrpSpPr>
          <p:grpSpPr>
            <a:xfrm>
              <a:off x="4720738" y="6798702"/>
              <a:ext cx="173833" cy="173833"/>
              <a:chOff x="4768365" y="6539028"/>
              <a:chExt cx="212036" cy="212037"/>
            </a:xfrm>
            <a:solidFill>
              <a:srgbClr val="460000"/>
            </a:solidFill>
          </p:grpSpPr>
          <p:sp>
            <p:nvSpPr>
              <p:cNvPr id="1040" name="Paralelogramo 1039">
                <a:extLst>
                  <a:ext uri="{FF2B5EF4-FFF2-40B4-BE49-F238E27FC236}">
                    <a16:creationId xmlns:a16="http://schemas.microsoft.com/office/drawing/2014/main" id="{35EED9A0-3225-0A5E-69E3-175EC139A746}"/>
                  </a:ext>
                </a:extLst>
              </p:cNvPr>
              <p:cNvSpPr/>
              <p:nvPr/>
            </p:nvSpPr>
            <p:spPr>
              <a:xfrm rot="2700000">
                <a:off x="4836533" y="6539027"/>
                <a:ext cx="75700" cy="212036"/>
              </a:xfrm>
              <a:prstGeom prst="parallelogram">
                <a:avLst>
                  <a:gd name="adj" fmla="val 487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2" name="Paralelogramo 1041">
                <a:extLst>
                  <a:ext uri="{FF2B5EF4-FFF2-40B4-BE49-F238E27FC236}">
                    <a16:creationId xmlns:a16="http://schemas.microsoft.com/office/drawing/2014/main" id="{449A825A-BE9E-8861-41CB-537D816162D5}"/>
                  </a:ext>
                </a:extLst>
              </p:cNvPr>
              <p:cNvSpPr/>
              <p:nvPr/>
            </p:nvSpPr>
            <p:spPr>
              <a:xfrm rot="18900000" flipH="1">
                <a:off x="4836564" y="6539028"/>
                <a:ext cx="75700" cy="212037"/>
              </a:xfrm>
              <a:prstGeom prst="parallelogram">
                <a:avLst>
                  <a:gd name="adj" fmla="val 487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51" name="Retângulo: Cantos Arredondados 1050">
            <a:extLst>
              <a:ext uri="{FF2B5EF4-FFF2-40B4-BE49-F238E27FC236}">
                <a16:creationId xmlns:a16="http://schemas.microsoft.com/office/drawing/2014/main" id="{B54EC9AD-4589-AE36-D8AA-549C39533101}"/>
              </a:ext>
            </a:extLst>
          </p:cNvPr>
          <p:cNvSpPr/>
          <p:nvPr/>
        </p:nvSpPr>
        <p:spPr>
          <a:xfrm rot="5400000">
            <a:off x="8417094" y="5143231"/>
            <a:ext cx="111919" cy="46561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04" name="Agrupar 1503">
            <a:extLst>
              <a:ext uri="{FF2B5EF4-FFF2-40B4-BE49-F238E27FC236}">
                <a16:creationId xmlns:a16="http://schemas.microsoft.com/office/drawing/2014/main" id="{C6F33767-17D5-9DA3-F358-E7048972514B}"/>
              </a:ext>
            </a:extLst>
          </p:cNvPr>
          <p:cNvGrpSpPr/>
          <p:nvPr/>
        </p:nvGrpSpPr>
        <p:grpSpPr>
          <a:xfrm>
            <a:off x="7112950" y="5453269"/>
            <a:ext cx="465617" cy="465617"/>
            <a:chOff x="7595550" y="7296299"/>
            <a:chExt cx="465617" cy="465617"/>
          </a:xfrm>
        </p:grpSpPr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354EB44C-E509-5BA7-E6B6-D4C5188AE05E}"/>
                </a:ext>
              </a:extLst>
            </p:cNvPr>
            <p:cNvSpPr/>
            <p:nvPr/>
          </p:nvSpPr>
          <p:spPr>
            <a:xfrm>
              <a:off x="7772399" y="7296299"/>
              <a:ext cx="111919" cy="46561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0" name="Forma Livre: Forma 1049">
              <a:extLst>
                <a:ext uri="{FF2B5EF4-FFF2-40B4-BE49-F238E27FC236}">
                  <a16:creationId xmlns:a16="http://schemas.microsoft.com/office/drawing/2014/main" id="{CCB19185-9BBE-C542-DC5B-25D9DFDCE4BD}"/>
                </a:ext>
              </a:extLst>
            </p:cNvPr>
            <p:cNvSpPr/>
            <p:nvPr/>
          </p:nvSpPr>
          <p:spPr>
            <a:xfrm>
              <a:off x="7772399" y="7296299"/>
              <a:ext cx="55959" cy="465617"/>
            </a:xfrm>
            <a:custGeom>
              <a:avLst/>
              <a:gdLst>
                <a:gd name="connsiteX0" fmla="*/ 18654 w 55959"/>
                <a:gd name="connsiteY0" fmla="*/ 0 h 465617"/>
                <a:gd name="connsiteX1" fmla="*/ 55959 w 55959"/>
                <a:gd name="connsiteY1" fmla="*/ 0 h 465617"/>
                <a:gd name="connsiteX2" fmla="*/ 55959 w 55959"/>
                <a:gd name="connsiteY2" fmla="*/ 465617 h 465617"/>
                <a:gd name="connsiteX3" fmla="*/ 18654 w 55959"/>
                <a:gd name="connsiteY3" fmla="*/ 465617 h 465617"/>
                <a:gd name="connsiteX4" fmla="*/ 0 w 55959"/>
                <a:gd name="connsiteY4" fmla="*/ 446963 h 465617"/>
                <a:gd name="connsiteX5" fmla="*/ 0 w 55959"/>
                <a:gd name="connsiteY5" fmla="*/ 18654 h 465617"/>
                <a:gd name="connsiteX6" fmla="*/ 18654 w 55959"/>
                <a:gd name="connsiteY6" fmla="*/ 0 h 46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59" h="465617">
                  <a:moveTo>
                    <a:pt x="18654" y="0"/>
                  </a:moveTo>
                  <a:lnTo>
                    <a:pt x="55959" y="0"/>
                  </a:lnTo>
                  <a:lnTo>
                    <a:pt x="55959" y="465617"/>
                  </a:lnTo>
                  <a:lnTo>
                    <a:pt x="18654" y="465617"/>
                  </a:lnTo>
                  <a:cubicBezTo>
                    <a:pt x="8352" y="465617"/>
                    <a:pt x="0" y="457265"/>
                    <a:pt x="0" y="446963"/>
                  </a:cubicBezTo>
                  <a:lnTo>
                    <a:pt x="0" y="18654"/>
                  </a:lnTo>
                  <a:cubicBezTo>
                    <a:pt x="0" y="8352"/>
                    <a:pt x="8352" y="0"/>
                    <a:pt x="18654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3" name="Forma Livre: Forma 1052">
              <a:extLst>
                <a:ext uri="{FF2B5EF4-FFF2-40B4-BE49-F238E27FC236}">
                  <a16:creationId xmlns:a16="http://schemas.microsoft.com/office/drawing/2014/main" id="{7C736242-88BB-870C-7525-7691779FF266}"/>
                </a:ext>
              </a:extLst>
            </p:cNvPr>
            <p:cNvSpPr/>
            <p:nvPr/>
          </p:nvSpPr>
          <p:spPr>
            <a:xfrm rot="5400000">
              <a:off x="7654825" y="7406056"/>
              <a:ext cx="111919" cy="230469"/>
            </a:xfrm>
            <a:custGeom>
              <a:avLst/>
              <a:gdLst>
                <a:gd name="connsiteX0" fmla="*/ 0 w 111919"/>
                <a:gd name="connsiteY0" fmla="*/ 211815 h 230469"/>
                <a:gd name="connsiteX1" fmla="*/ 0 w 111919"/>
                <a:gd name="connsiteY1" fmla="*/ 0 h 230469"/>
                <a:gd name="connsiteX2" fmla="*/ 111919 w 111919"/>
                <a:gd name="connsiteY2" fmla="*/ 0 h 230469"/>
                <a:gd name="connsiteX3" fmla="*/ 111919 w 111919"/>
                <a:gd name="connsiteY3" fmla="*/ 211815 h 230469"/>
                <a:gd name="connsiteX4" fmla="*/ 93265 w 111919"/>
                <a:gd name="connsiteY4" fmla="*/ 230469 h 230469"/>
                <a:gd name="connsiteX5" fmla="*/ 18654 w 111919"/>
                <a:gd name="connsiteY5" fmla="*/ 230469 h 230469"/>
                <a:gd name="connsiteX6" fmla="*/ 0 w 111919"/>
                <a:gd name="connsiteY6" fmla="*/ 211815 h 23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19" h="230469">
                  <a:moveTo>
                    <a:pt x="0" y="211815"/>
                  </a:moveTo>
                  <a:lnTo>
                    <a:pt x="0" y="0"/>
                  </a:lnTo>
                  <a:lnTo>
                    <a:pt x="111919" y="0"/>
                  </a:lnTo>
                  <a:lnTo>
                    <a:pt x="111919" y="211815"/>
                  </a:lnTo>
                  <a:cubicBezTo>
                    <a:pt x="111919" y="222117"/>
                    <a:pt x="103567" y="230469"/>
                    <a:pt x="93265" y="230469"/>
                  </a:cubicBezTo>
                  <a:lnTo>
                    <a:pt x="18654" y="230469"/>
                  </a:lnTo>
                  <a:cubicBezTo>
                    <a:pt x="8352" y="230469"/>
                    <a:pt x="0" y="222117"/>
                    <a:pt x="0" y="2118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5" name="Forma Livre: Forma 1054">
              <a:extLst>
                <a:ext uri="{FF2B5EF4-FFF2-40B4-BE49-F238E27FC236}">
                  <a16:creationId xmlns:a16="http://schemas.microsoft.com/office/drawing/2014/main" id="{3B27C14D-BB9C-9C92-BE21-F132C3C8C8D0}"/>
                </a:ext>
              </a:extLst>
            </p:cNvPr>
            <p:cNvSpPr/>
            <p:nvPr/>
          </p:nvSpPr>
          <p:spPr>
            <a:xfrm rot="16200000" flipH="1">
              <a:off x="7889973" y="7406056"/>
              <a:ext cx="111919" cy="230469"/>
            </a:xfrm>
            <a:custGeom>
              <a:avLst/>
              <a:gdLst>
                <a:gd name="connsiteX0" fmla="*/ 0 w 111919"/>
                <a:gd name="connsiteY0" fmla="*/ 211815 h 230469"/>
                <a:gd name="connsiteX1" fmla="*/ 0 w 111919"/>
                <a:gd name="connsiteY1" fmla="*/ 0 h 230469"/>
                <a:gd name="connsiteX2" fmla="*/ 111919 w 111919"/>
                <a:gd name="connsiteY2" fmla="*/ 0 h 230469"/>
                <a:gd name="connsiteX3" fmla="*/ 111919 w 111919"/>
                <a:gd name="connsiteY3" fmla="*/ 211815 h 230469"/>
                <a:gd name="connsiteX4" fmla="*/ 93265 w 111919"/>
                <a:gd name="connsiteY4" fmla="*/ 230469 h 230469"/>
                <a:gd name="connsiteX5" fmla="*/ 18654 w 111919"/>
                <a:gd name="connsiteY5" fmla="*/ 230469 h 230469"/>
                <a:gd name="connsiteX6" fmla="*/ 0 w 111919"/>
                <a:gd name="connsiteY6" fmla="*/ 211815 h 23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19" h="230469">
                  <a:moveTo>
                    <a:pt x="0" y="211815"/>
                  </a:moveTo>
                  <a:lnTo>
                    <a:pt x="0" y="0"/>
                  </a:lnTo>
                  <a:lnTo>
                    <a:pt x="111919" y="0"/>
                  </a:lnTo>
                  <a:lnTo>
                    <a:pt x="111919" y="211815"/>
                  </a:lnTo>
                  <a:cubicBezTo>
                    <a:pt x="111919" y="222117"/>
                    <a:pt x="103567" y="230469"/>
                    <a:pt x="93265" y="230469"/>
                  </a:cubicBezTo>
                  <a:lnTo>
                    <a:pt x="18654" y="230469"/>
                  </a:lnTo>
                  <a:cubicBezTo>
                    <a:pt x="8352" y="230469"/>
                    <a:pt x="0" y="222117"/>
                    <a:pt x="0" y="21181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1517" name="Forma Livre: Forma 1516">
            <a:extLst>
              <a:ext uri="{FF2B5EF4-FFF2-40B4-BE49-F238E27FC236}">
                <a16:creationId xmlns:a16="http://schemas.microsoft.com/office/drawing/2014/main" id="{B511F64D-BF3E-9CFE-F5F1-18693C0714A5}"/>
              </a:ext>
            </a:extLst>
          </p:cNvPr>
          <p:cNvSpPr/>
          <p:nvPr/>
        </p:nvSpPr>
        <p:spPr>
          <a:xfrm>
            <a:off x="4341859" y="5276765"/>
            <a:ext cx="1800000" cy="360000"/>
          </a:xfrm>
          <a:custGeom>
            <a:avLst/>
            <a:gdLst>
              <a:gd name="connsiteX0" fmla="*/ 51795 w 1800000"/>
              <a:gd name="connsiteY0" fmla="*/ 0 h 360000"/>
              <a:gd name="connsiteX1" fmla="*/ 1749361 w 1800000"/>
              <a:gd name="connsiteY1" fmla="*/ 0 h 360000"/>
              <a:gd name="connsiteX2" fmla="*/ 1746998 w 1800000"/>
              <a:gd name="connsiteY2" fmla="*/ 5025 h 360000"/>
              <a:gd name="connsiteX3" fmla="*/ 1797005 w 1800000"/>
              <a:gd name="connsiteY3" fmla="*/ 49078 h 360000"/>
              <a:gd name="connsiteX4" fmla="*/ 1800000 w 1800000"/>
              <a:gd name="connsiteY4" fmla="*/ 47985 h 360000"/>
              <a:gd name="connsiteX5" fmla="*/ 1800000 w 1800000"/>
              <a:gd name="connsiteY5" fmla="*/ 315069 h 360000"/>
              <a:gd name="connsiteX6" fmla="*/ 1799386 w 1800000"/>
              <a:gd name="connsiteY6" fmla="*/ 314845 h 360000"/>
              <a:gd name="connsiteX7" fmla="*/ 1749379 w 1800000"/>
              <a:gd name="connsiteY7" fmla="*/ 358898 h 360000"/>
              <a:gd name="connsiteX8" fmla="*/ 1749897 w 1800000"/>
              <a:gd name="connsiteY8" fmla="*/ 360000 h 360000"/>
              <a:gd name="connsiteX9" fmla="*/ 50944 w 1800000"/>
              <a:gd name="connsiteY9" fmla="*/ 360000 h 360000"/>
              <a:gd name="connsiteX10" fmla="*/ 51462 w 1800000"/>
              <a:gd name="connsiteY10" fmla="*/ 358897 h 360000"/>
              <a:gd name="connsiteX11" fmla="*/ 1455 w 1800000"/>
              <a:gd name="connsiteY11" fmla="*/ 314844 h 360000"/>
              <a:gd name="connsiteX12" fmla="*/ 0 w 1800000"/>
              <a:gd name="connsiteY12" fmla="*/ 315375 h 360000"/>
              <a:gd name="connsiteX13" fmla="*/ 0 w 1800000"/>
              <a:gd name="connsiteY13" fmla="*/ 45529 h 360000"/>
              <a:gd name="connsiteX14" fmla="*/ 2996 w 1800000"/>
              <a:gd name="connsiteY14" fmla="*/ 46622 h 360000"/>
              <a:gd name="connsiteX15" fmla="*/ 53003 w 1800000"/>
              <a:gd name="connsiteY15" fmla="*/ 2569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0000" h="360000">
                <a:moveTo>
                  <a:pt x="51795" y="0"/>
                </a:moveTo>
                <a:lnTo>
                  <a:pt x="1749361" y="0"/>
                </a:lnTo>
                <a:lnTo>
                  <a:pt x="1746998" y="5025"/>
                </a:lnTo>
                <a:cubicBezTo>
                  <a:pt x="1746998" y="29355"/>
                  <a:pt x="1769387" y="49078"/>
                  <a:pt x="1797005" y="49078"/>
                </a:cubicBezTo>
                <a:lnTo>
                  <a:pt x="1800000" y="47985"/>
                </a:lnTo>
                <a:lnTo>
                  <a:pt x="1800000" y="315069"/>
                </a:lnTo>
                <a:lnTo>
                  <a:pt x="1799386" y="314845"/>
                </a:lnTo>
                <a:cubicBezTo>
                  <a:pt x="1771768" y="314845"/>
                  <a:pt x="1749379" y="334568"/>
                  <a:pt x="1749379" y="358898"/>
                </a:cubicBezTo>
                <a:lnTo>
                  <a:pt x="1749897" y="360000"/>
                </a:lnTo>
                <a:lnTo>
                  <a:pt x="50944" y="360000"/>
                </a:lnTo>
                <a:lnTo>
                  <a:pt x="51462" y="358897"/>
                </a:lnTo>
                <a:cubicBezTo>
                  <a:pt x="51462" y="334567"/>
                  <a:pt x="29073" y="314844"/>
                  <a:pt x="1455" y="314844"/>
                </a:cubicBezTo>
                <a:lnTo>
                  <a:pt x="0" y="315375"/>
                </a:lnTo>
                <a:lnTo>
                  <a:pt x="0" y="45529"/>
                </a:lnTo>
                <a:lnTo>
                  <a:pt x="2996" y="46622"/>
                </a:lnTo>
                <a:cubicBezTo>
                  <a:pt x="30614" y="46622"/>
                  <a:pt x="53003" y="26899"/>
                  <a:pt x="53003" y="25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18" name="Retângulo: Cantos Arredondados 1517">
            <a:extLst>
              <a:ext uri="{FF2B5EF4-FFF2-40B4-BE49-F238E27FC236}">
                <a16:creationId xmlns:a16="http://schemas.microsoft.com/office/drawing/2014/main" id="{AEA48B71-24FA-2E99-2071-40EE6909C63E}"/>
              </a:ext>
            </a:extLst>
          </p:cNvPr>
          <p:cNvSpPr/>
          <p:nvPr/>
        </p:nvSpPr>
        <p:spPr>
          <a:xfrm>
            <a:off x="4346006" y="5282253"/>
            <a:ext cx="1800000" cy="3589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20" name="Conector reto 1519">
            <a:extLst>
              <a:ext uri="{FF2B5EF4-FFF2-40B4-BE49-F238E27FC236}">
                <a16:creationId xmlns:a16="http://schemas.microsoft.com/office/drawing/2014/main" id="{BFF0ED38-3005-4EB9-5183-808CE2ECBA19}"/>
              </a:ext>
            </a:extLst>
          </p:cNvPr>
          <p:cNvCxnSpPr>
            <a:cxnSpLocks/>
          </p:cNvCxnSpPr>
          <p:nvPr/>
        </p:nvCxnSpPr>
        <p:spPr>
          <a:xfrm>
            <a:off x="4424363" y="5314953"/>
            <a:ext cx="165973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9" name="Gráfico 1528">
            <a:extLst>
              <a:ext uri="{FF2B5EF4-FFF2-40B4-BE49-F238E27FC236}">
                <a16:creationId xmlns:a16="http://schemas.microsoft.com/office/drawing/2014/main" id="{04BC9E92-690F-975F-B1DB-2B0B40E5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248183" y="4606124"/>
            <a:ext cx="8010525" cy="5734050"/>
          </a:xfrm>
          <a:prstGeom prst="rect">
            <a:avLst/>
          </a:prstGeom>
        </p:spPr>
      </p:pic>
      <p:grpSp>
        <p:nvGrpSpPr>
          <p:cNvPr id="1536" name="Agrupar 1535">
            <a:extLst>
              <a:ext uri="{FF2B5EF4-FFF2-40B4-BE49-F238E27FC236}">
                <a16:creationId xmlns:a16="http://schemas.microsoft.com/office/drawing/2014/main" id="{0D56AAB2-45E7-F528-D016-71E3E63623F7}"/>
              </a:ext>
            </a:extLst>
          </p:cNvPr>
          <p:cNvGrpSpPr/>
          <p:nvPr/>
        </p:nvGrpSpPr>
        <p:grpSpPr>
          <a:xfrm>
            <a:off x="10431708" y="6219241"/>
            <a:ext cx="8010524" cy="8800695"/>
            <a:chOff x="795338" y="6688126"/>
            <a:chExt cx="8010524" cy="8800695"/>
          </a:xfrm>
        </p:grpSpPr>
        <p:sp>
          <p:nvSpPr>
            <p:cNvPr id="1537" name="Retângulo: Cantos Arredondados 1536">
              <a:extLst>
                <a:ext uri="{FF2B5EF4-FFF2-40B4-BE49-F238E27FC236}">
                  <a16:creationId xmlns:a16="http://schemas.microsoft.com/office/drawing/2014/main" id="{08CE6A86-526A-1AFE-D3A3-E2B915FE96CF}"/>
                </a:ext>
              </a:extLst>
            </p:cNvPr>
            <p:cNvSpPr/>
            <p:nvPr/>
          </p:nvSpPr>
          <p:spPr>
            <a:xfrm>
              <a:off x="810304" y="7093811"/>
              <a:ext cx="7994922" cy="631544"/>
            </a:xfrm>
            <a:prstGeom prst="roundRect">
              <a:avLst>
                <a:gd name="adj" fmla="val 379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8" name="Retângulo: Cantos Arredondados 1537">
              <a:extLst>
                <a:ext uri="{FF2B5EF4-FFF2-40B4-BE49-F238E27FC236}">
                  <a16:creationId xmlns:a16="http://schemas.microsoft.com/office/drawing/2014/main" id="{B030484A-09B8-778A-480C-7F8FC2B6628C}"/>
                </a:ext>
              </a:extLst>
            </p:cNvPr>
            <p:cNvSpPr/>
            <p:nvPr/>
          </p:nvSpPr>
          <p:spPr>
            <a:xfrm>
              <a:off x="810304" y="14857277"/>
              <a:ext cx="7994922" cy="631544"/>
            </a:xfrm>
            <a:prstGeom prst="roundRect">
              <a:avLst>
                <a:gd name="adj" fmla="val 379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9" name="Retângulo 1538">
              <a:extLst>
                <a:ext uri="{FF2B5EF4-FFF2-40B4-BE49-F238E27FC236}">
                  <a16:creationId xmlns:a16="http://schemas.microsoft.com/office/drawing/2014/main" id="{442326A6-8723-68FD-8D31-09BEDC752B83}"/>
                </a:ext>
              </a:extLst>
            </p:cNvPr>
            <p:cNvSpPr/>
            <p:nvPr/>
          </p:nvSpPr>
          <p:spPr>
            <a:xfrm flipV="1">
              <a:off x="810303" y="7324096"/>
              <a:ext cx="7994922" cy="784605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0" name="Forma Livre: Forma 1539">
              <a:extLst>
                <a:ext uri="{FF2B5EF4-FFF2-40B4-BE49-F238E27FC236}">
                  <a16:creationId xmlns:a16="http://schemas.microsoft.com/office/drawing/2014/main" id="{1499A88B-0A1F-7FCA-B1EA-50463CB7B66E}"/>
                </a:ext>
              </a:extLst>
            </p:cNvPr>
            <p:cNvSpPr/>
            <p:nvPr/>
          </p:nvSpPr>
          <p:spPr>
            <a:xfrm flipH="1">
              <a:off x="850292" y="7324097"/>
              <a:ext cx="7916134" cy="4690596"/>
            </a:xfrm>
            <a:custGeom>
              <a:avLst/>
              <a:gdLst>
                <a:gd name="connsiteX0" fmla="*/ 1562100 w 3794761"/>
                <a:gd name="connsiteY0" fmla="*/ 36674 h 1703367"/>
                <a:gd name="connsiteX1" fmla="*/ 1562100 w 3794761"/>
                <a:gd name="connsiteY1" fmla="*/ 55726 h 1703367"/>
                <a:gd name="connsiteX2" fmla="*/ 251760 w 3794761"/>
                <a:gd name="connsiteY2" fmla="*/ 55726 h 1703367"/>
                <a:gd name="connsiteX3" fmla="*/ 73739 w 3794761"/>
                <a:gd name="connsiteY3" fmla="*/ 129465 h 1703367"/>
                <a:gd name="connsiteX4" fmla="*/ 26047 w 3794761"/>
                <a:gd name="connsiteY4" fmla="*/ 200201 h 1703367"/>
                <a:gd name="connsiteX5" fmla="*/ 17238 w 3794761"/>
                <a:gd name="connsiteY5" fmla="*/ 241559 h 1703367"/>
                <a:gd name="connsiteX6" fmla="*/ 34804 w 3794761"/>
                <a:gd name="connsiteY6" fmla="*/ 324027 h 1703367"/>
                <a:gd name="connsiteX7" fmla="*/ 40622 w 3794761"/>
                <a:gd name="connsiteY7" fmla="*/ 332208 h 1703367"/>
                <a:gd name="connsiteX8" fmla="*/ 17570 w 3794761"/>
                <a:gd name="connsiteY8" fmla="*/ 382756 h 1703367"/>
                <a:gd name="connsiteX9" fmla="*/ 15240 w 3794761"/>
                <a:gd name="connsiteY9" fmla="*/ 385370 h 1703367"/>
                <a:gd name="connsiteX10" fmla="*/ 15240 w 3794761"/>
                <a:gd name="connsiteY10" fmla="*/ 212958 h 1703367"/>
                <a:gd name="connsiteX11" fmla="*/ 19787 w 3794761"/>
                <a:gd name="connsiteY11" fmla="*/ 190438 h 1703367"/>
                <a:gd name="connsiteX12" fmla="*/ 251762 w 3794761"/>
                <a:gd name="connsiteY12" fmla="*/ 36674 h 1703367"/>
                <a:gd name="connsiteX13" fmla="*/ 3543002 w 3794761"/>
                <a:gd name="connsiteY13" fmla="*/ 36674 h 1703367"/>
                <a:gd name="connsiteX14" fmla="*/ 3774977 w 3794761"/>
                <a:gd name="connsiteY14" fmla="*/ 190438 h 1703367"/>
                <a:gd name="connsiteX15" fmla="*/ 3779521 w 3794761"/>
                <a:gd name="connsiteY15" fmla="*/ 212945 h 1703367"/>
                <a:gd name="connsiteX16" fmla="*/ 3779521 w 3794761"/>
                <a:gd name="connsiteY16" fmla="*/ 387373 h 1703367"/>
                <a:gd name="connsiteX17" fmla="*/ 3775406 w 3794761"/>
                <a:gd name="connsiteY17" fmla="*/ 382756 h 1703367"/>
                <a:gd name="connsiteX18" fmla="*/ 3752354 w 3794761"/>
                <a:gd name="connsiteY18" fmla="*/ 332208 h 1703367"/>
                <a:gd name="connsiteX19" fmla="*/ 3758172 w 3794761"/>
                <a:gd name="connsiteY19" fmla="*/ 324027 h 1703367"/>
                <a:gd name="connsiteX20" fmla="*/ 3775738 w 3794761"/>
                <a:gd name="connsiteY20" fmla="*/ 241559 h 1703367"/>
                <a:gd name="connsiteX21" fmla="*/ 3766105 w 3794761"/>
                <a:gd name="connsiteY21" fmla="*/ 196333 h 1703367"/>
                <a:gd name="connsiteX22" fmla="*/ 3721021 w 3794761"/>
                <a:gd name="connsiteY22" fmla="*/ 129465 h 1703367"/>
                <a:gd name="connsiteX23" fmla="*/ 3543000 w 3794761"/>
                <a:gd name="connsiteY23" fmla="*/ 55726 h 1703367"/>
                <a:gd name="connsiteX24" fmla="*/ 2232660 w 3794761"/>
                <a:gd name="connsiteY24" fmla="*/ 55726 h 1703367"/>
                <a:gd name="connsiteX25" fmla="*/ 2232660 w 3794761"/>
                <a:gd name="connsiteY25" fmla="*/ 36674 h 1703367"/>
                <a:gd name="connsiteX26" fmla="*/ 170195 w 3794761"/>
                <a:gd name="connsiteY26" fmla="*/ 14684 h 1703367"/>
                <a:gd name="connsiteX27" fmla="*/ 153764 w 3794761"/>
                <a:gd name="connsiteY27" fmla="*/ 19785 h 1703367"/>
                <a:gd name="connsiteX28" fmla="*/ 19785 w 3794761"/>
                <a:gd name="connsiteY28" fmla="*/ 153764 h 1703367"/>
                <a:gd name="connsiteX29" fmla="*/ 15240 w 3794761"/>
                <a:gd name="connsiteY29" fmla="*/ 176274 h 1703367"/>
                <a:gd name="connsiteX30" fmla="*/ 15240 w 3794761"/>
                <a:gd name="connsiteY30" fmla="*/ 109385 h 1703367"/>
                <a:gd name="connsiteX31" fmla="*/ 109941 w 3794761"/>
                <a:gd name="connsiteY31" fmla="*/ 14684 h 1703367"/>
                <a:gd name="connsiteX32" fmla="*/ 3684820 w 3794761"/>
                <a:gd name="connsiteY32" fmla="*/ 14684 h 1703367"/>
                <a:gd name="connsiteX33" fmla="*/ 3779521 w 3794761"/>
                <a:gd name="connsiteY33" fmla="*/ 109385 h 1703367"/>
                <a:gd name="connsiteX34" fmla="*/ 3779521 w 3794761"/>
                <a:gd name="connsiteY34" fmla="*/ 176279 h 1703367"/>
                <a:gd name="connsiteX35" fmla="*/ 3774976 w 3794761"/>
                <a:gd name="connsiteY35" fmla="*/ 153764 h 1703367"/>
                <a:gd name="connsiteX36" fmla="*/ 3640997 w 3794761"/>
                <a:gd name="connsiteY36" fmla="*/ 19785 h 1703367"/>
                <a:gd name="connsiteX37" fmla="*/ 3624565 w 3794761"/>
                <a:gd name="connsiteY37" fmla="*/ 14684 h 1703367"/>
                <a:gd name="connsiteX38" fmla="*/ 3700060 w 3794761"/>
                <a:gd name="connsiteY38" fmla="*/ 0 h 1703367"/>
                <a:gd name="connsiteX39" fmla="*/ 3543000 w 3794761"/>
                <a:gd name="connsiteY39" fmla="*/ 0 h 1703367"/>
                <a:gd name="connsiteX40" fmla="*/ 2676906 w 3794761"/>
                <a:gd name="connsiteY40" fmla="*/ 0 h 1703367"/>
                <a:gd name="connsiteX41" fmla="*/ 1117855 w 3794761"/>
                <a:gd name="connsiteY41" fmla="*/ 0 h 1703367"/>
                <a:gd name="connsiteX42" fmla="*/ 251760 w 3794761"/>
                <a:gd name="connsiteY42" fmla="*/ 0 h 1703367"/>
                <a:gd name="connsiteX43" fmla="*/ 94701 w 3794761"/>
                <a:gd name="connsiteY43" fmla="*/ 0 h 1703367"/>
                <a:gd name="connsiteX44" fmla="*/ 0 w 3794761"/>
                <a:gd name="connsiteY44" fmla="*/ 94701 h 1703367"/>
                <a:gd name="connsiteX45" fmla="*/ 0 w 3794761"/>
                <a:gd name="connsiteY45" fmla="*/ 251760 h 1703367"/>
                <a:gd name="connsiteX46" fmla="*/ 0 w 3794761"/>
                <a:gd name="connsiteY46" fmla="*/ 402468 h 1703367"/>
                <a:gd name="connsiteX47" fmla="*/ 0 w 3794761"/>
                <a:gd name="connsiteY47" fmla="*/ 1281276 h 1703367"/>
                <a:gd name="connsiteX48" fmla="*/ 0 w 3794761"/>
                <a:gd name="connsiteY48" fmla="*/ 1298898 h 1703367"/>
                <a:gd name="connsiteX49" fmla="*/ 0 w 3794761"/>
                <a:gd name="connsiteY49" fmla="*/ 1451607 h 1703367"/>
                <a:gd name="connsiteX50" fmla="*/ 251760 w 3794761"/>
                <a:gd name="connsiteY50" fmla="*/ 1703367 h 1703367"/>
                <a:gd name="connsiteX51" fmla="*/ 3543000 w 3794761"/>
                <a:gd name="connsiteY51" fmla="*/ 1703367 h 1703367"/>
                <a:gd name="connsiteX52" fmla="*/ 3794760 w 3794761"/>
                <a:gd name="connsiteY52" fmla="*/ 1451607 h 1703367"/>
                <a:gd name="connsiteX53" fmla="*/ 3794760 w 3794761"/>
                <a:gd name="connsiteY53" fmla="*/ 1281276 h 1703367"/>
                <a:gd name="connsiteX54" fmla="*/ 3794761 w 3794761"/>
                <a:gd name="connsiteY54" fmla="*/ 1281276 h 1703367"/>
                <a:gd name="connsiteX55" fmla="*/ 3794761 w 3794761"/>
                <a:gd name="connsiteY55" fmla="*/ 94701 h 170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794761" h="1703367">
                  <a:moveTo>
                    <a:pt x="1562100" y="36674"/>
                  </a:moveTo>
                  <a:lnTo>
                    <a:pt x="1562100" y="55726"/>
                  </a:lnTo>
                  <a:lnTo>
                    <a:pt x="251760" y="55726"/>
                  </a:lnTo>
                  <a:cubicBezTo>
                    <a:pt x="182239" y="55726"/>
                    <a:pt x="119299" y="83905"/>
                    <a:pt x="73739" y="129465"/>
                  </a:cubicBezTo>
                  <a:lnTo>
                    <a:pt x="26047" y="200201"/>
                  </a:lnTo>
                  <a:lnTo>
                    <a:pt x="17238" y="241559"/>
                  </a:lnTo>
                  <a:cubicBezTo>
                    <a:pt x="17238" y="270812"/>
                    <a:pt x="23493" y="298680"/>
                    <a:pt x="34804" y="324027"/>
                  </a:cubicBezTo>
                  <a:lnTo>
                    <a:pt x="40622" y="332208"/>
                  </a:lnTo>
                  <a:lnTo>
                    <a:pt x="17570" y="382756"/>
                  </a:lnTo>
                  <a:lnTo>
                    <a:pt x="15240" y="385370"/>
                  </a:lnTo>
                  <a:lnTo>
                    <a:pt x="15240" y="212958"/>
                  </a:lnTo>
                  <a:lnTo>
                    <a:pt x="19787" y="190438"/>
                  </a:lnTo>
                  <a:cubicBezTo>
                    <a:pt x="58006" y="100077"/>
                    <a:pt x="147480" y="36674"/>
                    <a:pt x="251762" y="36674"/>
                  </a:cubicBezTo>
                  <a:close/>
                  <a:moveTo>
                    <a:pt x="3543002" y="36674"/>
                  </a:moveTo>
                  <a:cubicBezTo>
                    <a:pt x="3647284" y="36674"/>
                    <a:pt x="3736758" y="100077"/>
                    <a:pt x="3774977" y="190438"/>
                  </a:cubicBezTo>
                  <a:lnTo>
                    <a:pt x="3779521" y="212945"/>
                  </a:lnTo>
                  <a:lnTo>
                    <a:pt x="3779521" y="387373"/>
                  </a:lnTo>
                  <a:lnTo>
                    <a:pt x="3775406" y="382756"/>
                  </a:lnTo>
                  <a:lnTo>
                    <a:pt x="3752354" y="332208"/>
                  </a:lnTo>
                  <a:lnTo>
                    <a:pt x="3758172" y="324027"/>
                  </a:lnTo>
                  <a:cubicBezTo>
                    <a:pt x="3769483" y="298680"/>
                    <a:pt x="3775738" y="270812"/>
                    <a:pt x="3775738" y="241559"/>
                  </a:cubicBezTo>
                  <a:lnTo>
                    <a:pt x="3766105" y="196333"/>
                  </a:lnTo>
                  <a:lnTo>
                    <a:pt x="3721021" y="129465"/>
                  </a:lnTo>
                  <a:cubicBezTo>
                    <a:pt x="3675461" y="83905"/>
                    <a:pt x="3612521" y="55726"/>
                    <a:pt x="3543000" y="55726"/>
                  </a:cubicBezTo>
                  <a:lnTo>
                    <a:pt x="2232660" y="55726"/>
                  </a:lnTo>
                  <a:lnTo>
                    <a:pt x="2232660" y="36674"/>
                  </a:lnTo>
                  <a:close/>
                  <a:moveTo>
                    <a:pt x="170195" y="14684"/>
                  </a:moveTo>
                  <a:lnTo>
                    <a:pt x="153764" y="19785"/>
                  </a:lnTo>
                  <a:cubicBezTo>
                    <a:pt x="93523" y="45264"/>
                    <a:pt x="45264" y="93523"/>
                    <a:pt x="19785" y="153764"/>
                  </a:cubicBezTo>
                  <a:lnTo>
                    <a:pt x="15240" y="176274"/>
                  </a:lnTo>
                  <a:lnTo>
                    <a:pt x="15240" y="109385"/>
                  </a:lnTo>
                  <a:lnTo>
                    <a:pt x="109941" y="14684"/>
                  </a:lnTo>
                  <a:close/>
                  <a:moveTo>
                    <a:pt x="3684820" y="14684"/>
                  </a:moveTo>
                  <a:lnTo>
                    <a:pt x="3779521" y="109385"/>
                  </a:lnTo>
                  <a:lnTo>
                    <a:pt x="3779521" y="176279"/>
                  </a:lnTo>
                  <a:lnTo>
                    <a:pt x="3774976" y="153764"/>
                  </a:lnTo>
                  <a:cubicBezTo>
                    <a:pt x="3749496" y="93523"/>
                    <a:pt x="3701237" y="45264"/>
                    <a:pt x="3640997" y="19785"/>
                  </a:cubicBezTo>
                  <a:lnTo>
                    <a:pt x="3624565" y="14684"/>
                  </a:lnTo>
                  <a:close/>
                  <a:moveTo>
                    <a:pt x="3700060" y="0"/>
                  </a:moveTo>
                  <a:lnTo>
                    <a:pt x="3543000" y="0"/>
                  </a:lnTo>
                  <a:lnTo>
                    <a:pt x="2676906" y="0"/>
                  </a:lnTo>
                  <a:lnTo>
                    <a:pt x="1117855" y="0"/>
                  </a:lnTo>
                  <a:lnTo>
                    <a:pt x="251760" y="0"/>
                  </a:lnTo>
                  <a:lnTo>
                    <a:pt x="94701" y="0"/>
                  </a:lnTo>
                  <a:lnTo>
                    <a:pt x="0" y="94701"/>
                  </a:lnTo>
                  <a:lnTo>
                    <a:pt x="0" y="251760"/>
                  </a:lnTo>
                  <a:lnTo>
                    <a:pt x="0" y="402468"/>
                  </a:lnTo>
                  <a:lnTo>
                    <a:pt x="0" y="1281276"/>
                  </a:lnTo>
                  <a:lnTo>
                    <a:pt x="0" y="1298898"/>
                  </a:lnTo>
                  <a:lnTo>
                    <a:pt x="0" y="1451607"/>
                  </a:lnTo>
                  <a:cubicBezTo>
                    <a:pt x="0" y="1590650"/>
                    <a:pt x="112717" y="1703367"/>
                    <a:pt x="251760" y="1703367"/>
                  </a:cubicBezTo>
                  <a:lnTo>
                    <a:pt x="3543000" y="1703367"/>
                  </a:lnTo>
                  <a:cubicBezTo>
                    <a:pt x="3682043" y="1703367"/>
                    <a:pt x="3794760" y="1590650"/>
                    <a:pt x="3794760" y="1451607"/>
                  </a:cubicBezTo>
                  <a:lnTo>
                    <a:pt x="3794760" y="1281276"/>
                  </a:lnTo>
                  <a:lnTo>
                    <a:pt x="3794761" y="1281276"/>
                  </a:lnTo>
                  <a:lnTo>
                    <a:pt x="3794761" y="947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1" name="Forma Livre: Forma 1540">
              <a:extLst>
                <a:ext uri="{FF2B5EF4-FFF2-40B4-BE49-F238E27FC236}">
                  <a16:creationId xmlns:a16="http://schemas.microsoft.com/office/drawing/2014/main" id="{867075AA-6E83-799E-E540-B4597358C07A}"/>
                </a:ext>
              </a:extLst>
            </p:cNvPr>
            <p:cNvSpPr/>
            <p:nvPr/>
          </p:nvSpPr>
          <p:spPr>
            <a:xfrm rot="10800000" flipH="1">
              <a:off x="849103" y="10728111"/>
              <a:ext cx="7916134" cy="4690596"/>
            </a:xfrm>
            <a:custGeom>
              <a:avLst/>
              <a:gdLst>
                <a:gd name="connsiteX0" fmla="*/ 1562100 w 3794761"/>
                <a:gd name="connsiteY0" fmla="*/ 36674 h 1703367"/>
                <a:gd name="connsiteX1" fmla="*/ 1562100 w 3794761"/>
                <a:gd name="connsiteY1" fmla="*/ 55726 h 1703367"/>
                <a:gd name="connsiteX2" fmla="*/ 251760 w 3794761"/>
                <a:gd name="connsiteY2" fmla="*/ 55726 h 1703367"/>
                <a:gd name="connsiteX3" fmla="*/ 73739 w 3794761"/>
                <a:gd name="connsiteY3" fmla="*/ 129465 h 1703367"/>
                <a:gd name="connsiteX4" fmla="*/ 26047 w 3794761"/>
                <a:gd name="connsiteY4" fmla="*/ 200201 h 1703367"/>
                <a:gd name="connsiteX5" fmla="*/ 17238 w 3794761"/>
                <a:gd name="connsiteY5" fmla="*/ 241559 h 1703367"/>
                <a:gd name="connsiteX6" fmla="*/ 34804 w 3794761"/>
                <a:gd name="connsiteY6" fmla="*/ 324027 h 1703367"/>
                <a:gd name="connsiteX7" fmla="*/ 40622 w 3794761"/>
                <a:gd name="connsiteY7" fmla="*/ 332208 h 1703367"/>
                <a:gd name="connsiteX8" fmla="*/ 17570 w 3794761"/>
                <a:gd name="connsiteY8" fmla="*/ 382756 h 1703367"/>
                <a:gd name="connsiteX9" fmla="*/ 15240 w 3794761"/>
                <a:gd name="connsiteY9" fmla="*/ 385370 h 1703367"/>
                <a:gd name="connsiteX10" fmla="*/ 15240 w 3794761"/>
                <a:gd name="connsiteY10" fmla="*/ 212958 h 1703367"/>
                <a:gd name="connsiteX11" fmla="*/ 19787 w 3794761"/>
                <a:gd name="connsiteY11" fmla="*/ 190438 h 1703367"/>
                <a:gd name="connsiteX12" fmla="*/ 251762 w 3794761"/>
                <a:gd name="connsiteY12" fmla="*/ 36674 h 1703367"/>
                <a:gd name="connsiteX13" fmla="*/ 3543002 w 3794761"/>
                <a:gd name="connsiteY13" fmla="*/ 36674 h 1703367"/>
                <a:gd name="connsiteX14" fmla="*/ 3774977 w 3794761"/>
                <a:gd name="connsiteY14" fmla="*/ 190438 h 1703367"/>
                <a:gd name="connsiteX15" fmla="*/ 3779521 w 3794761"/>
                <a:gd name="connsiteY15" fmla="*/ 212945 h 1703367"/>
                <a:gd name="connsiteX16" fmla="*/ 3779521 w 3794761"/>
                <a:gd name="connsiteY16" fmla="*/ 387373 h 1703367"/>
                <a:gd name="connsiteX17" fmla="*/ 3775406 w 3794761"/>
                <a:gd name="connsiteY17" fmla="*/ 382756 h 1703367"/>
                <a:gd name="connsiteX18" fmla="*/ 3752354 w 3794761"/>
                <a:gd name="connsiteY18" fmla="*/ 332208 h 1703367"/>
                <a:gd name="connsiteX19" fmla="*/ 3758172 w 3794761"/>
                <a:gd name="connsiteY19" fmla="*/ 324027 h 1703367"/>
                <a:gd name="connsiteX20" fmla="*/ 3775738 w 3794761"/>
                <a:gd name="connsiteY20" fmla="*/ 241559 h 1703367"/>
                <a:gd name="connsiteX21" fmla="*/ 3766105 w 3794761"/>
                <a:gd name="connsiteY21" fmla="*/ 196333 h 1703367"/>
                <a:gd name="connsiteX22" fmla="*/ 3721021 w 3794761"/>
                <a:gd name="connsiteY22" fmla="*/ 129465 h 1703367"/>
                <a:gd name="connsiteX23" fmla="*/ 3543000 w 3794761"/>
                <a:gd name="connsiteY23" fmla="*/ 55726 h 1703367"/>
                <a:gd name="connsiteX24" fmla="*/ 2232660 w 3794761"/>
                <a:gd name="connsiteY24" fmla="*/ 55726 h 1703367"/>
                <a:gd name="connsiteX25" fmla="*/ 2232660 w 3794761"/>
                <a:gd name="connsiteY25" fmla="*/ 36674 h 1703367"/>
                <a:gd name="connsiteX26" fmla="*/ 170195 w 3794761"/>
                <a:gd name="connsiteY26" fmla="*/ 14684 h 1703367"/>
                <a:gd name="connsiteX27" fmla="*/ 153764 w 3794761"/>
                <a:gd name="connsiteY27" fmla="*/ 19785 h 1703367"/>
                <a:gd name="connsiteX28" fmla="*/ 19785 w 3794761"/>
                <a:gd name="connsiteY28" fmla="*/ 153764 h 1703367"/>
                <a:gd name="connsiteX29" fmla="*/ 15240 w 3794761"/>
                <a:gd name="connsiteY29" fmla="*/ 176274 h 1703367"/>
                <a:gd name="connsiteX30" fmla="*/ 15240 w 3794761"/>
                <a:gd name="connsiteY30" fmla="*/ 109385 h 1703367"/>
                <a:gd name="connsiteX31" fmla="*/ 109941 w 3794761"/>
                <a:gd name="connsiteY31" fmla="*/ 14684 h 1703367"/>
                <a:gd name="connsiteX32" fmla="*/ 3684820 w 3794761"/>
                <a:gd name="connsiteY32" fmla="*/ 14684 h 1703367"/>
                <a:gd name="connsiteX33" fmla="*/ 3779521 w 3794761"/>
                <a:gd name="connsiteY33" fmla="*/ 109385 h 1703367"/>
                <a:gd name="connsiteX34" fmla="*/ 3779521 w 3794761"/>
                <a:gd name="connsiteY34" fmla="*/ 176279 h 1703367"/>
                <a:gd name="connsiteX35" fmla="*/ 3774976 w 3794761"/>
                <a:gd name="connsiteY35" fmla="*/ 153764 h 1703367"/>
                <a:gd name="connsiteX36" fmla="*/ 3640997 w 3794761"/>
                <a:gd name="connsiteY36" fmla="*/ 19785 h 1703367"/>
                <a:gd name="connsiteX37" fmla="*/ 3624565 w 3794761"/>
                <a:gd name="connsiteY37" fmla="*/ 14684 h 1703367"/>
                <a:gd name="connsiteX38" fmla="*/ 3700060 w 3794761"/>
                <a:gd name="connsiteY38" fmla="*/ 0 h 1703367"/>
                <a:gd name="connsiteX39" fmla="*/ 3543000 w 3794761"/>
                <a:gd name="connsiteY39" fmla="*/ 0 h 1703367"/>
                <a:gd name="connsiteX40" fmla="*/ 2676906 w 3794761"/>
                <a:gd name="connsiteY40" fmla="*/ 0 h 1703367"/>
                <a:gd name="connsiteX41" fmla="*/ 1117855 w 3794761"/>
                <a:gd name="connsiteY41" fmla="*/ 0 h 1703367"/>
                <a:gd name="connsiteX42" fmla="*/ 251760 w 3794761"/>
                <a:gd name="connsiteY42" fmla="*/ 0 h 1703367"/>
                <a:gd name="connsiteX43" fmla="*/ 94701 w 3794761"/>
                <a:gd name="connsiteY43" fmla="*/ 0 h 1703367"/>
                <a:gd name="connsiteX44" fmla="*/ 0 w 3794761"/>
                <a:gd name="connsiteY44" fmla="*/ 94701 h 1703367"/>
                <a:gd name="connsiteX45" fmla="*/ 0 w 3794761"/>
                <a:gd name="connsiteY45" fmla="*/ 251760 h 1703367"/>
                <a:gd name="connsiteX46" fmla="*/ 0 w 3794761"/>
                <a:gd name="connsiteY46" fmla="*/ 402468 h 1703367"/>
                <a:gd name="connsiteX47" fmla="*/ 0 w 3794761"/>
                <a:gd name="connsiteY47" fmla="*/ 1281276 h 1703367"/>
                <a:gd name="connsiteX48" fmla="*/ 0 w 3794761"/>
                <a:gd name="connsiteY48" fmla="*/ 1298898 h 1703367"/>
                <a:gd name="connsiteX49" fmla="*/ 0 w 3794761"/>
                <a:gd name="connsiteY49" fmla="*/ 1451607 h 1703367"/>
                <a:gd name="connsiteX50" fmla="*/ 251760 w 3794761"/>
                <a:gd name="connsiteY50" fmla="*/ 1703367 h 1703367"/>
                <a:gd name="connsiteX51" fmla="*/ 3543000 w 3794761"/>
                <a:gd name="connsiteY51" fmla="*/ 1703367 h 1703367"/>
                <a:gd name="connsiteX52" fmla="*/ 3794760 w 3794761"/>
                <a:gd name="connsiteY52" fmla="*/ 1451607 h 1703367"/>
                <a:gd name="connsiteX53" fmla="*/ 3794760 w 3794761"/>
                <a:gd name="connsiteY53" fmla="*/ 1281276 h 1703367"/>
                <a:gd name="connsiteX54" fmla="*/ 3794761 w 3794761"/>
                <a:gd name="connsiteY54" fmla="*/ 1281276 h 1703367"/>
                <a:gd name="connsiteX55" fmla="*/ 3794761 w 3794761"/>
                <a:gd name="connsiteY55" fmla="*/ 94701 h 170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794761" h="1703367">
                  <a:moveTo>
                    <a:pt x="1562100" y="36674"/>
                  </a:moveTo>
                  <a:lnTo>
                    <a:pt x="1562100" y="55726"/>
                  </a:lnTo>
                  <a:lnTo>
                    <a:pt x="251760" y="55726"/>
                  </a:lnTo>
                  <a:cubicBezTo>
                    <a:pt x="182239" y="55726"/>
                    <a:pt x="119299" y="83905"/>
                    <a:pt x="73739" y="129465"/>
                  </a:cubicBezTo>
                  <a:lnTo>
                    <a:pt x="26047" y="200201"/>
                  </a:lnTo>
                  <a:lnTo>
                    <a:pt x="17238" y="241559"/>
                  </a:lnTo>
                  <a:cubicBezTo>
                    <a:pt x="17238" y="270812"/>
                    <a:pt x="23493" y="298680"/>
                    <a:pt x="34804" y="324027"/>
                  </a:cubicBezTo>
                  <a:lnTo>
                    <a:pt x="40622" y="332208"/>
                  </a:lnTo>
                  <a:lnTo>
                    <a:pt x="17570" y="382756"/>
                  </a:lnTo>
                  <a:lnTo>
                    <a:pt x="15240" y="385370"/>
                  </a:lnTo>
                  <a:lnTo>
                    <a:pt x="15240" y="212958"/>
                  </a:lnTo>
                  <a:lnTo>
                    <a:pt x="19787" y="190438"/>
                  </a:lnTo>
                  <a:cubicBezTo>
                    <a:pt x="58006" y="100077"/>
                    <a:pt x="147480" y="36674"/>
                    <a:pt x="251762" y="36674"/>
                  </a:cubicBezTo>
                  <a:close/>
                  <a:moveTo>
                    <a:pt x="3543002" y="36674"/>
                  </a:moveTo>
                  <a:cubicBezTo>
                    <a:pt x="3647284" y="36674"/>
                    <a:pt x="3736758" y="100077"/>
                    <a:pt x="3774977" y="190438"/>
                  </a:cubicBezTo>
                  <a:lnTo>
                    <a:pt x="3779521" y="212945"/>
                  </a:lnTo>
                  <a:lnTo>
                    <a:pt x="3779521" y="387373"/>
                  </a:lnTo>
                  <a:lnTo>
                    <a:pt x="3775406" y="382756"/>
                  </a:lnTo>
                  <a:lnTo>
                    <a:pt x="3752354" y="332208"/>
                  </a:lnTo>
                  <a:lnTo>
                    <a:pt x="3758172" y="324027"/>
                  </a:lnTo>
                  <a:cubicBezTo>
                    <a:pt x="3769483" y="298680"/>
                    <a:pt x="3775738" y="270812"/>
                    <a:pt x="3775738" y="241559"/>
                  </a:cubicBezTo>
                  <a:lnTo>
                    <a:pt x="3766105" y="196333"/>
                  </a:lnTo>
                  <a:lnTo>
                    <a:pt x="3721021" y="129465"/>
                  </a:lnTo>
                  <a:cubicBezTo>
                    <a:pt x="3675461" y="83905"/>
                    <a:pt x="3612521" y="55726"/>
                    <a:pt x="3543000" y="55726"/>
                  </a:cubicBezTo>
                  <a:lnTo>
                    <a:pt x="2232660" y="55726"/>
                  </a:lnTo>
                  <a:lnTo>
                    <a:pt x="2232660" y="36674"/>
                  </a:lnTo>
                  <a:close/>
                  <a:moveTo>
                    <a:pt x="170195" y="14684"/>
                  </a:moveTo>
                  <a:lnTo>
                    <a:pt x="153764" y="19785"/>
                  </a:lnTo>
                  <a:cubicBezTo>
                    <a:pt x="93523" y="45264"/>
                    <a:pt x="45264" y="93523"/>
                    <a:pt x="19785" y="153764"/>
                  </a:cubicBezTo>
                  <a:lnTo>
                    <a:pt x="15240" y="176274"/>
                  </a:lnTo>
                  <a:lnTo>
                    <a:pt x="15240" y="109385"/>
                  </a:lnTo>
                  <a:lnTo>
                    <a:pt x="109941" y="14684"/>
                  </a:lnTo>
                  <a:close/>
                  <a:moveTo>
                    <a:pt x="3684820" y="14684"/>
                  </a:moveTo>
                  <a:lnTo>
                    <a:pt x="3779521" y="109385"/>
                  </a:lnTo>
                  <a:lnTo>
                    <a:pt x="3779521" y="176279"/>
                  </a:lnTo>
                  <a:lnTo>
                    <a:pt x="3774976" y="153764"/>
                  </a:lnTo>
                  <a:cubicBezTo>
                    <a:pt x="3749496" y="93523"/>
                    <a:pt x="3701237" y="45264"/>
                    <a:pt x="3640997" y="19785"/>
                  </a:cubicBezTo>
                  <a:lnTo>
                    <a:pt x="3624565" y="14684"/>
                  </a:lnTo>
                  <a:close/>
                  <a:moveTo>
                    <a:pt x="3700060" y="0"/>
                  </a:moveTo>
                  <a:lnTo>
                    <a:pt x="3543000" y="0"/>
                  </a:lnTo>
                  <a:lnTo>
                    <a:pt x="2676906" y="0"/>
                  </a:lnTo>
                  <a:lnTo>
                    <a:pt x="1117855" y="0"/>
                  </a:lnTo>
                  <a:lnTo>
                    <a:pt x="251760" y="0"/>
                  </a:lnTo>
                  <a:lnTo>
                    <a:pt x="94701" y="0"/>
                  </a:lnTo>
                  <a:lnTo>
                    <a:pt x="0" y="94701"/>
                  </a:lnTo>
                  <a:lnTo>
                    <a:pt x="0" y="251760"/>
                  </a:lnTo>
                  <a:lnTo>
                    <a:pt x="0" y="402468"/>
                  </a:lnTo>
                  <a:lnTo>
                    <a:pt x="0" y="1281276"/>
                  </a:lnTo>
                  <a:lnTo>
                    <a:pt x="0" y="1298898"/>
                  </a:lnTo>
                  <a:lnTo>
                    <a:pt x="0" y="1451607"/>
                  </a:lnTo>
                  <a:cubicBezTo>
                    <a:pt x="0" y="1590650"/>
                    <a:pt x="112717" y="1703367"/>
                    <a:pt x="251760" y="1703367"/>
                  </a:cubicBezTo>
                  <a:lnTo>
                    <a:pt x="3543000" y="1703367"/>
                  </a:lnTo>
                  <a:cubicBezTo>
                    <a:pt x="3682043" y="1703367"/>
                    <a:pt x="3794760" y="1590650"/>
                    <a:pt x="3794760" y="1451607"/>
                  </a:cubicBezTo>
                  <a:lnTo>
                    <a:pt x="3794760" y="1281276"/>
                  </a:lnTo>
                  <a:lnTo>
                    <a:pt x="3794761" y="1281276"/>
                  </a:lnTo>
                  <a:lnTo>
                    <a:pt x="3794761" y="947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2" name="Forma Livre: Forma 1541">
              <a:extLst>
                <a:ext uri="{FF2B5EF4-FFF2-40B4-BE49-F238E27FC236}">
                  <a16:creationId xmlns:a16="http://schemas.microsoft.com/office/drawing/2014/main" id="{1FDC5DBE-3284-36F8-785D-E3D2088A7BC5}"/>
                </a:ext>
              </a:extLst>
            </p:cNvPr>
            <p:cNvSpPr/>
            <p:nvPr/>
          </p:nvSpPr>
          <p:spPr>
            <a:xfrm>
              <a:off x="4085303" y="6901312"/>
              <a:ext cx="1443732" cy="278295"/>
            </a:xfrm>
            <a:custGeom>
              <a:avLst/>
              <a:gdLst>
                <a:gd name="connsiteX0" fmla="*/ 571138 w 2002341"/>
                <a:gd name="connsiteY0" fmla="*/ 0 h 385973"/>
                <a:gd name="connsiteX1" fmla="*/ 581289 w 2002341"/>
                <a:gd name="connsiteY1" fmla="*/ 28381 h 385973"/>
                <a:gd name="connsiteX2" fmla="*/ 1006070 w 2002341"/>
                <a:gd name="connsiteY2" fmla="*/ 272755 h 385973"/>
                <a:gd name="connsiteX3" fmla="*/ 1430852 w 2002341"/>
                <a:gd name="connsiteY3" fmla="*/ 28381 h 385973"/>
                <a:gd name="connsiteX4" fmla="*/ 1440271 w 2002341"/>
                <a:gd name="connsiteY4" fmla="*/ 2046 h 385973"/>
                <a:gd name="connsiteX5" fmla="*/ 1502561 w 2002341"/>
                <a:gd name="connsiteY5" fmla="*/ 16100 h 385973"/>
                <a:gd name="connsiteX6" fmla="*/ 1988004 w 2002341"/>
                <a:gd name="connsiteY6" fmla="*/ 340539 h 385973"/>
                <a:gd name="connsiteX7" fmla="*/ 2002341 w 2002341"/>
                <a:gd name="connsiteY7" fmla="*/ 385973 h 385973"/>
                <a:gd name="connsiteX8" fmla="*/ 0 w 2002341"/>
                <a:gd name="connsiteY8" fmla="*/ 385973 h 385973"/>
                <a:gd name="connsiteX9" fmla="*/ 14337 w 2002341"/>
                <a:gd name="connsiteY9" fmla="*/ 340539 h 385973"/>
                <a:gd name="connsiteX10" fmla="*/ 499781 w 2002341"/>
                <a:gd name="connsiteY10" fmla="*/ 16100 h 38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341" h="385973">
                  <a:moveTo>
                    <a:pt x="571138" y="0"/>
                  </a:moveTo>
                  <a:lnTo>
                    <a:pt x="581289" y="28381"/>
                  </a:lnTo>
                  <a:cubicBezTo>
                    <a:pt x="651274" y="171990"/>
                    <a:pt x="815114" y="272755"/>
                    <a:pt x="1006070" y="272755"/>
                  </a:cubicBezTo>
                  <a:cubicBezTo>
                    <a:pt x="1197027" y="272755"/>
                    <a:pt x="1360867" y="171990"/>
                    <a:pt x="1430852" y="28381"/>
                  </a:cubicBezTo>
                  <a:lnTo>
                    <a:pt x="1440271" y="2046"/>
                  </a:lnTo>
                  <a:lnTo>
                    <a:pt x="1502561" y="16100"/>
                  </a:lnTo>
                  <a:cubicBezTo>
                    <a:pt x="1748641" y="84534"/>
                    <a:pt x="1929300" y="201795"/>
                    <a:pt x="1988004" y="340539"/>
                  </a:cubicBezTo>
                  <a:lnTo>
                    <a:pt x="2002341" y="385973"/>
                  </a:lnTo>
                  <a:lnTo>
                    <a:pt x="0" y="385973"/>
                  </a:lnTo>
                  <a:lnTo>
                    <a:pt x="14337" y="340539"/>
                  </a:lnTo>
                  <a:cubicBezTo>
                    <a:pt x="73042" y="201795"/>
                    <a:pt x="253701" y="84534"/>
                    <a:pt x="499781" y="1610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43" name="Forma Livre: Forma 1542">
              <a:extLst>
                <a:ext uri="{FF2B5EF4-FFF2-40B4-BE49-F238E27FC236}">
                  <a16:creationId xmlns:a16="http://schemas.microsoft.com/office/drawing/2014/main" id="{64DD0DC3-F863-3773-9C5D-E41E7E02FB0C}"/>
                </a:ext>
              </a:extLst>
            </p:cNvPr>
            <p:cNvSpPr/>
            <p:nvPr/>
          </p:nvSpPr>
          <p:spPr>
            <a:xfrm>
              <a:off x="795338" y="6859272"/>
              <a:ext cx="196086" cy="518423"/>
            </a:xfrm>
            <a:custGeom>
              <a:avLst/>
              <a:gdLst>
                <a:gd name="connsiteX0" fmla="*/ 13421 w 196152"/>
                <a:gd name="connsiteY0" fmla="*/ 517229 h 518598"/>
                <a:gd name="connsiteX1" fmla="*/ 113433 w 196152"/>
                <a:gd name="connsiteY1" fmla="*/ 255292 h 518598"/>
                <a:gd name="connsiteX2" fmla="*/ 65808 w 196152"/>
                <a:gd name="connsiteY2" fmla="*/ 179092 h 518598"/>
                <a:gd name="connsiteX3" fmla="*/ 18183 w 196152"/>
                <a:gd name="connsiteY3" fmla="*/ 283867 h 518598"/>
                <a:gd name="connsiteX4" fmla="*/ 13421 w 196152"/>
                <a:gd name="connsiteY4" fmla="*/ 2879 h 518598"/>
                <a:gd name="connsiteX5" fmla="*/ 189633 w 196152"/>
                <a:gd name="connsiteY5" fmla="*/ 150517 h 518598"/>
                <a:gd name="connsiteX6" fmla="*/ 146771 w 196152"/>
                <a:gd name="connsiteY6" fmla="*/ 350542 h 518598"/>
                <a:gd name="connsiteX7" fmla="*/ 13421 w 196152"/>
                <a:gd name="connsiteY7" fmla="*/ 517229 h 51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52" h="518598">
                  <a:moveTo>
                    <a:pt x="13421" y="517229"/>
                  </a:moveTo>
                  <a:cubicBezTo>
                    <a:pt x="7865" y="501354"/>
                    <a:pt x="104702" y="311648"/>
                    <a:pt x="113433" y="255292"/>
                  </a:cubicBezTo>
                  <a:cubicBezTo>
                    <a:pt x="122164" y="198936"/>
                    <a:pt x="81683" y="174330"/>
                    <a:pt x="65808" y="179092"/>
                  </a:cubicBezTo>
                  <a:cubicBezTo>
                    <a:pt x="49933" y="183854"/>
                    <a:pt x="26914" y="313236"/>
                    <a:pt x="18183" y="283867"/>
                  </a:cubicBezTo>
                  <a:cubicBezTo>
                    <a:pt x="9452" y="254498"/>
                    <a:pt x="-15154" y="25104"/>
                    <a:pt x="13421" y="2879"/>
                  </a:cubicBezTo>
                  <a:cubicBezTo>
                    <a:pt x="41996" y="-19346"/>
                    <a:pt x="167408" y="92573"/>
                    <a:pt x="189633" y="150517"/>
                  </a:cubicBezTo>
                  <a:cubicBezTo>
                    <a:pt x="211858" y="208461"/>
                    <a:pt x="172171" y="294186"/>
                    <a:pt x="146771" y="350542"/>
                  </a:cubicBezTo>
                  <a:cubicBezTo>
                    <a:pt x="121371" y="406898"/>
                    <a:pt x="18977" y="533104"/>
                    <a:pt x="13421" y="5172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4" name="Forma Livre: Forma 1543">
              <a:extLst>
                <a:ext uri="{FF2B5EF4-FFF2-40B4-BE49-F238E27FC236}">
                  <a16:creationId xmlns:a16="http://schemas.microsoft.com/office/drawing/2014/main" id="{78E4391C-E769-764A-F123-4480A0854B5A}"/>
                </a:ext>
              </a:extLst>
            </p:cNvPr>
            <p:cNvSpPr/>
            <p:nvPr/>
          </p:nvSpPr>
          <p:spPr>
            <a:xfrm flipH="1">
              <a:off x="8609776" y="6859272"/>
              <a:ext cx="196086" cy="518423"/>
            </a:xfrm>
            <a:custGeom>
              <a:avLst/>
              <a:gdLst>
                <a:gd name="connsiteX0" fmla="*/ 13421 w 196152"/>
                <a:gd name="connsiteY0" fmla="*/ 517229 h 518598"/>
                <a:gd name="connsiteX1" fmla="*/ 113433 w 196152"/>
                <a:gd name="connsiteY1" fmla="*/ 255292 h 518598"/>
                <a:gd name="connsiteX2" fmla="*/ 65808 w 196152"/>
                <a:gd name="connsiteY2" fmla="*/ 179092 h 518598"/>
                <a:gd name="connsiteX3" fmla="*/ 18183 w 196152"/>
                <a:gd name="connsiteY3" fmla="*/ 283867 h 518598"/>
                <a:gd name="connsiteX4" fmla="*/ 13421 w 196152"/>
                <a:gd name="connsiteY4" fmla="*/ 2879 h 518598"/>
                <a:gd name="connsiteX5" fmla="*/ 189633 w 196152"/>
                <a:gd name="connsiteY5" fmla="*/ 150517 h 518598"/>
                <a:gd name="connsiteX6" fmla="*/ 146771 w 196152"/>
                <a:gd name="connsiteY6" fmla="*/ 350542 h 518598"/>
                <a:gd name="connsiteX7" fmla="*/ 13421 w 196152"/>
                <a:gd name="connsiteY7" fmla="*/ 517229 h 51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52" h="518598">
                  <a:moveTo>
                    <a:pt x="13421" y="517229"/>
                  </a:moveTo>
                  <a:cubicBezTo>
                    <a:pt x="7865" y="501354"/>
                    <a:pt x="104702" y="311648"/>
                    <a:pt x="113433" y="255292"/>
                  </a:cubicBezTo>
                  <a:cubicBezTo>
                    <a:pt x="122164" y="198936"/>
                    <a:pt x="81683" y="174330"/>
                    <a:pt x="65808" y="179092"/>
                  </a:cubicBezTo>
                  <a:cubicBezTo>
                    <a:pt x="49933" y="183854"/>
                    <a:pt x="26914" y="313236"/>
                    <a:pt x="18183" y="283867"/>
                  </a:cubicBezTo>
                  <a:cubicBezTo>
                    <a:pt x="9452" y="254498"/>
                    <a:pt x="-15154" y="25104"/>
                    <a:pt x="13421" y="2879"/>
                  </a:cubicBezTo>
                  <a:cubicBezTo>
                    <a:pt x="41996" y="-19346"/>
                    <a:pt x="167408" y="92573"/>
                    <a:pt x="189633" y="150517"/>
                  </a:cubicBezTo>
                  <a:cubicBezTo>
                    <a:pt x="211858" y="208461"/>
                    <a:pt x="172171" y="294186"/>
                    <a:pt x="146771" y="350542"/>
                  </a:cubicBezTo>
                  <a:cubicBezTo>
                    <a:pt x="121371" y="406898"/>
                    <a:pt x="18977" y="533104"/>
                    <a:pt x="13421" y="5172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45" name="Conector reto 1544">
              <a:extLst>
                <a:ext uri="{FF2B5EF4-FFF2-40B4-BE49-F238E27FC236}">
                  <a16:creationId xmlns:a16="http://schemas.microsoft.com/office/drawing/2014/main" id="{2F23224F-CC96-63FC-E67A-4237F769F80C}"/>
                </a:ext>
              </a:extLst>
            </p:cNvPr>
            <p:cNvCxnSpPr>
              <a:cxnSpLocks/>
            </p:cNvCxnSpPr>
            <p:nvPr/>
          </p:nvCxnSpPr>
          <p:spPr>
            <a:xfrm>
              <a:off x="973005" y="7029798"/>
              <a:ext cx="34111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Conector reto 1545">
              <a:extLst>
                <a:ext uri="{FF2B5EF4-FFF2-40B4-BE49-F238E27FC236}">
                  <a16:creationId xmlns:a16="http://schemas.microsoft.com/office/drawing/2014/main" id="{8089EB70-1BAB-DC07-AC4C-09B41C2D29F9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99" y="7029798"/>
              <a:ext cx="34111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7" name="Agrupar 1546">
              <a:extLst>
                <a:ext uri="{FF2B5EF4-FFF2-40B4-BE49-F238E27FC236}">
                  <a16:creationId xmlns:a16="http://schemas.microsoft.com/office/drawing/2014/main" id="{92572E23-274D-A9D3-A452-F63DD8034D90}"/>
                </a:ext>
              </a:extLst>
            </p:cNvPr>
            <p:cNvGrpSpPr/>
            <p:nvPr/>
          </p:nvGrpSpPr>
          <p:grpSpPr>
            <a:xfrm>
              <a:off x="4197866" y="6688126"/>
              <a:ext cx="1219584" cy="375555"/>
              <a:chOff x="4357046" y="6769642"/>
              <a:chExt cx="1219996" cy="375682"/>
            </a:xfrm>
          </p:grpSpPr>
          <p:sp>
            <p:nvSpPr>
              <p:cNvPr id="1553" name="Elipse 1552">
                <a:extLst>
                  <a:ext uri="{FF2B5EF4-FFF2-40B4-BE49-F238E27FC236}">
                    <a16:creationId xmlns:a16="http://schemas.microsoft.com/office/drawing/2014/main" id="{47226283-39DC-EF1F-CCE2-C02FF3A06795}"/>
                  </a:ext>
                </a:extLst>
              </p:cNvPr>
              <p:cNvSpPr/>
              <p:nvPr/>
            </p:nvSpPr>
            <p:spPr>
              <a:xfrm>
                <a:off x="4766066" y="6797309"/>
                <a:ext cx="400978" cy="3480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4" name="Forma Livre: Forma 1553">
                <a:extLst>
                  <a:ext uri="{FF2B5EF4-FFF2-40B4-BE49-F238E27FC236}">
                    <a16:creationId xmlns:a16="http://schemas.microsoft.com/office/drawing/2014/main" id="{DA1D6077-BF8E-00E5-ED8D-766F7B8E4F2D}"/>
                  </a:ext>
                </a:extLst>
              </p:cNvPr>
              <p:cNvSpPr/>
              <p:nvPr/>
            </p:nvSpPr>
            <p:spPr>
              <a:xfrm rot="15301119">
                <a:off x="4518269" y="6608420"/>
                <a:ext cx="196152" cy="518598"/>
              </a:xfrm>
              <a:custGeom>
                <a:avLst/>
                <a:gdLst>
                  <a:gd name="connsiteX0" fmla="*/ 13421 w 196152"/>
                  <a:gd name="connsiteY0" fmla="*/ 517229 h 518598"/>
                  <a:gd name="connsiteX1" fmla="*/ 113433 w 196152"/>
                  <a:gd name="connsiteY1" fmla="*/ 255292 h 518598"/>
                  <a:gd name="connsiteX2" fmla="*/ 65808 w 196152"/>
                  <a:gd name="connsiteY2" fmla="*/ 179092 h 518598"/>
                  <a:gd name="connsiteX3" fmla="*/ 18183 w 196152"/>
                  <a:gd name="connsiteY3" fmla="*/ 283867 h 518598"/>
                  <a:gd name="connsiteX4" fmla="*/ 13421 w 196152"/>
                  <a:gd name="connsiteY4" fmla="*/ 2879 h 518598"/>
                  <a:gd name="connsiteX5" fmla="*/ 189633 w 196152"/>
                  <a:gd name="connsiteY5" fmla="*/ 150517 h 518598"/>
                  <a:gd name="connsiteX6" fmla="*/ 146771 w 196152"/>
                  <a:gd name="connsiteY6" fmla="*/ 350542 h 518598"/>
                  <a:gd name="connsiteX7" fmla="*/ 13421 w 196152"/>
                  <a:gd name="connsiteY7" fmla="*/ 517229 h 51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152" h="518598">
                    <a:moveTo>
                      <a:pt x="13421" y="517229"/>
                    </a:moveTo>
                    <a:cubicBezTo>
                      <a:pt x="7865" y="501354"/>
                      <a:pt x="104702" y="311648"/>
                      <a:pt x="113433" y="255292"/>
                    </a:cubicBezTo>
                    <a:cubicBezTo>
                      <a:pt x="122164" y="198936"/>
                      <a:pt x="81683" y="174330"/>
                      <a:pt x="65808" y="179092"/>
                    </a:cubicBezTo>
                    <a:cubicBezTo>
                      <a:pt x="49933" y="183854"/>
                      <a:pt x="26914" y="313236"/>
                      <a:pt x="18183" y="283867"/>
                    </a:cubicBezTo>
                    <a:cubicBezTo>
                      <a:pt x="9452" y="254498"/>
                      <a:pt x="-15154" y="25104"/>
                      <a:pt x="13421" y="2879"/>
                    </a:cubicBezTo>
                    <a:cubicBezTo>
                      <a:pt x="41996" y="-19346"/>
                      <a:pt x="167408" y="92573"/>
                      <a:pt x="189633" y="150517"/>
                    </a:cubicBezTo>
                    <a:cubicBezTo>
                      <a:pt x="211858" y="208461"/>
                      <a:pt x="172171" y="294186"/>
                      <a:pt x="146771" y="350542"/>
                    </a:cubicBezTo>
                    <a:cubicBezTo>
                      <a:pt x="121371" y="406898"/>
                      <a:pt x="18977" y="533104"/>
                      <a:pt x="13421" y="51722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5" name="Forma Livre: Forma 1554">
                <a:extLst>
                  <a:ext uri="{FF2B5EF4-FFF2-40B4-BE49-F238E27FC236}">
                    <a16:creationId xmlns:a16="http://schemas.microsoft.com/office/drawing/2014/main" id="{93AC0BC5-18DF-E860-D531-B7389556D196}"/>
                  </a:ext>
                </a:extLst>
              </p:cNvPr>
              <p:cNvSpPr/>
              <p:nvPr/>
            </p:nvSpPr>
            <p:spPr>
              <a:xfrm rot="6298881" flipH="1">
                <a:off x="5219667" y="6608419"/>
                <a:ext cx="196152" cy="518598"/>
              </a:xfrm>
              <a:custGeom>
                <a:avLst/>
                <a:gdLst>
                  <a:gd name="connsiteX0" fmla="*/ 13421 w 196152"/>
                  <a:gd name="connsiteY0" fmla="*/ 517229 h 518598"/>
                  <a:gd name="connsiteX1" fmla="*/ 113433 w 196152"/>
                  <a:gd name="connsiteY1" fmla="*/ 255292 h 518598"/>
                  <a:gd name="connsiteX2" fmla="*/ 65808 w 196152"/>
                  <a:gd name="connsiteY2" fmla="*/ 179092 h 518598"/>
                  <a:gd name="connsiteX3" fmla="*/ 18183 w 196152"/>
                  <a:gd name="connsiteY3" fmla="*/ 283867 h 518598"/>
                  <a:gd name="connsiteX4" fmla="*/ 13421 w 196152"/>
                  <a:gd name="connsiteY4" fmla="*/ 2879 h 518598"/>
                  <a:gd name="connsiteX5" fmla="*/ 189633 w 196152"/>
                  <a:gd name="connsiteY5" fmla="*/ 150517 h 518598"/>
                  <a:gd name="connsiteX6" fmla="*/ 146771 w 196152"/>
                  <a:gd name="connsiteY6" fmla="*/ 350542 h 518598"/>
                  <a:gd name="connsiteX7" fmla="*/ 13421 w 196152"/>
                  <a:gd name="connsiteY7" fmla="*/ 517229 h 51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152" h="518598">
                    <a:moveTo>
                      <a:pt x="13421" y="517229"/>
                    </a:moveTo>
                    <a:cubicBezTo>
                      <a:pt x="7865" y="501354"/>
                      <a:pt x="104702" y="311648"/>
                      <a:pt x="113433" y="255292"/>
                    </a:cubicBezTo>
                    <a:cubicBezTo>
                      <a:pt x="122164" y="198936"/>
                      <a:pt x="81683" y="174330"/>
                      <a:pt x="65808" y="179092"/>
                    </a:cubicBezTo>
                    <a:cubicBezTo>
                      <a:pt x="49933" y="183854"/>
                      <a:pt x="26914" y="313236"/>
                      <a:pt x="18183" y="283867"/>
                    </a:cubicBezTo>
                    <a:cubicBezTo>
                      <a:pt x="9452" y="254498"/>
                      <a:pt x="-15154" y="25104"/>
                      <a:pt x="13421" y="2879"/>
                    </a:cubicBezTo>
                    <a:cubicBezTo>
                      <a:pt x="41996" y="-19346"/>
                      <a:pt x="167408" y="92573"/>
                      <a:pt x="189633" y="150517"/>
                    </a:cubicBezTo>
                    <a:cubicBezTo>
                      <a:pt x="211858" y="208461"/>
                      <a:pt x="172171" y="294186"/>
                      <a:pt x="146771" y="350542"/>
                    </a:cubicBezTo>
                    <a:cubicBezTo>
                      <a:pt x="121371" y="406898"/>
                      <a:pt x="18977" y="533104"/>
                      <a:pt x="13421" y="51722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48" name="Elipse 1547">
              <a:extLst>
                <a:ext uri="{FF2B5EF4-FFF2-40B4-BE49-F238E27FC236}">
                  <a16:creationId xmlns:a16="http://schemas.microsoft.com/office/drawing/2014/main" id="{19848BD2-F6BC-FC5C-0D9D-7169E6A136C3}"/>
                </a:ext>
              </a:extLst>
            </p:cNvPr>
            <p:cNvSpPr/>
            <p:nvPr/>
          </p:nvSpPr>
          <p:spPr>
            <a:xfrm>
              <a:off x="4673582" y="6751540"/>
              <a:ext cx="268154" cy="268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9" name="Paralelogramo 1548">
              <a:extLst>
                <a:ext uri="{FF2B5EF4-FFF2-40B4-BE49-F238E27FC236}">
                  <a16:creationId xmlns:a16="http://schemas.microsoft.com/office/drawing/2014/main" id="{2CC0B2D4-7EC8-C862-30EA-6B9079506198}"/>
                </a:ext>
              </a:extLst>
            </p:cNvPr>
            <p:cNvSpPr/>
            <p:nvPr/>
          </p:nvSpPr>
          <p:spPr>
            <a:xfrm rot="2700000">
              <a:off x="4776630" y="6798701"/>
              <a:ext cx="62061" cy="173833"/>
            </a:xfrm>
            <a:prstGeom prst="parallelogram">
              <a:avLst>
                <a:gd name="adj" fmla="val 48758"/>
              </a:avLst>
            </a:prstGeom>
            <a:solidFill>
              <a:srgbClr val="46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0" name="Paralelogramo 1549">
              <a:extLst>
                <a:ext uri="{FF2B5EF4-FFF2-40B4-BE49-F238E27FC236}">
                  <a16:creationId xmlns:a16="http://schemas.microsoft.com/office/drawing/2014/main" id="{4C63414A-2F75-E280-A8DA-AE46D637E386}"/>
                </a:ext>
              </a:extLst>
            </p:cNvPr>
            <p:cNvSpPr/>
            <p:nvPr/>
          </p:nvSpPr>
          <p:spPr>
            <a:xfrm rot="18900000" flipH="1">
              <a:off x="4776630" y="6798701"/>
              <a:ext cx="62061" cy="173833"/>
            </a:xfrm>
            <a:prstGeom prst="parallelogram">
              <a:avLst>
                <a:gd name="adj" fmla="val 48758"/>
              </a:avLst>
            </a:prstGeom>
            <a:solidFill>
              <a:srgbClr val="46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1" name="Forma Livre: Forma 1550">
              <a:extLst>
                <a:ext uri="{FF2B5EF4-FFF2-40B4-BE49-F238E27FC236}">
                  <a16:creationId xmlns:a16="http://schemas.microsoft.com/office/drawing/2014/main" id="{949BFC36-857F-5D47-51DA-D9110B4D8B84}"/>
                </a:ext>
              </a:extLst>
            </p:cNvPr>
            <p:cNvSpPr/>
            <p:nvPr/>
          </p:nvSpPr>
          <p:spPr>
            <a:xfrm rot="10800000" flipH="1">
              <a:off x="849103" y="7471356"/>
              <a:ext cx="7916134" cy="4690596"/>
            </a:xfrm>
            <a:custGeom>
              <a:avLst/>
              <a:gdLst>
                <a:gd name="connsiteX0" fmla="*/ 1562100 w 3794761"/>
                <a:gd name="connsiteY0" fmla="*/ 36674 h 1703367"/>
                <a:gd name="connsiteX1" fmla="*/ 1562100 w 3794761"/>
                <a:gd name="connsiteY1" fmla="*/ 55726 h 1703367"/>
                <a:gd name="connsiteX2" fmla="*/ 251760 w 3794761"/>
                <a:gd name="connsiteY2" fmla="*/ 55726 h 1703367"/>
                <a:gd name="connsiteX3" fmla="*/ 73739 w 3794761"/>
                <a:gd name="connsiteY3" fmla="*/ 129465 h 1703367"/>
                <a:gd name="connsiteX4" fmla="*/ 26047 w 3794761"/>
                <a:gd name="connsiteY4" fmla="*/ 200201 h 1703367"/>
                <a:gd name="connsiteX5" fmla="*/ 17238 w 3794761"/>
                <a:gd name="connsiteY5" fmla="*/ 241559 h 1703367"/>
                <a:gd name="connsiteX6" fmla="*/ 34804 w 3794761"/>
                <a:gd name="connsiteY6" fmla="*/ 324027 h 1703367"/>
                <a:gd name="connsiteX7" fmla="*/ 40622 w 3794761"/>
                <a:gd name="connsiteY7" fmla="*/ 332208 h 1703367"/>
                <a:gd name="connsiteX8" fmla="*/ 17570 w 3794761"/>
                <a:gd name="connsiteY8" fmla="*/ 382756 h 1703367"/>
                <a:gd name="connsiteX9" fmla="*/ 15240 w 3794761"/>
                <a:gd name="connsiteY9" fmla="*/ 385370 h 1703367"/>
                <a:gd name="connsiteX10" fmla="*/ 15240 w 3794761"/>
                <a:gd name="connsiteY10" fmla="*/ 212958 h 1703367"/>
                <a:gd name="connsiteX11" fmla="*/ 19787 w 3794761"/>
                <a:gd name="connsiteY11" fmla="*/ 190438 h 1703367"/>
                <a:gd name="connsiteX12" fmla="*/ 251762 w 3794761"/>
                <a:gd name="connsiteY12" fmla="*/ 36674 h 1703367"/>
                <a:gd name="connsiteX13" fmla="*/ 3543002 w 3794761"/>
                <a:gd name="connsiteY13" fmla="*/ 36674 h 1703367"/>
                <a:gd name="connsiteX14" fmla="*/ 3774977 w 3794761"/>
                <a:gd name="connsiteY14" fmla="*/ 190438 h 1703367"/>
                <a:gd name="connsiteX15" fmla="*/ 3779521 w 3794761"/>
                <a:gd name="connsiteY15" fmla="*/ 212945 h 1703367"/>
                <a:gd name="connsiteX16" fmla="*/ 3779521 w 3794761"/>
                <a:gd name="connsiteY16" fmla="*/ 387373 h 1703367"/>
                <a:gd name="connsiteX17" fmla="*/ 3775406 w 3794761"/>
                <a:gd name="connsiteY17" fmla="*/ 382756 h 1703367"/>
                <a:gd name="connsiteX18" fmla="*/ 3752354 w 3794761"/>
                <a:gd name="connsiteY18" fmla="*/ 332208 h 1703367"/>
                <a:gd name="connsiteX19" fmla="*/ 3758172 w 3794761"/>
                <a:gd name="connsiteY19" fmla="*/ 324027 h 1703367"/>
                <a:gd name="connsiteX20" fmla="*/ 3775738 w 3794761"/>
                <a:gd name="connsiteY20" fmla="*/ 241559 h 1703367"/>
                <a:gd name="connsiteX21" fmla="*/ 3766105 w 3794761"/>
                <a:gd name="connsiteY21" fmla="*/ 196333 h 1703367"/>
                <a:gd name="connsiteX22" fmla="*/ 3721021 w 3794761"/>
                <a:gd name="connsiteY22" fmla="*/ 129465 h 1703367"/>
                <a:gd name="connsiteX23" fmla="*/ 3543000 w 3794761"/>
                <a:gd name="connsiteY23" fmla="*/ 55726 h 1703367"/>
                <a:gd name="connsiteX24" fmla="*/ 2232660 w 3794761"/>
                <a:gd name="connsiteY24" fmla="*/ 55726 h 1703367"/>
                <a:gd name="connsiteX25" fmla="*/ 2232660 w 3794761"/>
                <a:gd name="connsiteY25" fmla="*/ 36674 h 1703367"/>
                <a:gd name="connsiteX26" fmla="*/ 170195 w 3794761"/>
                <a:gd name="connsiteY26" fmla="*/ 14684 h 1703367"/>
                <a:gd name="connsiteX27" fmla="*/ 153764 w 3794761"/>
                <a:gd name="connsiteY27" fmla="*/ 19785 h 1703367"/>
                <a:gd name="connsiteX28" fmla="*/ 19785 w 3794761"/>
                <a:gd name="connsiteY28" fmla="*/ 153764 h 1703367"/>
                <a:gd name="connsiteX29" fmla="*/ 15240 w 3794761"/>
                <a:gd name="connsiteY29" fmla="*/ 176274 h 1703367"/>
                <a:gd name="connsiteX30" fmla="*/ 15240 w 3794761"/>
                <a:gd name="connsiteY30" fmla="*/ 109385 h 1703367"/>
                <a:gd name="connsiteX31" fmla="*/ 109941 w 3794761"/>
                <a:gd name="connsiteY31" fmla="*/ 14684 h 1703367"/>
                <a:gd name="connsiteX32" fmla="*/ 3684820 w 3794761"/>
                <a:gd name="connsiteY32" fmla="*/ 14684 h 1703367"/>
                <a:gd name="connsiteX33" fmla="*/ 3779521 w 3794761"/>
                <a:gd name="connsiteY33" fmla="*/ 109385 h 1703367"/>
                <a:gd name="connsiteX34" fmla="*/ 3779521 w 3794761"/>
                <a:gd name="connsiteY34" fmla="*/ 176279 h 1703367"/>
                <a:gd name="connsiteX35" fmla="*/ 3774976 w 3794761"/>
                <a:gd name="connsiteY35" fmla="*/ 153764 h 1703367"/>
                <a:gd name="connsiteX36" fmla="*/ 3640997 w 3794761"/>
                <a:gd name="connsiteY36" fmla="*/ 19785 h 1703367"/>
                <a:gd name="connsiteX37" fmla="*/ 3624565 w 3794761"/>
                <a:gd name="connsiteY37" fmla="*/ 14684 h 1703367"/>
                <a:gd name="connsiteX38" fmla="*/ 3700060 w 3794761"/>
                <a:gd name="connsiteY38" fmla="*/ 0 h 1703367"/>
                <a:gd name="connsiteX39" fmla="*/ 3543000 w 3794761"/>
                <a:gd name="connsiteY39" fmla="*/ 0 h 1703367"/>
                <a:gd name="connsiteX40" fmla="*/ 2676906 w 3794761"/>
                <a:gd name="connsiteY40" fmla="*/ 0 h 1703367"/>
                <a:gd name="connsiteX41" fmla="*/ 1117855 w 3794761"/>
                <a:gd name="connsiteY41" fmla="*/ 0 h 1703367"/>
                <a:gd name="connsiteX42" fmla="*/ 251760 w 3794761"/>
                <a:gd name="connsiteY42" fmla="*/ 0 h 1703367"/>
                <a:gd name="connsiteX43" fmla="*/ 94701 w 3794761"/>
                <a:gd name="connsiteY43" fmla="*/ 0 h 1703367"/>
                <a:gd name="connsiteX44" fmla="*/ 0 w 3794761"/>
                <a:gd name="connsiteY44" fmla="*/ 94701 h 1703367"/>
                <a:gd name="connsiteX45" fmla="*/ 0 w 3794761"/>
                <a:gd name="connsiteY45" fmla="*/ 251760 h 1703367"/>
                <a:gd name="connsiteX46" fmla="*/ 0 w 3794761"/>
                <a:gd name="connsiteY46" fmla="*/ 402468 h 1703367"/>
                <a:gd name="connsiteX47" fmla="*/ 0 w 3794761"/>
                <a:gd name="connsiteY47" fmla="*/ 1281276 h 1703367"/>
                <a:gd name="connsiteX48" fmla="*/ 0 w 3794761"/>
                <a:gd name="connsiteY48" fmla="*/ 1298898 h 1703367"/>
                <a:gd name="connsiteX49" fmla="*/ 0 w 3794761"/>
                <a:gd name="connsiteY49" fmla="*/ 1451607 h 1703367"/>
                <a:gd name="connsiteX50" fmla="*/ 251760 w 3794761"/>
                <a:gd name="connsiteY50" fmla="*/ 1703367 h 1703367"/>
                <a:gd name="connsiteX51" fmla="*/ 3543000 w 3794761"/>
                <a:gd name="connsiteY51" fmla="*/ 1703367 h 1703367"/>
                <a:gd name="connsiteX52" fmla="*/ 3794760 w 3794761"/>
                <a:gd name="connsiteY52" fmla="*/ 1451607 h 1703367"/>
                <a:gd name="connsiteX53" fmla="*/ 3794760 w 3794761"/>
                <a:gd name="connsiteY53" fmla="*/ 1281276 h 1703367"/>
                <a:gd name="connsiteX54" fmla="*/ 3794761 w 3794761"/>
                <a:gd name="connsiteY54" fmla="*/ 1281276 h 1703367"/>
                <a:gd name="connsiteX55" fmla="*/ 3794761 w 3794761"/>
                <a:gd name="connsiteY55" fmla="*/ 94701 h 170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794761" h="1703367">
                  <a:moveTo>
                    <a:pt x="1562100" y="36674"/>
                  </a:moveTo>
                  <a:lnTo>
                    <a:pt x="1562100" y="55726"/>
                  </a:lnTo>
                  <a:lnTo>
                    <a:pt x="251760" y="55726"/>
                  </a:lnTo>
                  <a:cubicBezTo>
                    <a:pt x="182239" y="55726"/>
                    <a:pt x="119299" y="83905"/>
                    <a:pt x="73739" y="129465"/>
                  </a:cubicBezTo>
                  <a:lnTo>
                    <a:pt x="26047" y="200201"/>
                  </a:lnTo>
                  <a:lnTo>
                    <a:pt x="17238" y="241559"/>
                  </a:lnTo>
                  <a:cubicBezTo>
                    <a:pt x="17238" y="270812"/>
                    <a:pt x="23493" y="298680"/>
                    <a:pt x="34804" y="324027"/>
                  </a:cubicBezTo>
                  <a:lnTo>
                    <a:pt x="40622" y="332208"/>
                  </a:lnTo>
                  <a:lnTo>
                    <a:pt x="17570" y="382756"/>
                  </a:lnTo>
                  <a:lnTo>
                    <a:pt x="15240" y="385370"/>
                  </a:lnTo>
                  <a:lnTo>
                    <a:pt x="15240" y="212958"/>
                  </a:lnTo>
                  <a:lnTo>
                    <a:pt x="19787" y="190438"/>
                  </a:lnTo>
                  <a:cubicBezTo>
                    <a:pt x="58006" y="100077"/>
                    <a:pt x="147480" y="36674"/>
                    <a:pt x="251762" y="36674"/>
                  </a:cubicBezTo>
                  <a:close/>
                  <a:moveTo>
                    <a:pt x="3543002" y="36674"/>
                  </a:moveTo>
                  <a:cubicBezTo>
                    <a:pt x="3647284" y="36674"/>
                    <a:pt x="3736758" y="100077"/>
                    <a:pt x="3774977" y="190438"/>
                  </a:cubicBezTo>
                  <a:lnTo>
                    <a:pt x="3779521" y="212945"/>
                  </a:lnTo>
                  <a:lnTo>
                    <a:pt x="3779521" y="387373"/>
                  </a:lnTo>
                  <a:lnTo>
                    <a:pt x="3775406" y="382756"/>
                  </a:lnTo>
                  <a:lnTo>
                    <a:pt x="3752354" y="332208"/>
                  </a:lnTo>
                  <a:lnTo>
                    <a:pt x="3758172" y="324027"/>
                  </a:lnTo>
                  <a:cubicBezTo>
                    <a:pt x="3769483" y="298680"/>
                    <a:pt x="3775738" y="270812"/>
                    <a:pt x="3775738" y="241559"/>
                  </a:cubicBezTo>
                  <a:lnTo>
                    <a:pt x="3766105" y="196333"/>
                  </a:lnTo>
                  <a:lnTo>
                    <a:pt x="3721021" y="129465"/>
                  </a:lnTo>
                  <a:cubicBezTo>
                    <a:pt x="3675461" y="83905"/>
                    <a:pt x="3612521" y="55726"/>
                    <a:pt x="3543000" y="55726"/>
                  </a:cubicBezTo>
                  <a:lnTo>
                    <a:pt x="2232660" y="55726"/>
                  </a:lnTo>
                  <a:lnTo>
                    <a:pt x="2232660" y="36674"/>
                  </a:lnTo>
                  <a:close/>
                  <a:moveTo>
                    <a:pt x="170195" y="14684"/>
                  </a:moveTo>
                  <a:lnTo>
                    <a:pt x="153764" y="19785"/>
                  </a:lnTo>
                  <a:cubicBezTo>
                    <a:pt x="93523" y="45264"/>
                    <a:pt x="45264" y="93523"/>
                    <a:pt x="19785" y="153764"/>
                  </a:cubicBezTo>
                  <a:lnTo>
                    <a:pt x="15240" y="176274"/>
                  </a:lnTo>
                  <a:lnTo>
                    <a:pt x="15240" y="109385"/>
                  </a:lnTo>
                  <a:lnTo>
                    <a:pt x="109941" y="14684"/>
                  </a:lnTo>
                  <a:close/>
                  <a:moveTo>
                    <a:pt x="3684820" y="14684"/>
                  </a:moveTo>
                  <a:lnTo>
                    <a:pt x="3779521" y="109385"/>
                  </a:lnTo>
                  <a:lnTo>
                    <a:pt x="3779521" y="176279"/>
                  </a:lnTo>
                  <a:lnTo>
                    <a:pt x="3774976" y="153764"/>
                  </a:lnTo>
                  <a:cubicBezTo>
                    <a:pt x="3749496" y="93523"/>
                    <a:pt x="3701237" y="45264"/>
                    <a:pt x="3640997" y="19785"/>
                  </a:cubicBezTo>
                  <a:lnTo>
                    <a:pt x="3624565" y="14684"/>
                  </a:lnTo>
                  <a:close/>
                  <a:moveTo>
                    <a:pt x="3700060" y="0"/>
                  </a:moveTo>
                  <a:lnTo>
                    <a:pt x="3543000" y="0"/>
                  </a:lnTo>
                  <a:lnTo>
                    <a:pt x="2676906" y="0"/>
                  </a:lnTo>
                  <a:lnTo>
                    <a:pt x="1117855" y="0"/>
                  </a:lnTo>
                  <a:lnTo>
                    <a:pt x="251760" y="0"/>
                  </a:lnTo>
                  <a:lnTo>
                    <a:pt x="94701" y="0"/>
                  </a:lnTo>
                  <a:lnTo>
                    <a:pt x="0" y="94701"/>
                  </a:lnTo>
                  <a:lnTo>
                    <a:pt x="0" y="251760"/>
                  </a:lnTo>
                  <a:lnTo>
                    <a:pt x="0" y="402468"/>
                  </a:lnTo>
                  <a:lnTo>
                    <a:pt x="0" y="1281276"/>
                  </a:lnTo>
                  <a:lnTo>
                    <a:pt x="0" y="1298898"/>
                  </a:lnTo>
                  <a:lnTo>
                    <a:pt x="0" y="1451607"/>
                  </a:lnTo>
                  <a:cubicBezTo>
                    <a:pt x="0" y="1590650"/>
                    <a:pt x="112717" y="1703367"/>
                    <a:pt x="251760" y="1703367"/>
                  </a:cubicBezTo>
                  <a:lnTo>
                    <a:pt x="3543000" y="1703367"/>
                  </a:lnTo>
                  <a:cubicBezTo>
                    <a:pt x="3682043" y="1703367"/>
                    <a:pt x="3794760" y="1590650"/>
                    <a:pt x="3794760" y="1451607"/>
                  </a:cubicBezTo>
                  <a:lnTo>
                    <a:pt x="3794760" y="1281276"/>
                  </a:lnTo>
                  <a:lnTo>
                    <a:pt x="3794761" y="1281276"/>
                  </a:lnTo>
                  <a:lnTo>
                    <a:pt x="3794761" y="947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52" name="Forma Livre: Forma 1551">
              <a:extLst>
                <a:ext uri="{FF2B5EF4-FFF2-40B4-BE49-F238E27FC236}">
                  <a16:creationId xmlns:a16="http://schemas.microsoft.com/office/drawing/2014/main" id="{774BA4CF-62C7-9D85-B6C6-A62B3E33A629}"/>
                </a:ext>
              </a:extLst>
            </p:cNvPr>
            <p:cNvSpPr/>
            <p:nvPr/>
          </p:nvSpPr>
          <p:spPr>
            <a:xfrm flipH="1">
              <a:off x="850292" y="10515664"/>
              <a:ext cx="7916134" cy="4690596"/>
            </a:xfrm>
            <a:custGeom>
              <a:avLst/>
              <a:gdLst>
                <a:gd name="connsiteX0" fmla="*/ 1562100 w 3794761"/>
                <a:gd name="connsiteY0" fmla="*/ 36674 h 1703367"/>
                <a:gd name="connsiteX1" fmla="*/ 1562100 w 3794761"/>
                <a:gd name="connsiteY1" fmla="*/ 55726 h 1703367"/>
                <a:gd name="connsiteX2" fmla="*/ 251760 w 3794761"/>
                <a:gd name="connsiteY2" fmla="*/ 55726 h 1703367"/>
                <a:gd name="connsiteX3" fmla="*/ 73739 w 3794761"/>
                <a:gd name="connsiteY3" fmla="*/ 129465 h 1703367"/>
                <a:gd name="connsiteX4" fmla="*/ 26047 w 3794761"/>
                <a:gd name="connsiteY4" fmla="*/ 200201 h 1703367"/>
                <a:gd name="connsiteX5" fmla="*/ 17238 w 3794761"/>
                <a:gd name="connsiteY5" fmla="*/ 241559 h 1703367"/>
                <a:gd name="connsiteX6" fmla="*/ 34804 w 3794761"/>
                <a:gd name="connsiteY6" fmla="*/ 324027 h 1703367"/>
                <a:gd name="connsiteX7" fmla="*/ 40622 w 3794761"/>
                <a:gd name="connsiteY7" fmla="*/ 332208 h 1703367"/>
                <a:gd name="connsiteX8" fmla="*/ 17570 w 3794761"/>
                <a:gd name="connsiteY8" fmla="*/ 382756 h 1703367"/>
                <a:gd name="connsiteX9" fmla="*/ 15240 w 3794761"/>
                <a:gd name="connsiteY9" fmla="*/ 385370 h 1703367"/>
                <a:gd name="connsiteX10" fmla="*/ 15240 w 3794761"/>
                <a:gd name="connsiteY10" fmla="*/ 212958 h 1703367"/>
                <a:gd name="connsiteX11" fmla="*/ 19787 w 3794761"/>
                <a:gd name="connsiteY11" fmla="*/ 190438 h 1703367"/>
                <a:gd name="connsiteX12" fmla="*/ 251762 w 3794761"/>
                <a:gd name="connsiteY12" fmla="*/ 36674 h 1703367"/>
                <a:gd name="connsiteX13" fmla="*/ 3543002 w 3794761"/>
                <a:gd name="connsiteY13" fmla="*/ 36674 h 1703367"/>
                <a:gd name="connsiteX14" fmla="*/ 3774977 w 3794761"/>
                <a:gd name="connsiteY14" fmla="*/ 190438 h 1703367"/>
                <a:gd name="connsiteX15" fmla="*/ 3779521 w 3794761"/>
                <a:gd name="connsiteY15" fmla="*/ 212945 h 1703367"/>
                <a:gd name="connsiteX16" fmla="*/ 3779521 w 3794761"/>
                <a:gd name="connsiteY16" fmla="*/ 387373 h 1703367"/>
                <a:gd name="connsiteX17" fmla="*/ 3775406 w 3794761"/>
                <a:gd name="connsiteY17" fmla="*/ 382756 h 1703367"/>
                <a:gd name="connsiteX18" fmla="*/ 3752354 w 3794761"/>
                <a:gd name="connsiteY18" fmla="*/ 332208 h 1703367"/>
                <a:gd name="connsiteX19" fmla="*/ 3758172 w 3794761"/>
                <a:gd name="connsiteY19" fmla="*/ 324027 h 1703367"/>
                <a:gd name="connsiteX20" fmla="*/ 3775738 w 3794761"/>
                <a:gd name="connsiteY20" fmla="*/ 241559 h 1703367"/>
                <a:gd name="connsiteX21" fmla="*/ 3766105 w 3794761"/>
                <a:gd name="connsiteY21" fmla="*/ 196333 h 1703367"/>
                <a:gd name="connsiteX22" fmla="*/ 3721021 w 3794761"/>
                <a:gd name="connsiteY22" fmla="*/ 129465 h 1703367"/>
                <a:gd name="connsiteX23" fmla="*/ 3543000 w 3794761"/>
                <a:gd name="connsiteY23" fmla="*/ 55726 h 1703367"/>
                <a:gd name="connsiteX24" fmla="*/ 2232660 w 3794761"/>
                <a:gd name="connsiteY24" fmla="*/ 55726 h 1703367"/>
                <a:gd name="connsiteX25" fmla="*/ 2232660 w 3794761"/>
                <a:gd name="connsiteY25" fmla="*/ 36674 h 1703367"/>
                <a:gd name="connsiteX26" fmla="*/ 170195 w 3794761"/>
                <a:gd name="connsiteY26" fmla="*/ 14684 h 1703367"/>
                <a:gd name="connsiteX27" fmla="*/ 153764 w 3794761"/>
                <a:gd name="connsiteY27" fmla="*/ 19785 h 1703367"/>
                <a:gd name="connsiteX28" fmla="*/ 19785 w 3794761"/>
                <a:gd name="connsiteY28" fmla="*/ 153764 h 1703367"/>
                <a:gd name="connsiteX29" fmla="*/ 15240 w 3794761"/>
                <a:gd name="connsiteY29" fmla="*/ 176274 h 1703367"/>
                <a:gd name="connsiteX30" fmla="*/ 15240 w 3794761"/>
                <a:gd name="connsiteY30" fmla="*/ 109385 h 1703367"/>
                <a:gd name="connsiteX31" fmla="*/ 109941 w 3794761"/>
                <a:gd name="connsiteY31" fmla="*/ 14684 h 1703367"/>
                <a:gd name="connsiteX32" fmla="*/ 3684820 w 3794761"/>
                <a:gd name="connsiteY32" fmla="*/ 14684 h 1703367"/>
                <a:gd name="connsiteX33" fmla="*/ 3779521 w 3794761"/>
                <a:gd name="connsiteY33" fmla="*/ 109385 h 1703367"/>
                <a:gd name="connsiteX34" fmla="*/ 3779521 w 3794761"/>
                <a:gd name="connsiteY34" fmla="*/ 176279 h 1703367"/>
                <a:gd name="connsiteX35" fmla="*/ 3774976 w 3794761"/>
                <a:gd name="connsiteY35" fmla="*/ 153764 h 1703367"/>
                <a:gd name="connsiteX36" fmla="*/ 3640997 w 3794761"/>
                <a:gd name="connsiteY36" fmla="*/ 19785 h 1703367"/>
                <a:gd name="connsiteX37" fmla="*/ 3624565 w 3794761"/>
                <a:gd name="connsiteY37" fmla="*/ 14684 h 1703367"/>
                <a:gd name="connsiteX38" fmla="*/ 3700060 w 3794761"/>
                <a:gd name="connsiteY38" fmla="*/ 0 h 1703367"/>
                <a:gd name="connsiteX39" fmla="*/ 3543000 w 3794761"/>
                <a:gd name="connsiteY39" fmla="*/ 0 h 1703367"/>
                <a:gd name="connsiteX40" fmla="*/ 2676906 w 3794761"/>
                <a:gd name="connsiteY40" fmla="*/ 0 h 1703367"/>
                <a:gd name="connsiteX41" fmla="*/ 1117855 w 3794761"/>
                <a:gd name="connsiteY41" fmla="*/ 0 h 1703367"/>
                <a:gd name="connsiteX42" fmla="*/ 251760 w 3794761"/>
                <a:gd name="connsiteY42" fmla="*/ 0 h 1703367"/>
                <a:gd name="connsiteX43" fmla="*/ 94701 w 3794761"/>
                <a:gd name="connsiteY43" fmla="*/ 0 h 1703367"/>
                <a:gd name="connsiteX44" fmla="*/ 0 w 3794761"/>
                <a:gd name="connsiteY44" fmla="*/ 94701 h 1703367"/>
                <a:gd name="connsiteX45" fmla="*/ 0 w 3794761"/>
                <a:gd name="connsiteY45" fmla="*/ 251760 h 1703367"/>
                <a:gd name="connsiteX46" fmla="*/ 0 w 3794761"/>
                <a:gd name="connsiteY46" fmla="*/ 402468 h 1703367"/>
                <a:gd name="connsiteX47" fmla="*/ 0 w 3794761"/>
                <a:gd name="connsiteY47" fmla="*/ 1281276 h 1703367"/>
                <a:gd name="connsiteX48" fmla="*/ 0 w 3794761"/>
                <a:gd name="connsiteY48" fmla="*/ 1298898 h 1703367"/>
                <a:gd name="connsiteX49" fmla="*/ 0 w 3794761"/>
                <a:gd name="connsiteY49" fmla="*/ 1451607 h 1703367"/>
                <a:gd name="connsiteX50" fmla="*/ 251760 w 3794761"/>
                <a:gd name="connsiteY50" fmla="*/ 1703367 h 1703367"/>
                <a:gd name="connsiteX51" fmla="*/ 3543000 w 3794761"/>
                <a:gd name="connsiteY51" fmla="*/ 1703367 h 1703367"/>
                <a:gd name="connsiteX52" fmla="*/ 3794760 w 3794761"/>
                <a:gd name="connsiteY52" fmla="*/ 1451607 h 1703367"/>
                <a:gd name="connsiteX53" fmla="*/ 3794760 w 3794761"/>
                <a:gd name="connsiteY53" fmla="*/ 1281276 h 1703367"/>
                <a:gd name="connsiteX54" fmla="*/ 3794761 w 3794761"/>
                <a:gd name="connsiteY54" fmla="*/ 1281276 h 1703367"/>
                <a:gd name="connsiteX55" fmla="*/ 3794761 w 3794761"/>
                <a:gd name="connsiteY55" fmla="*/ 94701 h 170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794761" h="1703367">
                  <a:moveTo>
                    <a:pt x="1562100" y="36674"/>
                  </a:moveTo>
                  <a:lnTo>
                    <a:pt x="1562100" y="55726"/>
                  </a:lnTo>
                  <a:lnTo>
                    <a:pt x="251760" y="55726"/>
                  </a:lnTo>
                  <a:cubicBezTo>
                    <a:pt x="182239" y="55726"/>
                    <a:pt x="119299" y="83905"/>
                    <a:pt x="73739" y="129465"/>
                  </a:cubicBezTo>
                  <a:lnTo>
                    <a:pt x="26047" y="200201"/>
                  </a:lnTo>
                  <a:lnTo>
                    <a:pt x="17238" y="241559"/>
                  </a:lnTo>
                  <a:cubicBezTo>
                    <a:pt x="17238" y="270812"/>
                    <a:pt x="23493" y="298680"/>
                    <a:pt x="34804" y="324027"/>
                  </a:cubicBezTo>
                  <a:lnTo>
                    <a:pt x="40622" y="332208"/>
                  </a:lnTo>
                  <a:lnTo>
                    <a:pt x="17570" y="382756"/>
                  </a:lnTo>
                  <a:lnTo>
                    <a:pt x="15240" y="385370"/>
                  </a:lnTo>
                  <a:lnTo>
                    <a:pt x="15240" y="212958"/>
                  </a:lnTo>
                  <a:lnTo>
                    <a:pt x="19787" y="190438"/>
                  </a:lnTo>
                  <a:cubicBezTo>
                    <a:pt x="58006" y="100077"/>
                    <a:pt x="147480" y="36674"/>
                    <a:pt x="251762" y="36674"/>
                  </a:cubicBezTo>
                  <a:close/>
                  <a:moveTo>
                    <a:pt x="3543002" y="36674"/>
                  </a:moveTo>
                  <a:cubicBezTo>
                    <a:pt x="3647284" y="36674"/>
                    <a:pt x="3736758" y="100077"/>
                    <a:pt x="3774977" y="190438"/>
                  </a:cubicBezTo>
                  <a:lnTo>
                    <a:pt x="3779521" y="212945"/>
                  </a:lnTo>
                  <a:lnTo>
                    <a:pt x="3779521" y="387373"/>
                  </a:lnTo>
                  <a:lnTo>
                    <a:pt x="3775406" y="382756"/>
                  </a:lnTo>
                  <a:lnTo>
                    <a:pt x="3752354" y="332208"/>
                  </a:lnTo>
                  <a:lnTo>
                    <a:pt x="3758172" y="324027"/>
                  </a:lnTo>
                  <a:cubicBezTo>
                    <a:pt x="3769483" y="298680"/>
                    <a:pt x="3775738" y="270812"/>
                    <a:pt x="3775738" y="241559"/>
                  </a:cubicBezTo>
                  <a:lnTo>
                    <a:pt x="3766105" y="196333"/>
                  </a:lnTo>
                  <a:lnTo>
                    <a:pt x="3721021" y="129465"/>
                  </a:lnTo>
                  <a:cubicBezTo>
                    <a:pt x="3675461" y="83905"/>
                    <a:pt x="3612521" y="55726"/>
                    <a:pt x="3543000" y="55726"/>
                  </a:cubicBezTo>
                  <a:lnTo>
                    <a:pt x="2232660" y="55726"/>
                  </a:lnTo>
                  <a:lnTo>
                    <a:pt x="2232660" y="36674"/>
                  </a:lnTo>
                  <a:close/>
                  <a:moveTo>
                    <a:pt x="170195" y="14684"/>
                  </a:moveTo>
                  <a:lnTo>
                    <a:pt x="153764" y="19785"/>
                  </a:lnTo>
                  <a:cubicBezTo>
                    <a:pt x="93523" y="45264"/>
                    <a:pt x="45264" y="93523"/>
                    <a:pt x="19785" y="153764"/>
                  </a:cubicBezTo>
                  <a:lnTo>
                    <a:pt x="15240" y="176274"/>
                  </a:lnTo>
                  <a:lnTo>
                    <a:pt x="15240" y="109385"/>
                  </a:lnTo>
                  <a:lnTo>
                    <a:pt x="109941" y="14684"/>
                  </a:lnTo>
                  <a:close/>
                  <a:moveTo>
                    <a:pt x="3684820" y="14684"/>
                  </a:moveTo>
                  <a:lnTo>
                    <a:pt x="3779521" y="109385"/>
                  </a:lnTo>
                  <a:lnTo>
                    <a:pt x="3779521" y="176279"/>
                  </a:lnTo>
                  <a:lnTo>
                    <a:pt x="3774976" y="153764"/>
                  </a:lnTo>
                  <a:cubicBezTo>
                    <a:pt x="3749496" y="93523"/>
                    <a:pt x="3701237" y="45264"/>
                    <a:pt x="3640997" y="19785"/>
                  </a:cubicBezTo>
                  <a:lnTo>
                    <a:pt x="3624565" y="14684"/>
                  </a:lnTo>
                  <a:close/>
                  <a:moveTo>
                    <a:pt x="3700060" y="0"/>
                  </a:moveTo>
                  <a:lnTo>
                    <a:pt x="3543000" y="0"/>
                  </a:lnTo>
                  <a:lnTo>
                    <a:pt x="2676906" y="0"/>
                  </a:lnTo>
                  <a:lnTo>
                    <a:pt x="1117855" y="0"/>
                  </a:lnTo>
                  <a:lnTo>
                    <a:pt x="251760" y="0"/>
                  </a:lnTo>
                  <a:lnTo>
                    <a:pt x="94701" y="0"/>
                  </a:lnTo>
                  <a:lnTo>
                    <a:pt x="0" y="94701"/>
                  </a:lnTo>
                  <a:lnTo>
                    <a:pt x="0" y="251760"/>
                  </a:lnTo>
                  <a:lnTo>
                    <a:pt x="0" y="402468"/>
                  </a:lnTo>
                  <a:lnTo>
                    <a:pt x="0" y="1281276"/>
                  </a:lnTo>
                  <a:lnTo>
                    <a:pt x="0" y="1298898"/>
                  </a:lnTo>
                  <a:lnTo>
                    <a:pt x="0" y="1451607"/>
                  </a:lnTo>
                  <a:cubicBezTo>
                    <a:pt x="0" y="1590650"/>
                    <a:pt x="112717" y="1703367"/>
                    <a:pt x="251760" y="1703367"/>
                  </a:cubicBezTo>
                  <a:lnTo>
                    <a:pt x="3543000" y="1703367"/>
                  </a:lnTo>
                  <a:cubicBezTo>
                    <a:pt x="3682043" y="1703367"/>
                    <a:pt x="3794760" y="1590650"/>
                    <a:pt x="3794760" y="1451607"/>
                  </a:cubicBezTo>
                  <a:lnTo>
                    <a:pt x="3794760" y="1281276"/>
                  </a:lnTo>
                  <a:lnTo>
                    <a:pt x="3794761" y="1281276"/>
                  </a:lnTo>
                  <a:lnTo>
                    <a:pt x="3794761" y="947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1557" name="Agrupar 1556">
            <a:extLst>
              <a:ext uri="{FF2B5EF4-FFF2-40B4-BE49-F238E27FC236}">
                <a16:creationId xmlns:a16="http://schemas.microsoft.com/office/drawing/2014/main" id="{2ECAEA60-6B1D-6CD7-3973-61885F032C79}"/>
              </a:ext>
            </a:extLst>
          </p:cNvPr>
          <p:cNvGrpSpPr/>
          <p:nvPr/>
        </p:nvGrpSpPr>
        <p:grpSpPr>
          <a:xfrm>
            <a:off x="-14664701" y="13323003"/>
            <a:ext cx="8010524" cy="5744384"/>
            <a:chOff x="795338" y="6688126"/>
            <a:chExt cx="8010524" cy="5744384"/>
          </a:xfrm>
        </p:grpSpPr>
        <p:sp>
          <p:nvSpPr>
            <p:cNvPr id="1558" name="Retângulo: Cantos Arredondados 1557">
              <a:extLst>
                <a:ext uri="{FF2B5EF4-FFF2-40B4-BE49-F238E27FC236}">
                  <a16:creationId xmlns:a16="http://schemas.microsoft.com/office/drawing/2014/main" id="{ABE3643F-D444-F9A2-5E69-D89E397AFCF1}"/>
                </a:ext>
              </a:extLst>
            </p:cNvPr>
            <p:cNvSpPr/>
            <p:nvPr/>
          </p:nvSpPr>
          <p:spPr>
            <a:xfrm>
              <a:off x="810304" y="7093811"/>
              <a:ext cx="7994922" cy="631544"/>
            </a:xfrm>
            <a:prstGeom prst="roundRect">
              <a:avLst>
                <a:gd name="adj" fmla="val 379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9" name="Retângulo: Cantos Arredondados 1558">
              <a:extLst>
                <a:ext uri="{FF2B5EF4-FFF2-40B4-BE49-F238E27FC236}">
                  <a16:creationId xmlns:a16="http://schemas.microsoft.com/office/drawing/2014/main" id="{99110492-13DF-72FB-DCBB-4CCECE82D40E}"/>
                </a:ext>
              </a:extLst>
            </p:cNvPr>
            <p:cNvSpPr/>
            <p:nvPr/>
          </p:nvSpPr>
          <p:spPr>
            <a:xfrm>
              <a:off x="810304" y="11800966"/>
              <a:ext cx="7994922" cy="631544"/>
            </a:xfrm>
            <a:prstGeom prst="roundRect">
              <a:avLst>
                <a:gd name="adj" fmla="val 379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0" name="Retângulo 1559">
              <a:extLst>
                <a:ext uri="{FF2B5EF4-FFF2-40B4-BE49-F238E27FC236}">
                  <a16:creationId xmlns:a16="http://schemas.microsoft.com/office/drawing/2014/main" id="{4A2345B3-AA8D-109E-1684-968CCBF6A129}"/>
                </a:ext>
              </a:extLst>
            </p:cNvPr>
            <p:cNvSpPr/>
            <p:nvPr/>
          </p:nvSpPr>
          <p:spPr>
            <a:xfrm flipV="1">
              <a:off x="810303" y="7324096"/>
              <a:ext cx="7994922" cy="48475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61" name="Agrupar 1560">
              <a:extLst>
                <a:ext uri="{FF2B5EF4-FFF2-40B4-BE49-F238E27FC236}">
                  <a16:creationId xmlns:a16="http://schemas.microsoft.com/office/drawing/2014/main" id="{7DE95C81-3508-BCDA-B3EB-28223850DBF0}"/>
                </a:ext>
              </a:extLst>
            </p:cNvPr>
            <p:cNvGrpSpPr/>
            <p:nvPr/>
          </p:nvGrpSpPr>
          <p:grpSpPr>
            <a:xfrm>
              <a:off x="849103" y="7324099"/>
              <a:ext cx="7917323" cy="5038299"/>
              <a:chOff x="660658" y="353965"/>
              <a:chExt cx="7920000" cy="5040001"/>
            </a:xfrm>
            <a:solidFill>
              <a:srgbClr val="E8E6E4"/>
            </a:solidFill>
          </p:grpSpPr>
          <p:sp>
            <p:nvSpPr>
              <p:cNvPr id="1575" name="Forma Livre: Forma 1574">
                <a:extLst>
                  <a:ext uri="{FF2B5EF4-FFF2-40B4-BE49-F238E27FC236}">
                    <a16:creationId xmlns:a16="http://schemas.microsoft.com/office/drawing/2014/main" id="{5EE08422-4A26-11DA-D1DB-011395F6EE66}"/>
                  </a:ext>
                </a:extLst>
              </p:cNvPr>
              <p:cNvSpPr/>
              <p:nvPr/>
            </p:nvSpPr>
            <p:spPr>
              <a:xfrm flipH="1">
                <a:off x="661847" y="353965"/>
                <a:ext cx="7918811" cy="4692181"/>
              </a:xfrm>
              <a:custGeom>
                <a:avLst/>
                <a:gdLst>
                  <a:gd name="connsiteX0" fmla="*/ 1562100 w 3794761"/>
                  <a:gd name="connsiteY0" fmla="*/ 36674 h 1703367"/>
                  <a:gd name="connsiteX1" fmla="*/ 1562100 w 3794761"/>
                  <a:gd name="connsiteY1" fmla="*/ 55726 h 1703367"/>
                  <a:gd name="connsiteX2" fmla="*/ 251760 w 3794761"/>
                  <a:gd name="connsiteY2" fmla="*/ 55726 h 1703367"/>
                  <a:gd name="connsiteX3" fmla="*/ 73739 w 3794761"/>
                  <a:gd name="connsiteY3" fmla="*/ 129465 h 1703367"/>
                  <a:gd name="connsiteX4" fmla="*/ 26047 w 3794761"/>
                  <a:gd name="connsiteY4" fmla="*/ 200201 h 1703367"/>
                  <a:gd name="connsiteX5" fmla="*/ 17238 w 3794761"/>
                  <a:gd name="connsiteY5" fmla="*/ 241559 h 1703367"/>
                  <a:gd name="connsiteX6" fmla="*/ 34804 w 3794761"/>
                  <a:gd name="connsiteY6" fmla="*/ 324027 h 1703367"/>
                  <a:gd name="connsiteX7" fmla="*/ 40622 w 3794761"/>
                  <a:gd name="connsiteY7" fmla="*/ 332208 h 1703367"/>
                  <a:gd name="connsiteX8" fmla="*/ 17570 w 3794761"/>
                  <a:gd name="connsiteY8" fmla="*/ 382756 h 1703367"/>
                  <a:gd name="connsiteX9" fmla="*/ 15240 w 3794761"/>
                  <a:gd name="connsiteY9" fmla="*/ 385370 h 1703367"/>
                  <a:gd name="connsiteX10" fmla="*/ 15240 w 3794761"/>
                  <a:gd name="connsiteY10" fmla="*/ 212958 h 1703367"/>
                  <a:gd name="connsiteX11" fmla="*/ 19787 w 3794761"/>
                  <a:gd name="connsiteY11" fmla="*/ 190438 h 1703367"/>
                  <a:gd name="connsiteX12" fmla="*/ 251762 w 3794761"/>
                  <a:gd name="connsiteY12" fmla="*/ 36674 h 1703367"/>
                  <a:gd name="connsiteX13" fmla="*/ 3543002 w 3794761"/>
                  <a:gd name="connsiteY13" fmla="*/ 36674 h 1703367"/>
                  <a:gd name="connsiteX14" fmla="*/ 3774977 w 3794761"/>
                  <a:gd name="connsiteY14" fmla="*/ 190438 h 1703367"/>
                  <a:gd name="connsiteX15" fmla="*/ 3779521 w 3794761"/>
                  <a:gd name="connsiteY15" fmla="*/ 212945 h 1703367"/>
                  <a:gd name="connsiteX16" fmla="*/ 3779521 w 3794761"/>
                  <a:gd name="connsiteY16" fmla="*/ 387373 h 1703367"/>
                  <a:gd name="connsiteX17" fmla="*/ 3775406 w 3794761"/>
                  <a:gd name="connsiteY17" fmla="*/ 382756 h 1703367"/>
                  <a:gd name="connsiteX18" fmla="*/ 3752354 w 3794761"/>
                  <a:gd name="connsiteY18" fmla="*/ 332208 h 1703367"/>
                  <a:gd name="connsiteX19" fmla="*/ 3758172 w 3794761"/>
                  <a:gd name="connsiteY19" fmla="*/ 324027 h 1703367"/>
                  <a:gd name="connsiteX20" fmla="*/ 3775738 w 3794761"/>
                  <a:gd name="connsiteY20" fmla="*/ 241559 h 1703367"/>
                  <a:gd name="connsiteX21" fmla="*/ 3766105 w 3794761"/>
                  <a:gd name="connsiteY21" fmla="*/ 196333 h 1703367"/>
                  <a:gd name="connsiteX22" fmla="*/ 3721021 w 3794761"/>
                  <a:gd name="connsiteY22" fmla="*/ 129465 h 1703367"/>
                  <a:gd name="connsiteX23" fmla="*/ 3543000 w 3794761"/>
                  <a:gd name="connsiteY23" fmla="*/ 55726 h 1703367"/>
                  <a:gd name="connsiteX24" fmla="*/ 2232660 w 3794761"/>
                  <a:gd name="connsiteY24" fmla="*/ 55726 h 1703367"/>
                  <a:gd name="connsiteX25" fmla="*/ 2232660 w 3794761"/>
                  <a:gd name="connsiteY25" fmla="*/ 36674 h 1703367"/>
                  <a:gd name="connsiteX26" fmla="*/ 170195 w 3794761"/>
                  <a:gd name="connsiteY26" fmla="*/ 14684 h 1703367"/>
                  <a:gd name="connsiteX27" fmla="*/ 153764 w 3794761"/>
                  <a:gd name="connsiteY27" fmla="*/ 19785 h 1703367"/>
                  <a:gd name="connsiteX28" fmla="*/ 19785 w 3794761"/>
                  <a:gd name="connsiteY28" fmla="*/ 153764 h 1703367"/>
                  <a:gd name="connsiteX29" fmla="*/ 15240 w 3794761"/>
                  <a:gd name="connsiteY29" fmla="*/ 176274 h 1703367"/>
                  <a:gd name="connsiteX30" fmla="*/ 15240 w 3794761"/>
                  <a:gd name="connsiteY30" fmla="*/ 109385 h 1703367"/>
                  <a:gd name="connsiteX31" fmla="*/ 109941 w 3794761"/>
                  <a:gd name="connsiteY31" fmla="*/ 14684 h 1703367"/>
                  <a:gd name="connsiteX32" fmla="*/ 3684820 w 3794761"/>
                  <a:gd name="connsiteY32" fmla="*/ 14684 h 1703367"/>
                  <a:gd name="connsiteX33" fmla="*/ 3779521 w 3794761"/>
                  <a:gd name="connsiteY33" fmla="*/ 109385 h 1703367"/>
                  <a:gd name="connsiteX34" fmla="*/ 3779521 w 3794761"/>
                  <a:gd name="connsiteY34" fmla="*/ 176279 h 1703367"/>
                  <a:gd name="connsiteX35" fmla="*/ 3774976 w 3794761"/>
                  <a:gd name="connsiteY35" fmla="*/ 153764 h 1703367"/>
                  <a:gd name="connsiteX36" fmla="*/ 3640997 w 3794761"/>
                  <a:gd name="connsiteY36" fmla="*/ 19785 h 1703367"/>
                  <a:gd name="connsiteX37" fmla="*/ 3624565 w 3794761"/>
                  <a:gd name="connsiteY37" fmla="*/ 14684 h 1703367"/>
                  <a:gd name="connsiteX38" fmla="*/ 3700060 w 3794761"/>
                  <a:gd name="connsiteY38" fmla="*/ 0 h 1703367"/>
                  <a:gd name="connsiteX39" fmla="*/ 3543000 w 3794761"/>
                  <a:gd name="connsiteY39" fmla="*/ 0 h 1703367"/>
                  <a:gd name="connsiteX40" fmla="*/ 2676906 w 3794761"/>
                  <a:gd name="connsiteY40" fmla="*/ 0 h 1703367"/>
                  <a:gd name="connsiteX41" fmla="*/ 1117855 w 3794761"/>
                  <a:gd name="connsiteY41" fmla="*/ 0 h 1703367"/>
                  <a:gd name="connsiteX42" fmla="*/ 251760 w 3794761"/>
                  <a:gd name="connsiteY42" fmla="*/ 0 h 1703367"/>
                  <a:gd name="connsiteX43" fmla="*/ 94701 w 3794761"/>
                  <a:gd name="connsiteY43" fmla="*/ 0 h 1703367"/>
                  <a:gd name="connsiteX44" fmla="*/ 0 w 3794761"/>
                  <a:gd name="connsiteY44" fmla="*/ 94701 h 1703367"/>
                  <a:gd name="connsiteX45" fmla="*/ 0 w 3794761"/>
                  <a:gd name="connsiteY45" fmla="*/ 251760 h 1703367"/>
                  <a:gd name="connsiteX46" fmla="*/ 0 w 3794761"/>
                  <a:gd name="connsiteY46" fmla="*/ 402468 h 1703367"/>
                  <a:gd name="connsiteX47" fmla="*/ 0 w 3794761"/>
                  <a:gd name="connsiteY47" fmla="*/ 1281276 h 1703367"/>
                  <a:gd name="connsiteX48" fmla="*/ 0 w 3794761"/>
                  <a:gd name="connsiteY48" fmla="*/ 1298898 h 1703367"/>
                  <a:gd name="connsiteX49" fmla="*/ 0 w 3794761"/>
                  <a:gd name="connsiteY49" fmla="*/ 1451607 h 1703367"/>
                  <a:gd name="connsiteX50" fmla="*/ 251760 w 3794761"/>
                  <a:gd name="connsiteY50" fmla="*/ 1703367 h 1703367"/>
                  <a:gd name="connsiteX51" fmla="*/ 3543000 w 3794761"/>
                  <a:gd name="connsiteY51" fmla="*/ 1703367 h 1703367"/>
                  <a:gd name="connsiteX52" fmla="*/ 3794760 w 3794761"/>
                  <a:gd name="connsiteY52" fmla="*/ 1451607 h 1703367"/>
                  <a:gd name="connsiteX53" fmla="*/ 3794760 w 3794761"/>
                  <a:gd name="connsiteY53" fmla="*/ 1281276 h 1703367"/>
                  <a:gd name="connsiteX54" fmla="*/ 3794761 w 3794761"/>
                  <a:gd name="connsiteY54" fmla="*/ 1281276 h 1703367"/>
                  <a:gd name="connsiteX55" fmla="*/ 3794761 w 3794761"/>
                  <a:gd name="connsiteY55" fmla="*/ 94701 h 170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94761" h="1703367">
                    <a:moveTo>
                      <a:pt x="1562100" y="36674"/>
                    </a:moveTo>
                    <a:lnTo>
                      <a:pt x="1562100" y="55726"/>
                    </a:lnTo>
                    <a:lnTo>
                      <a:pt x="251760" y="55726"/>
                    </a:lnTo>
                    <a:cubicBezTo>
                      <a:pt x="182239" y="55726"/>
                      <a:pt x="119299" y="83905"/>
                      <a:pt x="73739" y="129465"/>
                    </a:cubicBezTo>
                    <a:lnTo>
                      <a:pt x="26047" y="200201"/>
                    </a:lnTo>
                    <a:lnTo>
                      <a:pt x="17238" y="241559"/>
                    </a:lnTo>
                    <a:cubicBezTo>
                      <a:pt x="17238" y="270812"/>
                      <a:pt x="23493" y="298680"/>
                      <a:pt x="34804" y="324027"/>
                    </a:cubicBezTo>
                    <a:lnTo>
                      <a:pt x="40622" y="332208"/>
                    </a:lnTo>
                    <a:lnTo>
                      <a:pt x="17570" y="382756"/>
                    </a:lnTo>
                    <a:lnTo>
                      <a:pt x="15240" y="385370"/>
                    </a:lnTo>
                    <a:lnTo>
                      <a:pt x="15240" y="212958"/>
                    </a:lnTo>
                    <a:lnTo>
                      <a:pt x="19787" y="190438"/>
                    </a:lnTo>
                    <a:cubicBezTo>
                      <a:pt x="58006" y="100077"/>
                      <a:pt x="147480" y="36674"/>
                      <a:pt x="251762" y="36674"/>
                    </a:cubicBezTo>
                    <a:close/>
                    <a:moveTo>
                      <a:pt x="3543002" y="36674"/>
                    </a:moveTo>
                    <a:cubicBezTo>
                      <a:pt x="3647284" y="36674"/>
                      <a:pt x="3736758" y="100077"/>
                      <a:pt x="3774977" y="190438"/>
                    </a:cubicBezTo>
                    <a:lnTo>
                      <a:pt x="3779521" y="212945"/>
                    </a:lnTo>
                    <a:lnTo>
                      <a:pt x="3779521" y="387373"/>
                    </a:lnTo>
                    <a:lnTo>
                      <a:pt x="3775406" y="382756"/>
                    </a:lnTo>
                    <a:lnTo>
                      <a:pt x="3752354" y="332208"/>
                    </a:lnTo>
                    <a:lnTo>
                      <a:pt x="3758172" y="324027"/>
                    </a:lnTo>
                    <a:cubicBezTo>
                      <a:pt x="3769483" y="298680"/>
                      <a:pt x="3775738" y="270812"/>
                      <a:pt x="3775738" y="241559"/>
                    </a:cubicBezTo>
                    <a:lnTo>
                      <a:pt x="3766105" y="196333"/>
                    </a:lnTo>
                    <a:lnTo>
                      <a:pt x="3721021" y="129465"/>
                    </a:lnTo>
                    <a:cubicBezTo>
                      <a:pt x="3675461" y="83905"/>
                      <a:pt x="3612521" y="55726"/>
                      <a:pt x="3543000" y="55726"/>
                    </a:cubicBezTo>
                    <a:lnTo>
                      <a:pt x="2232660" y="55726"/>
                    </a:lnTo>
                    <a:lnTo>
                      <a:pt x="2232660" y="36674"/>
                    </a:lnTo>
                    <a:close/>
                    <a:moveTo>
                      <a:pt x="170195" y="14684"/>
                    </a:moveTo>
                    <a:lnTo>
                      <a:pt x="153764" y="19785"/>
                    </a:lnTo>
                    <a:cubicBezTo>
                      <a:pt x="93523" y="45264"/>
                      <a:pt x="45264" y="93523"/>
                      <a:pt x="19785" y="153764"/>
                    </a:cubicBezTo>
                    <a:lnTo>
                      <a:pt x="15240" y="176274"/>
                    </a:lnTo>
                    <a:lnTo>
                      <a:pt x="15240" y="109385"/>
                    </a:lnTo>
                    <a:lnTo>
                      <a:pt x="109941" y="14684"/>
                    </a:lnTo>
                    <a:close/>
                    <a:moveTo>
                      <a:pt x="3684820" y="14684"/>
                    </a:moveTo>
                    <a:lnTo>
                      <a:pt x="3779521" y="109385"/>
                    </a:lnTo>
                    <a:lnTo>
                      <a:pt x="3779521" y="176279"/>
                    </a:lnTo>
                    <a:lnTo>
                      <a:pt x="3774976" y="153764"/>
                    </a:lnTo>
                    <a:cubicBezTo>
                      <a:pt x="3749496" y="93523"/>
                      <a:pt x="3701237" y="45264"/>
                      <a:pt x="3640997" y="19785"/>
                    </a:cubicBezTo>
                    <a:lnTo>
                      <a:pt x="3624565" y="14684"/>
                    </a:lnTo>
                    <a:close/>
                    <a:moveTo>
                      <a:pt x="3700060" y="0"/>
                    </a:moveTo>
                    <a:lnTo>
                      <a:pt x="3543000" y="0"/>
                    </a:lnTo>
                    <a:lnTo>
                      <a:pt x="2676906" y="0"/>
                    </a:lnTo>
                    <a:lnTo>
                      <a:pt x="1117855" y="0"/>
                    </a:lnTo>
                    <a:lnTo>
                      <a:pt x="251760" y="0"/>
                    </a:lnTo>
                    <a:lnTo>
                      <a:pt x="94701" y="0"/>
                    </a:lnTo>
                    <a:lnTo>
                      <a:pt x="0" y="94701"/>
                    </a:lnTo>
                    <a:lnTo>
                      <a:pt x="0" y="251760"/>
                    </a:lnTo>
                    <a:lnTo>
                      <a:pt x="0" y="402468"/>
                    </a:lnTo>
                    <a:lnTo>
                      <a:pt x="0" y="1281276"/>
                    </a:lnTo>
                    <a:lnTo>
                      <a:pt x="0" y="1298898"/>
                    </a:lnTo>
                    <a:lnTo>
                      <a:pt x="0" y="1451607"/>
                    </a:lnTo>
                    <a:cubicBezTo>
                      <a:pt x="0" y="1590650"/>
                      <a:pt x="112717" y="1703367"/>
                      <a:pt x="251760" y="1703367"/>
                    </a:cubicBezTo>
                    <a:lnTo>
                      <a:pt x="3543000" y="1703367"/>
                    </a:lnTo>
                    <a:cubicBezTo>
                      <a:pt x="3682043" y="1703367"/>
                      <a:pt x="3794760" y="1590650"/>
                      <a:pt x="3794760" y="1451607"/>
                    </a:cubicBezTo>
                    <a:lnTo>
                      <a:pt x="3794760" y="1281276"/>
                    </a:lnTo>
                    <a:lnTo>
                      <a:pt x="3794761" y="1281276"/>
                    </a:lnTo>
                    <a:lnTo>
                      <a:pt x="3794761" y="9470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576" name="Forma Livre: Forma 1575">
                <a:extLst>
                  <a:ext uri="{FF2B5EF4-FFF2-40B4-BE49-F238E27FC236}">
                    <a16:creationId xmlns:a16="http://schemas.microsoft.com/office/drawing/2014/main" id="{4120AE89-0CDF-4174-58FD-AF70103EB965}"/>
                  </a:ext>
                </a:extLst>
              </p:cNvPr>
              <p:cNvSpPr/>
              <p:nvPr/>
            </p:nvSpPr>
            <p:spPr>
              <a:xfrm rot="10800000" flipH="1">
                <a:off x="660658" y="701785"/>
                <a:ext cx="7918811" cy="4692181"/>
              </a:xfrm>
              <a:custGeom>
                <a:avLst/>
                <a:gdLst>
                  <a:gd name="connsiteX0" fmla="*/ 1562100 w 3794761"/>
                  <a:gd name="connsiteY0" fmla="*/ 36674 h 1703367"/>
                  <a:gd name="connsiteX1" fmla="*/ 1562100 w 3794761"/>
                  <a:gd name="connsiteY1" fmla="*/ 55726 h 1703367"/>
                  <a:gd name="connsiteX2" fmla="*/ 251760 w 3794761"/>
                  <a:gd name="connsiteY2" fmla="*/ 55726 h 1703367"/>
                  <a:gd name="connsiteX3" fmla="*/ 73739 w 3794761"/>
                  <a:gd name="connsiteY3" fmla="*/ 129465 h 1703367"/>
                  <a:gd name="connsiteX4" fmla="*/ 26047 w 3794761"/>
                  <a:gd name="connsiteY4" fmla="*/ 200201 h 1703367"/>
                  <a:gd name="connsiteX5" fmla="*/ 17238 w 3794761"/>
                  <a:gd name="connsiteY5" fmla="*/ 241559 h 1703367"/>
                  <a:gd name="connsiteX6" fmla="*/ 34804 w 3794761"/>
                  <a:gd name="connsiteY6" fmla="*/ 324027 h 1703367"/>
                  <a:gd name="connsiteX7" fmla="*/ 40622 w 3794761"/>
                  <a:gd name="connsiteY7" fmla="*/ 332208 h 1703367"/>
                  <a:gd name="connsiteX8" fmla="*/ 17570 w 3794761"/>
                  <a:gd name="connsiteY8" fmla="*/ 382756 h 1703367"/>
                  <a:gd name="connsiteX9" fmla="*/ 15240 w 3794761"/>
                  <a:gd name="connsiteY9" fmla="*/ 385370 h 1703367"/>
                  <a:gd name="connsiteX10" fmla="*/ 15240 w 3794761"/>
                  <a:gd name="connsiteY10" fmla="*/ 212958 h 1703367"/>
                  <a:gd name="connsiteX11" fmla="*/ 19787 w 3794761"/>
                  <a:gd name="connsiteY11" fmla="*/ 190438 h 1703367"/>
                  <a:gd name="connsiteX12" fmla="*/ 251762 w 3794761"/>
                  <a:gd name="connsiteY12" fmla="*/ 36674 h 1703367"/>
                  <a:gd name="connsiteX13" fmla="*/ 3543002 w 3794761"/>
                  <a:gd name="connsiteY13" fmla="*/ 36674 h 1703367"/>
                  <a:gd name="connsiteX14" fmla="*/ 3774977 w 3794761"/>
                  <a:gd name="connsiteY14" fmla="*/ 190438 h 1703367"/>
                  <a:gd name="connsiteX15" fmla="*/ 3779521 w 3794761"/>
                  <a:gd name="connsiteY15" fmla="*/ 212945 h 1703367"/>
                  <a:gd name="connsiteX16" fmla="*/ 3779521 w 3794761"/>
                  <a:gd name="connsiteY16" fmla="*/ 387373 h 1703367"/>
                  <a:gd name="connsiteX17" fmla="*/ 3775406 w 3794761"/>
                  <a:gd name="connsiteY17" fmla="*/ 382756 h 1703367"/>
                  <a:gd name="connsiteX18" fmla="*/ 3752354 w 3794761"/>
                  <a:gd name="connsiteY18" fmla="*/ 332208 h 1703367"/>
                  <a:gd name="connsiteX19" fmla="*/ 3758172 w 3794761"/>
                  <a:gd name="connsiteY19" fmla="*/ 324027 h 1703367"/>
                  <a:gd name="connsiteX20" fmla="*/ 3775738 w 3794761"/>
                  <a:gd name="connsiteY20" fmla="*/ 241559 h 1703367"/>
                  <a:gd name="connsiteX21" fmla="*/ 3766105 w 3794761"/>
                  <a:gd name="connsiteY21" fmla="*/ 196333 h 1703367"/>
                  <a:gd name="connsiteX22" fmla="*/ 3721021 w 3794761"/>
                  <a:gd name="connsiteY22" fmla="*/ 129465 h 1703367"/>
                  <a:gd name="connsiteX23" fmla="*/ 3543000 w 3794761"/>
                  <a:gd name="connsiteY23" fmla="*/ 55726 h 1703367"/>
                  <a:gd name="connsiteX24" fmla="*/ 2232660 w 3794761"/>
                  <a:gd name="connsiteY24" fmla="*/ 55726 h 1703367"/>
                  <a:gd name="connsiteX25" fmla="*/ 2232660 w 3794761"/>
                  <a:gd name="connsiteY25" fmla="*/ 36674 h 1703367"/>
                  <a:gd name="connsiteX26" fmla="*/ 170195 w 3794761"/>
                  <a:gd name="connsiteY26" fmla="*/ 14684 h 1703367"/>
                  <a:gd name="connsiteX27" fmla="*/ 153764 w 3794761"/>
                  <a:gd name="connsiteY27" fmla="*/ 19785 h 1703367"/>
                  <a:gd name="connsiteX28" fmla="*/ 19785 w 3794761"/>
                  <a:gd name="connsiteY28" fmla="*/ 153764 h 1703367"/>
                  <a:gd name="connsiteX29" fmla="*/ 15240 w 3794761"/>
                  <a:gd name="connsiteY29" fmla="*/ 176274 h 1703367"/>
                  <a:gd name="connsiteX30" fmla="*/ 15240 w 3794761"/>
                  <a:gd name="connsiteY30" fmla="*/ 109385 h 1703367"/>
                  <a:gd name="connsiteX31" fmla="*/ 109941 w 3794761"/>
                  <a:gd name="connsiteY31" fmla="*/ 14684 h 1703367"/>
                  <a:gd name="connsiteX32" fmla="*/ 3684820 w 3794761"/>
                  <a:gd name="connsiteY32" fmla="*/ 14684 h 1703367"/>
                  <a:gd name="connsiteX33" fmla="*/ 3779521 w 3794761"/>
                  <a:gd name="connsiteY33" fmla="*/ 109385 h 1703367"/>
                  <a:gd name="connsiteX34" fmla="*/ 3779521 w 3794761"/>
                  <a:gd name="connsiteY34" fmla="*/ 176279 h 1703367"/>
                  <a:gd name="connsiteX35" fmla="*/ 3774976 w 3794761"/>
                  <a:gd name="connsiteY35" fmla="*/ 153764 h 1703367"/>
                  <a:gd name="connsiteX36" fmla="*/ 3640997 w 3794761"/>
                  <a:gd name="connsiteY36" fmla="*/ 19785 h 1703367"/>
                  <a:gd name="connsiteX37" fmla="*/ 3624565 w 3794761"/>
                  <a:gd name="connsiteY37" fmla="*/ 14684 h 1703367"/>
                  <a:gd name="connsiteX38" fmla="*/ 3700060 w 3794761"/>
                  <a:gd name="connsiteY38" fmla="*/ 0 h 1703367"/>
                  <a:gd name="connsiteX39" fmla="*/ 3543000 w 3794761"/>
                  <a:gd name="connsiteY39" fmla="*/ 0 h 1703367"/>
                  <a:gd name="connsiteX40" fmla="*/ 2676906 w 3794761"/>
                  <a:gd name="connsiteY40" fmla="*/ 0 h 1703367"/>
                  <a:gd name="connsiteX41" fmla="*/ 1117855 w 3794761"/>
                  <a:gd name="connsiteY41" fmla="*/ 0 h 1703367"/>
                  <a:gd name="connsiteX42" fmla="*/ 251760 w 3794761"/>
                  <a:gd name="connsiteY42" fmla="*/ 0 h 1703367"/>
                  <a:gd name="connsiteX43" fmla="*/ 94701 w 3794761"/>
                  <a:gd name="connsiteY43" fmla="*/ 0 h 1703367"/>
                  <a:gd name="connsiteX44" fmla="*/ 0 w 3794761"/>
                  <a:gd name="connsiteY44" fmla="*/ 94701 h 1703367"/>
                  <a:gd name="connsiteX45" fmla="*/ 0 w 3794761"/>
                  <a:gd name="connsiteY45" fmla="*/ 251760 h 1703367"/>
                  <a:gd name="connsiteX46" fmla="*/ 0 w 3794761"/>
                  <a:gd name="connsiteY46" fmla="*/ 402468 h 1703367"/>
                  <a:gd name="connsiteX47" fmla="*/ 0 w 3794761"/>
                  <a:gd name="connsiteY47" fmla="*/ 1281276 h 1703367"/>
                  <a:gd name="connsiteX48" fmla="*/ 0 w 3794761"/>
                  <a:gd name="connsiteY48" fmla="*/ 1298898 h 1703367"/>
                  <a:gd name="connsiteX49" fmla="*/ 0 w 3794761"/>
                  <a:gd name="connsiteY49" fmla="*/ 1451607 h 1703367"/>
                  <a:gd name="connsiteX50" fmla="*/ 251760 w 3794761"/>
                  <a:gd name="connsiteY50" fmla="*/ 1703367 h 1703367"/>
                  <a:gd name="connsiteX51" fmla="*/ 3543000 w 3794761"/>
                  <a:gd name="connsiteY51" fmla="*/ 1703367 h 1703367"/>
                  <a:gd name="connsiteX52" fmla="*/ 3794760 w 3794761"/>
                  <a:gd name="connsiteY52" fmla="*/ 1451607 h 1703367"/>
                  <a:gd name="connsiteX53" fmla="*/ 3794760 w 3794761"/>
                  <a:gd name="connsiteY53" fmla="*/ 1281276 h 1703367"/>
                  <a:gd name="connsiteX54" fmla="*/ 3794761 w 3794761"/>
                  <a:gd name="connsiteY54" fmla="*/ 1281276 h 1703367"/>
                  <a:gd name="connsiteX55" fmla="*/ 3794761 w 3794761"/>
                  <a:gd name="connsiteY55" fmla="*/ 94701 h 170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3794761" h="1703367">
                    <a:moveTo>
                      <a:pt x="1562100" y="36674"/>
                    </a:moveTo>
                    <a:lnTo>
                      <a:pt x="1562100" y="55726"/>
                    </a:lnTo>
                    <a:lnTo>
                      <a:pt x="251760" y="55726"/>
                    </a:lnTo>
                    <a:cubicBezTo>
                      <a:pt x="182239" y="55726"/>
                      <a:pt x="119299" y="83905"/>
                      <a:pt x="73739" y="129465"/>
                    </a:cubicBezTo>
                    <a:lnTo>
                      <a:pt x="26047" y="200201"/>
                    </a:lnTo>
                    <a:lnTo>
                      <a:pt x="17238" y="241559"/>
                    </a:lnTo>
                    <a:cubicBezTo>
                      <a:pt x="17238" y="270812"/>
                      <a:pt x="23493" y="298680"/>
                      <a:pt x="34804" y="324027"/>
                    </a:cubicBezTo>
                    <a:lnTo>
                      <a:pt x="40622" y="332208"/>
                    </a:lnTo>
                    <a:lnTo>
                      <a:pt x="17570" y="382756"/>
                    </a:lnTo>
                    <a:lnTo>
                      <a:pt x="15240" y="385370"/>
                    </a:lnTo>
                    <a:lnTo>
                      <a:pt x="15240" y="212958"/>
                    </a:lnTo>
                    <a:lnTo>
                      <a:pt x="19787" y="190438"/>
                    </a:lnTo>
                    <a:cubicBezTo>
                      <a:pt x="58006" y="100077"/>
                      <a:pt x="147480" y="36674"/>
                      <a:pt x="251762" y="36674"/>
                    </a:cubicBezTo>
                    <a:close/>
                    <a:moveTo>
                      <a:pt x="3543002" y="36674"/>
                    </a:moveTo>
                    <a:cubicBezTo>
                      <a:pt x="3647284" y="36674"/>
                      <a:pt x="3736758" y="100077"/>
                      <a:pt x="3774977" y="190438"/>
                    </a:cubicBezTo>
                    <a:lnTo>
                      <a:pt x="3779521" y="212945"/>
                    </a:lnTo>
                    <a:lnTo>
                      <a:pt x="3779521" y="387373"/>
                    </a:lnTo>
                    <a:lnTo>
                      <a:pt x="3775406" y="382756"/>
                    </a:lnTo>
                    <a:lnTo>
                      <a:pt x="3752354" y="332208"/>
                    </a:lnTo>
                    <a:lnTo>
                      <a:pt x="3758172" y="324027"/>
                    </a:lnTo>
                    <a:cubicBezTo>
                      <a:pt x="3769483" y="298680"/>
                      <a:pt x="3775738" y="270812"/>
                      <a:pt x="3775738" y="241559"/>
                    </a:cubicBezTo>
                    <a:lnTo>
                      <a:pt x="3766105" y="196333"/>
                    </a:lnTo>
                    <a:lnTo>
                      <a:pt x="3721021" y="129465"/>
                    </a:lnTo>
                    <a:cubicBezTo>
                      <a:pt x="3675461" y="83905"/>
                      <a:pt x="3612521" y="55726"/>
                      <a:pt x="3543000" y="55726"/>
                    </a:cubicBezTo>
                    <a:lnTo>
                      <a:pt x="2232660" y="55726"/>
                    </a:lnTo>
                    <a:lnTo>
                      <a:pt x="2232660" y="36674"/>
                    </a:lnTo>
                    <a:close/>
                    <a:moveTo>
                      <a:pt x="170195" y="14684"/>
                    </a:moveTo>
                    <a:lnTo>
                      <a:pt x="153764" y="19785"/>
                    </a:lnTo>
                    <a:cubicBezTo>
                      <a:pt x="93523" y="45264"/>
                      <a:pt x="45264" y="93523"/>
                      <a:pt x="19785" y="153764"/>
                    </a:cubicBezTo>
                    <a:lnTo>
                      <a:pt x="15240" y="176274"/>
                    </a:lnTo>
                    <a:lnTo>
                      <a:pt x="15240" y="109385"/>
                    </a:lnTo>
                    <a:lnTo>
                      <a:pt x="109941" y="14684"/>
                    </a:lnTo>
                    <a:close/>
                    <a:moveTo>
                      <a:pt x="3684820" y="14684"/>
                    </a:moveTo>
                    <a:lnTo>
                      <a:pt x="3779521" y="109385"/>
                    </a:lnTo>
                    <a:lnTo>
                      <a:pt x="3779521" y="176279"/>
                    </a:lnTo>
                    <a:lnTo>
                      <a:pt x="3774976" y="153764"/>
                    </a:lnTo>
                    <a:cubicBezTo>
                      <a:pt x="3749496" y="93523"/>
                      <a:pt x="3701237" y="45264"/>
                      <a:pt x="3640997" y="19785"/>
                    </a:cubicBezTo>
                    <a:lnTo>
                      <a:pt x="3624565" y="14684"/>
                    </a:lnTo>
                    <a:close/>
                    <a:moveTo>
                      <a:pt x="3700060" y="0"/>
                    </a:moveTo>
                    <a:lnTo>
                      <a:pt x="3543000" y="0"/>
                    </a:lnTo>
                    <a:lnTo>
                      <a:pt x="2676906" y="0"/>
                    </a:lnTo>
                    <a:lnTo>
                      <a:pt x="1117855" y="0"/>
                    </a:lnTo>
                    <a:lnTo>
                      <a:pt x="251760" y="0"/>
                    </a:lnTo>
                    <a:lnTo>
                      <a:pt x="94701" y="0"/>
                    </a:lnTo>
                    <a:lnTo>
                      <a:pt x="0" y="94701"/>
                    </a:lnTo>
                    <a:lnTo>
                      <a:pt x="0" y="251760"/>
                    </a:lnTo>
                    <a:lnTo>
                      <a:pt x="0" y="402468"/>
                    </a:lnTo>
                    <a:lnTo>
                      <a:pt x="0" y="1281276"/>
                    </a:lnTo>
                    <a:lnTo>
                      <a:pt x="0" y="1298898"/>
                    </a:lnTo>
                    <a:lnTo>
                      <a:pt x="0" y="1451607"/>
                    </a:lnTo>
                    <a:cubicBezTo>
                      <a:pt x="0" y="1590650"/>
                      <a:pt x="112717" y="1703367"/>
                      <a:pt x="251760" y="1703367"/>
                    </a:cubicBezTo>
                    <a:lnTo>
                      <a:pt x="3543000" y="1703367"/>
                    </a:lnTo>
                    <a:cubicBezTo>
                      <a:pt x="3682043" y="1703367"/>
                      <a:pt x="3794760" y="1590650"/>
                      <a:pt x="3794760" y="1451607"/>
                    </a:cubicBezTo>
                    <a:lnTo>
                      <a:pt x="3794760" y="1281276"/>
                    </a:lnTo>
                    <a:lnTo>
                      <a:pt x="3794761" y="1281276"/>
                    </a:lnTo>
                    <a:lnTo>
                      <a:pt x="3794761" y="9470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562" name="Forma Livre: Forma 1561">
              <a:extLst>
                <a:ext uri="{FF2B5EF4-FFF2-40B4-BE49-F238E27FC236}">
                  <a16:creationId xmlns:a16="http://schemas.microsoft.com/office/drawing/2014/main" id="{4067B69F-7F6E-17BF-4CE1-B2497398764B}"/>
                </a:ext>
              </a:extLst>
            </p:cNvPr>
            <p:cNvSpPr/>
            <p:nvPr/>
          </p:nvSpPr>
          <p:spPr>
            <a:xfrm>
              <a:off x="4085303" y="6901312"/>
              <a:ext cx="1443732" cy="278295"/>
            </a:xfrm>
            <a:custGeom>
              <a:avLst/>
              <a:gdLst>
                <a:gd name="connsiteX0" fmla="*/ 571138 w 2002341"/>
                <a:gd name="connsiteY0" fmla="*/ 0 h 385973"/>
                <a:gd name="connsiteX1" fmla="*/ 581289 w 2002341"/>
                <a:gd name="connsiteY1" fmla="*/ 28381 h 385973"/>
                <a:gd name="connsiteX2" fmla="*/ 1006070 w 2002341"/>
                <a:gd name="connsiteY2" fmla="*/ 272755 h 385973"/>
                <a:gd name="connsiteX3" fmla="*/ 1430852 w 2002341"/>
                <a:gd name="connsiteY3" fmla="*/ 28381 h 385973"/>
                <a:gd name="connsiteX4" fmla="*/ 1440271 w 2002341"/>
                <a:gd name="connsiteY4" fmla="*/ 2046 h 385973"/>
                <a:gd name="connsiteX5" fmla="*/ 1502561 w 2002341"/>
                <a:gd name="connsiteY5" fmla="*/ 16100 h 385973"/>
                <a:gd name="connsiteX6" fmla="*/ 1988004 w 2002341"/>
                <a:gd name="connsiteY6" fmla="*/ 340539 h 385973"/>
                <a:gd name="connsiteX7" fmla="*/ 2002341 w 2002341"/>
                <a:gd name="connsiteY7" fmla="*/ 385973 h 385973"/>
                <a:gd name="connsiteX8" fmla="*/ 0 w 2002341"/>
                <a:gd name="connsiteY8" fmla="*/ 385973 h 385973"/>
                <a:gd name="connsiteX9" fmla="*/ 14337 w 2002341"/>
                <a:gd name="connsiteY9" fmla="*/ 340539 h 385973"/>
                <a:gd name="connsiteX10" fmla="*/ 499781 w 2002341"/>
                <a:gd name="connsiteY10" fmla="*/ 16100 h 38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341" h="385973">
                  <a:moveTo>
                    <a:pt x="571138" y="0"/>
                  </a:moveTo>
                  <a:lnTo>
                    <a:pt x="581289" y="28381"/>
                  </a:lnTo>
                  <a:cubicBezTo>
                    <a:pt x="651274" y="171990"/>
                    <a:pt x="815114" y="272755"/>
                    <a:pt x="1006070" y="272755"/>
                  </a:cubicBezTo>
                  <a:cubicBezTo>
                    <a:pt x="1197027" y="272755"/>
                    <a:pt x="1360867" y="171990"/>
                    <a:pt x="1430852" y="28381"/>
                  </a:cubicBezTo>
                  <a:lnTo>
                    <a:pt x="1440271" y="2046"/>
                  </a:lnTo>
                  <a:lnTo>
                    <a:pt x="1502561" y="16100"/>
                  </a:lnTo>
                  <a:cubicBezTo>
                    <a:pt x="1748641" y="84534"/>
                    <a:pt x="1929300" y="201795"/>
                    <a:pt x="1988004" y="340539"/>
                  </a:cubicBezTo>
                  <a:lnTo>
                    <a:pt x="2002341" y="385973"/>
                  </a:lnTo>
                  <a:lnTo>
                    <a:pt x="0" y="385973"/>
                  </a:lnTo>
                  <a:lnTo>
                    <a:pt x="14337" y="340539"/>
                  </a:lnTo>
                  <a:cubicBezTo>
                    <a:pt x="73042" y="201795"/>
                    <a:pt x="253701" y="84534"/>
                    <a:pt x="499781" y="1610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63" name="Forma Livre: Forma 1562">
              <a:extLst>
                <a:ext uri="{FF2B5EF4-FFF2-40B4-BE49-F238E27FC236}">
                  <a16:creationId xmlns:a16="http://schemas.microsoft.com/office/drawing/2014/main" id="{2155F631-0ECF-51E6-41A1-6748EA17931E}"/>
                </a:ext>
              </a:extLst>
            </p:cNvPr>
            <p:cNvSpPr/>
            <p:nvPr/>
          </p:nvSpPr>
          <p:spPr>
            <a:xfrm>
              <a:off x="795338" y="6859272"/>
              <a:ext cx="196086" cy="518423"/>
            </a:xfrm>
            <a:custGeom>
              <a:avLst/>
              <a:gdLst>
                <a:gd name="connsiteX0" fmla="*/ 13421 w 196152"/>
                <a:gd name="connsiteY0" fmla="*/ 517229 h 518598"/>
                <a:gd name="connsiteX1" fmla="*/ 113433 w 196152"/>
                <a:gd name="connsiteY1" fmla="*/ 255292 h 518598"/>
                <a:gd name="connsiteX2" fmla="*/ 65808 w 196152"/>
                <a:gd name="connsiteY2" fmla="*/ 179092 h 518598"/>
                <a:gd name="connsiteX3" fmla="*/ 18183 w 196152"/>
                <a:gd name="connsiteY3" fmla="*/ 283867 h 518598"/>
                <a:gd name="connsiteX4" fmla="*/ 13421 w 196152"/>
                <a:gd name="connsiteY4" fmla="*/ 2879 h 518598"/>
                <a:gd name="connsiteX5" fmla="*/ 189633 w 196152"/>
                <a:gd name="connsiteY5" fmla="*/ 150517 h 518598"/>
                <a:gd name="connsiteX6" fmla="*/ 146771 w 196152"/>
                <a:gd name="connsiteY6" fmla="*/ 350542 h 518598"/>
                <a:gd name="connsiteX7" fmla="*/ 13421 w 196152"/>
                <a:gd name="connsiteY7" fmla="*/ 517229 h 51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52" h="518598">
                  <a:moveTo>
                    <a:pt x="13421" y="517229"/>
                  </a:moveTo>
                  <a:cubicBezTo>
                    <a:pt x="7865" y="501354"/>
                    <a:pt x="104702" y="311648"/>
                    <a:pt x="113433" y="255292"/>
                  </a:cubicBezTo>
                  <a:cubicBezTo>
                    <a:pt x="122164" y="198936"/>
                    <a:pt x="81683" y="174330"/>
                    <a:pt x="65808" y="179092"/>
                  </a:cubicBezTo>
                  <a:cubicBezTo>
                    <a:pt x="49933" y="183854"/>
                    <a:pt x="26914" y="313236"/>
                    <a:pt x="18183" y="283867"/>
                  </a:cubicBezTo>
                  <a:cubicBezTo>
                    <a:pt x="9452" y="254498"/>
                    <a:pt x="-15154" y="25104"/>
                    <a:pt x="13421" y="2879"/>
                  </a:cubicBezTo>
                  <a:cubicBezTo>
                    <a:pt x="41996" y="-19346"/>
                    <a:pt x="167408" y="92573"/>
                    <a:pt x="189633" y="150517"/>
                  </a:cubicBezTo>
                  <a:cubicBezTo>
                    <a:pt x="211858" y="208461"/>
                    <a:pt x="172171" y="294186"/>
                    <a:pt x="146771" y="350542"/>
                  </a:cubicBezTo>
                  <a:cubicBezTo>
                    <a:pt x="121371" y="406898"/>
                    <a:pt x="18977" y="533104"/>
                    <a:pt x="13421" y="5172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4" name="Forma Livre: Forma 1563">
              <a:extLst>
                <a:ext uri="{FF2B5EF4-FFF2-40B4-BE49-F238E27FC236}">
                  <a16:creationId xmlns:a16="http://schemas.microsoft.com/office/drawing/2014/main" id="{86F064A8-0829-6163-5C88-668CD7DC21DE}"/>
                </a:ext>
              </a:extLst>
            </p:cNvPr>
            <p:cNvSpPr/>
            <p:nvPr/>
          </p:nvSpPr>
          <p:spPr>
            <a:xfrm flipH="1">
              <a:off x="8609776" y="6859272"/>
              <a:ext cx="196086" cy="518423"/>
            </a:xfrm>
            <a:custGeom>
              <a:avLst/>
              <a:gdLst>
                <a:gd name="connsiteX0" fmla="*/ 13421 w 196152"/>
                <a:gd name="connsiteY0" fmla="*/ 517229 h 518598"/>
                <a:gd name="connsiteX1" fmla="*/ 113433 w 196152"/>
                <a:gd name="connsiteY1" fmla="*/ 255292 h 518598"/>
                <a:gd name="connsiteX2" fmla="*/ 65808 w 196152"/>
                <a:gd name="connsiteY2" fmla="*/ 179092 h 518598"/>
                <a:gd name="connsiteX3" fmla="*/ 18183 w 196152"/>
                <a:gd name="connsiteY3" fmla="*/ 283867 h 518598"/>
                <a:gd name="connsiteX4" fmla="*/ 13421 w 196152"/>
                <a:gd name="connsiteY4" fmla="*/ 2879 h 518598"/>
                <a:gd name="connsiteX5" fmla="*/ 189633 w 196152"/>
                <a:gd name="connsiteY5" fmla="*/ 150517 h 518598"/>
                <a:gd name="connsiteX6" fmla="*/ 146771 w 196152"/>
                <a:gd name="connsiteY6" fmla="*/ 350542 h 518598"/>
                <a:gd name="connsiteX7" fmla="*/ 13421 w 196152"/>
                <a:gd name="connsiteY7" fmla="*/ 517229 h 51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52" h="518598">
                  <a:moveTo>
                    <a:pt x="13421" y="517229"/>
                  </a:moveTo>
                  <a:cubicBezTo>
                    <a:pt x="7865" y="501354"/>
                    <a:pt x="104702" y="311648"/>
                    <a:pt x="113433" y="255292"/>
                  </a:cubicBezTo>
                  <a:cubicBezTo>
                    <a:pt x="122164" y="198936"/>
                    <a:pt x="81683" y="174330"/>
                    <a:pt x="65808" y="179092"/>
                  </a:cubicBezTo>
                  <a:cubicBezTo>
                    <a:pt x="49933" y="183854"/>
                    <a:pt x="26914" y="313236"/>
                    <a:pt x="18183" y="283867"/>
                  </a:cubicBezTo>
                  <a:cubicBezTo>
                    <a:pt x="9452" y="254498"/>
                    <a:pt x="-15154" y="25104"/>
                    <a:pt x="13421" y="2879"/>
                  </a:cubicBezTo>
                  <a:cubicBezTo>
                    <a:pt x="41996" y="-19346"/>
                    <a:pt x="167408" y="92573"/>
                    <a:pt x="189633" y="150517"/>
                  </a:cubicBezTo>
                  <a:cubicBezTo>
                    <a:pt x="211858" y="208461"/>
                    <a:pt x="172171" y="294186"/>
                    <a:pt x="146771" y="350542"/>
                  </a:cubicBezTo>
                  <a:cubicBezTo>
                    <a:pt x="121371" y="406898"/>
                    <a:pt x="18977" y="533104"/>
                    <a:pt x="13421" y="5172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65" name="Conector reto 1564">
              <a:extLst>
                <a:ext uri="{FF2B5EF4-FFF2-40B4-BE49-F238E27FC236}">
                  <a16:creationId xmlns:a16="http://schemas.microsoft.com/office/drawing/2014/main" id="{7F971FE6-2588-2F76-8800-9F39AD62740B}"/>
                </a:ext>
              </a:extLst>
            </p:cNvPr>
            <p:cNvCxnSpPr>
              <a:cxnSpLocks/>
            </p:cNvCxnSpPr>
            <p:nvPr/>
          </p:nvCxnSpPr>
          <p:spPr>
            <a:xfrm>
              <a:off x="973005" y="7029798"/>
              <a:ext cx="34111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Conector reto 1565">
              <a:extLst>
                <a:ext uri="{FF2B5EF4-FFF2-40B4-BE49-F238E27FC236}">
                  <a16:creationId xmlns:a16="http://schemas.microsoft.com/office/drawing/2014/main" id="{B22F0B5D-3564-620D-0847-5B4044EB1068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99" y="7029798"/>
              <a:ext cx="34111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7" name="Agrupar 1566">
              <a:extLst>
                <a:ext uri="{FF2B5EF4-FFF2-40B4-BE49-F238E27FC236}">
                  <a16:creationId xmlns:a16="http://schemas.microsoft.com/office/drawing/2014/main" id="{5FAC9841-3B8F-E82D-D8CD-A8D70C21FD2E}"/>
                </a:ext>
              </a:extLst>
            </p:cNvPr>
            <p:cNvGrpSpPr/>
            <p:nvPr/>
          </p:nvGrpSpPr>
          <p:grpSpPr>
            <a:xfrm>
              <a:off x="4197866" y="6688126"/>
              <a:ext cx="1219584" cy="375555"/>
              <a:chOff x="4357046" y="6769642"/>
              <a:chExt cx="1219996" cy="375682"/>
            </a:xfrm>
          </p:grpSpPr>
          <p:sp>
            <p:nvSpPr>
              <p:cNvPr id="1572" name="Elipse 1571">
                <a:extLst>
                  <a:ext uri="{FF2B5EF4-FFF2-40B4-BE49-F238E27FC236}">
                    <a16:creationId xmlns:a16="http://schemas.microsoft.com/office/drawing/2014/main" id="{10AC0D12-EF22-BDA3-6048-A93D70B81FE6}"/>
                  </a:ext>
                </a:extLst>
              </p:cNvPr>
              <p:cNvSpPr/>
              <p:nvPr/>
            </p:nvSpPr>
            <p:spPr>
              <a:xfrm>
                <a:off x="4766066" y="6797309"/>
                <a:ext cx="400978" cy="3480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3" name="Forma Livre: Forma 1572">
                <a:extLst>
                  <a:ext uri="{FF2B5EF4-FFF2-40B4-BE49-F238E27FC236}">
                    <a16:creationId xmlns:a16="http://schemas.microsoft.com/office/drawing/2014/main" id="{76460E6A-4CE1-5022-8840-1446881E6E4A}"/>
                  </a:ext>
                </a:extLst>
              </p:cNvPr>
              <p:cNvSpPr/>
              <p:nvPr/>
            </p:nvSpPr>
            <p:spPr>
              <a:xfrm rot="15301119">
                <a:off x="4518269" y="6608420"/>
                <a:ext cx="196152" cy="518598"/>
              </a:xfrm>
              <a:custGeom>
                <a:avLst/>
                <a:gdLst>
                  <a:gd name="connsiteX0" fmla="*/ 13421 w 196152"/>
                  <a:gd name="connsiteY0" fmla="*/ 517229 h 518598"/>
                  <a:gd name="connsiteX1" fmla="*/ 113433 w 196152"/>
                  <a:gd name="connsiteY1" fmla="*/ 255292 h 518598"/>
                  <a:gd name="connsiteX2" fmla="*/ 65808 w 196152"/>
                  <a:gd name="connsiteY2" fmla="*/ 179092 h 518598"/>
                  <a:gd name="connsiteX3" fmla="*/ 18183 w 196152"/>
                  <a:gd name="connsiteY3" fmla="*/ 283867 h 518598"/>
                  <a:gd name="connsiteX4" fmla="*/ 13421 w 196152"/>
                  <a:gd name="connsiteY4" fmla="*/ 2879 h 518598"/>
                  <a:gd name="connsiteX5" fmla="*/ 189633 w 196152"/>
                  <a:gd name="connsiteY5" fmla="*/ 150517 h 518598"/>
                  <a:gd name="connsiteX6" fmla="*/ 146771 w 196152"/>
                  <a:gd name="connsiteY6" fmla="*/ 350542 h 518598"/>
                  <a:gd name="connsiteX7" fmla="*/ 13421 w 196152"/>
                  <a:gd name="connsiteY7" fmla="*/ 517229 h 51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152" h="518598">
                    <a:moveTo>
                      <a:pt x="13421" y="517229"/>
                    </a:moveTo>
                    <a:cubicBezTo>
                      <a:pt x="7865" y="501354"/>
                      <a:pt x="104702" y="311648"/>
                      <a:pt x="113433" y="255292"/>
                    </a:cubicBezTo>
                    <a:cubicBezTo>
                      <a:pt x="122164" y="198936"/>
                      <a:pt x="81683" y="174330"/>
                      <a:pt x="65808" y="179092"/>
                    </a:cubicBezTo>
                    <a:cubicBezTo>
                      <a:pt x="49933" y="183854"/>
                      <a:pt x="26914" y="313236"/>
                      <a:pt x="18183" y="283867"/>
                    </a:cubicBezTo>
                    <a:cubicBezTo>
                      <a:pt x="9452" y="254498"/>
                      <a:pt x="-15154" y="25104"/>
                      <a:pt x="13421" y="2879"/>
                    </a:cubicBezTo>
                    <a:cubicBezTo>
                      <a:pt x="41996" y="-19346"/>
                      <a:pt x="167408" y="92573"/>
                      <a:pt x="189633" y="150517"/>
                    </a:cubicBezTo>
                    <a:cubicBezTo>
                      <a:pt x="211858" y="208461"/>
                      <a:pt x="172171" y="294186"/>
                      <a:pt x="146771" y="350542"/>
                    </a:cubicBezTo>
                    <a:cubicBezTo>
                      <a:pt x="121371" y="406898"/>
                      <a:pt x="18977" y="533104"/>
                      <a:pt x="13421" y="51722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4" name="Forma Livre: Forma 1573">
                <a:extLst>
                  <a:ext uri="{FF2B5EF4-FFF2-40B4-BE49-F238E27FC236}">
                    <a16:creationId xmlns:a16="http://schemas.microsoft.com/office/drawing/2014/main" id="{7500E0A9-4252-2079-300A-1580DFC89FC6}"/>
                  </a:ext>
                </a:extLst>
              </p:cNvPr>
              <p:cNvSpPr/>
              <p:nvPr/>
            </p:nvSpPr>
            <p:spPr>
              <a:xfrm rot="6298881" flipH="1">
                <a:off x="5219667" y="6608419"/>
                <a:ext cx="196152" cy="518598"/>
              </a:xfrm>
              <a:custGeom>
                <a:avLst/>
                <a:gdLst>
                  <a:gd name="connsiteX0" fmla="*/ 13421 w 196152"/>
                  <a:gd name="connsiteY0" fmla="*/ 517229 h 518598"/>
                  <a:gd name="connsiteX1" fmla="*/ 113433 w 196152"/>
                  <a:gd name="connsiteY1" fmla="*/ 255292 h 518598"/>
                  <a:gd name="connsiteX2" fmla="*/ 65808 w 196152"/>
                  <a:gd name="connsiteY2" fmla="*/ 179092 h 518598"/>
                  <a:gd name="connsiteX3" fmla="*/ 18183 w 196152"/>
                  <a:gd name="connsiteY3" fmla="*/ 283867 h 518598"/>
                  <a:gd name="connsiteX4" fmla="*/ 13421 w 196152"/>
                  <a:gd name="connsiteY4" fmla="*/ 2879 h 518598"/>
                  <a:gd name="connsiteX5" fmla="*/ 189633 w 196152"/>
                  <a:gd name="connsiteY5" fmla="*/ 150517 h 518598"/>
                  <a:gd name="connsiteX6" fmla="*/ 146771 w 196152"/>
                  <a:gd name="connsiteY6" fmla="*/ 350542 h 518598"/>
                  <a:gd name="connsiteX7" fmla="*/ 13421 w 196152"/>
                  <a:gd name="connsiteY7" fmla="*/ 517229 h 51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152" h="518598">
                    <a:moveTo>
                      <a:pt x="13421" y="517229"/>
                    </a:moveTo>
                    <a:cubicBezTo>
                      <a:pt x="7865" y="501354"/>
                      <a:pt x="104702" y="311648"/>
                      <a:pt x="113433" y="255292"/>
                    </a:cubicBezTo>
                    <a:cubicBezTo>
                      <a:pt x="122164" y="198936"/>
                      <a:pt x="81683" y="174330"/>
                      <a:pt x="65808" y="179092"/>
                    </a:cubicBezTo>
                    <a:cubicBezTo>
                      <a:pt x="49933" y="183854"/>
                      <a:pt x="26914" y="313236"/>
                      <a:pt x="18183" y="283867"/>
                    </a:cubicBezTo>
                    <a:cubicBezTo>
                      <a:pt x="9452" y="254498"/>
                      <a:pt x="-15154" y="25104"/>
                      <a:pt x="13421" y="2879"/>
                    </a:cubicBezTo>
                    <a:cubicBezTo>
                      <a:pt x="41996" y="-19346"/>
                      <a:pt x="167408" y="92573"/>
                      <a:pt x="189633" y="150517"/>
                    </a:cubicBezTo>
                    <a:cubicBezTo>
                      <a:pt x="211858" y="208461"/>
                      <a:pt x="172171" y="294186"/>
                      <a:pt x="146771" y="350542"/>
                    </a:cubicBezTo>
                    <a:cubicBezTo>
                      <a:pt x="121371" y="406898"/>
                      <a:pt x="18977" y="533104"/>
                      <a:pt x="13421" y="51722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68" name="Elipse 1567">
              <a:extLst>
                <a:ext uri="{FF2B5EF4-FFF2-40B4-BE49-F238E27FC236}">
                  <a16:creationId xmlns:a16="http://schemas.microsoft.com/office/drawing/2014/main" id="{9E72A8F5-8B41-ACB0-437B-6126326A7192}"/>
                </a:ext>
              </a:extLst>
            </p:cNvPr>
            <p:cNvSpPr/>
            <p:nvPr/>
          </p:nvSpPr>
          <p:spPr>
            <a:xfrm>
              <a:off x="4673582" y="6751540"/>
              <a:ext cx="268154" cy="268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69" name="Agrupar 1568">
              <a:extLst>
                <a:ext uri="{FF2B5EF4-FFF2-40B4-BE49-F238E27FC236}">
                  <a16:creationId xmlns:a16="http://schemas.microsoft.com/office/drawing/2014/main" id="{3D525939-19D5-337A-0396-A1437B137030}"/>
                </a:ext>
              </a:extLst>
            </p:cNvPr>
            <p:cNvGrpSpPr/>
            <p:nvPr/>
          </p:nvGrpSpPr>
          <p:grpSpPr>
            <a:xfrm>
              <a:off x="4720738" y="6798702"/>
              <a:ext cx="173833" cy="173833"/>
              <a:chOff x="4768365" y="6539028"/>
              <a:chExt cx="212036" cy="212037"/>
            </a:xfrm>
            <a:solidFill>
              <a:srgbClr val="460000"/>
            </a:solidFill>
          </p:grpSpPr>
          <p:sp>
            <p:nvSpPr>
              <p:cNvPr id="1570" name="Paralelogramo 1569">
                <a:extLst>
                  <a:ext uri="{FF2B5EF4-FFF2-40B4-BE49-F238E27FC236}">
                    <a16:creationId xmlns:a16="http://schemas.microsoft.com/office/drawing/2014/main" id="{DAD8A355-0D69-D472-6AB3-C9C78104148D}"/>
                  </a:ext>
                </a:extLst>
              </p:cNvPr>
              <p:cNvSpPr/>
              <p:nvPr/>
            </p:nvSpPr>
            <p:spPr>
              <a:xfrm rot="2700000">
                <a:off x="4836533" y="6539027"/>
                <a:ext cx="75700" cy="212036"/>
              </a:xfrm>
              <a:prstGeom prst="parallelogram">
                <a:avLst>
                  <a:gd name="adj" fmla="val 487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1" name="Paralelogramo 1570">
                <a:extLst>
                  <a:ext uri="{FF2B5EF4-FFF2-40B4-BE49-F238E27FC236}">
                    <a16:creationId xmlns:a16="http://schemas.microsoft.com/office/drawing/2014/main" id="{36757B18-C365-4B34-7042-70A212B775D4}"/>
                  </a:ext>
                </a:extLst>
              </p:cNvPr>
              <p:cNvSpPr/>
              <p:nvPr/>
            </p:nvSpPr>
            <p:spPr>
              <a:xfrm rot="18900000" flipH="1">
                <a:off x="4836564" y="6539028"/>
                <a:ext cx="75700" cy="212037"/>
              </a:xfrm>
              <a:prstGeom prst="parallelogram">
                <a:avLst>
                  <a:gd name="adj" fmla="val 487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02" name="Agrupar 1601">
            <a:extLst>
              <a:ext uri="{FF2B5EF4-FFF2-40B4-BE49-F238E27FC236}">
                <a16:creationId xmlns:a16="http://schemas.microsoft.com/office/drawing/2014/main" id="{6AABD6C6-EA12-3D90-147D-559B1F1F3F6E}"/>
              </a:ext>
            </a:extLst>
          </p:cNvPr>
          <p:cNvGrpSpPr/>
          <p:nvPr/>
        </p:nvGrpSpPr>
        <p:grpSpPr>
          <a:xfrm>
            <a:off x="419101" y="13686936"/>
            <a:ext cx="8010524" cy="4221803"/>
            <a:chOff x="419101" y="13686936"/>
            <a:chExt cx="8010524" cy="4221803"/>
          </a:xfrm>
        </p:grpSpPr>
        <p:sp>
          <p:nvSpPr>
            <p:cNvPr id="1578" name="Retângulo: Cantos Arredondados 1577">
              <a:extLst>
                <a:ext uri="{FF2B5EF4-FFF2-40B4-BE49-F238E27FC236}">
                  <a16:creationId xmlns:a16="http://schemas.microsoft.com/office/drawing/2014/main" id="{5CE4DBFF-DD9D-7A4D-09CF-529E3BC265E4}"/>
                </a:ext>
              </a:extLst>
            </p:cNvPr>
            <p:cNvSpPr/>
            <p:nvPr/>
          </p:nvSpPr>
          <p:spPr>
            <a:xfrm>
              <a:off x="434067" y="14092621"/>
              <a:ext cx="7994922" cy="631544"/>
            </a:xfrm>
            <a:prstGeom prst="roundRect">
              <a:avLst>
                <a:gd name="adj" fmla="val 379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9" name="Retângulo: Cantos Arredondados 1578">
              <a:extLst>
                <a:ext uri="{FF2B5EF4-FFF2-40B4-BE49-F238E27FC236}">
                  <a16:creationId xmlns:a16="http://schemas.microsoft.com/office/drawing/2014/main" id="{05E51577-6DBD-2DCE-86AB-95D3C481862F}"/>
                </a:ext>
              </a:extLst>
            </p:cNvPr>
            <p:cNvSpPr/>
            <p:nvPr/>
          </p:nvSpPr>
          <p:spPr>
            <a:xfrm>
              <a:off x="434067" y="17277195"/>
              <a:ext cx="7994922" cy="631544"/>
            </a:xfrm>
            <a:prstGeom prst="roundRect">
              <a:avLst>
                <a:gd name="adj" fmla="val 3793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0" name="Retângulo 1579">
              <a:extLst>
                <a:ext uri="{FF2B5EF4-FFF2-40B4-BE49-F238E27FC236}">
                  <a16:creationId xmlns:a16="http://schemas.microsoft.com/office/drawing/2014/main" id="{7ACABBE1-A577-A48D-07AD-080BD6416DBE}"/>
                </a:ext>
              </a:extLst>
            </p:cNvPr>
            <p:cNvSpPr/>
            <p:nvPr/>
          </p:nvSpPr>
          <p:spPr>
            <a:xfrm flipV="1">
              <a:off x="434066" y="14322905"/>
              <a:ext cx="7994922" cy="32218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0" name="Forma Livre: Forma 1599">
              <a:extLst>
                <a:ext uri="{FF2B5EF4-FFF2-40B4-BE49-F238E27FC236}">
                  <a16:creationId xmlns:a16="http://schemas.microsoft.com/office/drawing/2014/main" id="{B9946E24-4EDB-FDDD-E408-0F64E6F0B762}"/>
                </a:ext>
              </a:extLst>
            </p:cNvPr>
            <p:cNvSpPr/>
            <p:nvPr/>
          </p:nvSpPr>
          <p:spPr>
            <a:xfrm flipH="1">
              <a:off x="474055" y="14322909"/>
              <a:ext cx="7916134" cy="2115100"/>
            </a:xfrm>
            <a:custGeom>
              <a:avLst/>
              <a:gdLst>
                <a:gd name="connsiteX0" fmla="*/ 3258649 w 7916134"/>
                <a:gd name="connsiteY0" fmla="*/ 100990 h 2115100"/>
                <a:gd name="connsiteX1" fmla="*/ 3258649 w 7916134"/>
                <a:gd name="connsiteY1" fmla="*/ 153454 h 2115100"/>
                <a:gd name="connsiteX2" fmla="*/ 525189 w 7916134"/>
                <a:gd name="connsiteY2" fmla="*/ 153454 h 2115100"/>
                <a:gd name="connsiteX3" fmla="*/ 153825 w 7916134"/>
                <a:gd name="connsiteY3" fmla="*/ 356510 h 2115100"/>
                <a:gd name="connsiteX4" fmla="*/ 54336 w 7916134"/>
                <a:gd name="connsiteY4" fmla="*/ 551297 h 2115100"/>
                <a:gd name="connsiteX5" fmla="*/ 35960 w 7916134"/>
                <a:gd name="connsiteY5" fmla="*/ 665186 h 2115100"/>
                <a:gd name="connsiteX6" fmla="*/ 72604 w 7916134"/>
                <a:gd name="connsiteY6" fmla="*/ 892280 h 2115100"/>
                <a:gd name="connsiteX7" fmla="*/ 84741 w 7916134"/>
                <a:gd name="connsiteY7" fmla="*/ 914808 h 2115100"/>
                <a:gd name="connsiteX8" fmla="*/ 36652 w 7916134"/>
                <a:gd name="connsiteY8" fmla="*/ 1054003 h 2115100"/>
                <a:gd name="connsiteX9" fmla="*/ 31792 w 7916134"/>
                <a:gd name="connsiteY9" fmla="*/ 1061201 h 2115100"/>
                <a:gd name="connsiteX10" fmla="*/ 31792 w 7916134"/>
                <a:gd name="connsiteY10" fmla="*/ 586427 h 2115100"/>
                <a:gd name="connsiteX11" fmla="*/ 41277 w 7916134"/>
                <a:gd name="connsiteY11" fmla="*/ 524413 h 2115100"/>
                <a:gd name="connsiteX12" fmla="*/ 525193 w 7916134"/>
                <a:gd name="connsiteY12" fmla="*/ 100990 h 2115100"/>
                <a:gd name="connsiteX13" fmla="*/ 7390947 w 7916134"/>
                <a:gd name="connsiteY13" fmla="*/ 100990 h 2115100"/>
                <a:gd name="connsiteX14" fmla="*/ 7874863 w 7916134"/>
                <a:gd name="connsiteY14" fmla="*/ 524413 h 2115100"/>
                <a:gd name="connsiteX15" fmla="*/ 7884342 w 7916134"/>
                <a:gd name="connsiteY15" fmla="*/ 586391 h 2115100"/>
                <a:gd name="connsiteX16" fmla="*/ 7884342 w 7916134"/>
                <a:gd name="connsiteY16" fmla="*/ 1066717 h 2115100"/>
                <a:gd name="connsiteX17" fmla="*/ 7875758 w 7916134"/>
                <a:gd name="connsiteY17" fmla="*/ 1054003 h 2115100"/>
                <a:gd name="connsiteX18" fmla="*/ 7827670 w 7916134"/>
                <a:gd name="connsiteY18" fmla="*/ 914808 h 2115100"/>
                <a:gd name="connsiteX19" fmla="*/ 7839807 w 7916134"/>
                <a:gd name="connsiteY19" fmla="*/ 892280 h 2115100"/>
                <a:gd name="connsiteX20" fmla="*/ 7876450 w 7916134"/>
                <a:gd name="connsiteY20" fmla="*/ 665186 h 2115100"/>
                <a:gd name="connsiteX21" fmla="*/ 7856355 w 7916134"/>
                <a:gd name="connsiteY21" fmla="*/ 540646 h 2115100"/>
                <a:gd name="connsiteX22" fmla="*/ 7762307 w 7916134"/>
                <a:gd name="connsiteY22" fmla="*/ 356510 h 2115100"/>
                <a:gd name="connsiteX23" fmla="*/ 7390943 w 7916134"/>
                <a:gd name="connsiteY23" fmla="*/ 153454 h 2115100"/>
                <a:gd name="connsiteX24" fmla="*/ 4657483 w 7916134"/>
                <a:gd name="connsiteY24" fmla="*/ 153454 h 2115100"/>
                <a:gd name="connsiteX25" fmla="*/ 4657483 w 7916134"/>
                <a:gd name="connsiteY25" fmla="*/ 100990 h 2115100"/>
                <a:gd name="connsiteX26" fmla="*/ 355039 w 7916134"/>
                <a:gd name="connsiteY26" fmla="*/ 40436 h 2115100"/>
                <a:gd name="connsiteX27" fmla="*/ 320763 w 7916134"/>
                <a:gd name="connsiteY27" fmla="*/ 54482 h 2115100"/>
                <a:gd name="connsiteX28" fmla="*/ 41273 w 7916134"/>
                <a:gd name="connsiteY28" fmla="*/ 423423 h 2115100"/>
                <a:gd name="connsiteX29" fmla="*/ 31792 w 7916134"/>
                <a:gd name="connsiteY29" fmla="*/ 485409 h 2115100"/>
                <a:gd name="connsiteX30" fmla="*/ 31792 w 7916134"/>
                <a:gd name="connsiteY30" fmla="*/ 301216 h 2115100"/>
                <a:gd name="connsiteX31" fmla="*/ 229345 w 7916134"/>
                <a:gd name="connsiteY31" fmla="*/ 40436 h 2115100"/>
                <a:gd name="connsiteX32" fmla="*/ 7686789 w 7916134"/>
                <a:gd name="connsiteY32" fmla="*/ 40436 h 2115100"/>
                <a:gd name="connsiteX33" fmla="*/ 7884342 w 7916134"/>
                <a:gd name="connsiteY33" fmla="*/ 301216 h 2115100"/>
                <a:gd name="connsiteX34" fmla="*/ 7884342 w 7916134"/>
                <a:gd name="connsiteY34" fmla="*/ 485423 h 2115100"/>
                <a:gd name="connsiteX35" fmla="*/ 7874861 w 7916134"/>
                <a:gd name="connsiteY35" fmla="*/ 423423 h 2115100"/>
                <a:gd name="connsiteX36" fmla="*/ 7595371 w 7916134"/>
                <a:gd name="connsiteY36" fmla="*/ 54482 h 2115100"/>
                <a:gd name="connsiteX37" fmla="*/ 7561093 w 7916134"/>
                <a:gd name="connsiteY37" fmla="*/ 40436 h 2115100"/>
                <a:gd name="connsiteX38" fmla="*/ 7718581 w 7916134"/>
                <a:gd name="connsiteY38" fmla="*/ 0 h 2115100"/>
                <a:gd name="connsiteX39" fmla="*/ 7390943 w 7916134"/>
                <a:gd name="connsiteY39" fmla="*/ 0 h 2115100"/>
                <a:gd name="connsiteX40" fmla="*/ 5584211 w 7916134"/>
                <a:gd name="connsiteY40" fmla="*/ 0 h 2115100"/>
                <a:gd name="connsiteX41" fmla="*/ 2331923 w 7916134"/>
                <a:gd name="connsiteY41" fmla="*/ 0 h 2115100"/>
                <a:gd name="connsiteX42" fmla="*/ 525189 w 7916134"/>
                <a:gd name="connsiteY42" fmla="*/ 0 h 2115100"/>
                <a:gd name="connsiteX43" fmla="*/ 197553 w 7916134"/>
                <a:gd name="connsiteY43" fmla="*/ 0 h 2115100"/>
                <a:gd name="connsiteX44" fmla="*/ 0 w 7916134"/>
                <a:gd name="connsiteY44" fmla="*/ 260780 h 2115100"/>
                <a:gd name="connsiteX45" fmla="*/ 0 w 7916134"/>
                <a:gd name="connsiteY45" fmla="*/ 693277 h 2115100"/>
                <a:gd name="connsiteX46" fmla="*/ 0 w 7916134"/>
                <a:gd name="connsiteY46" fmla="*/ 1108284 h 2115100"/>
                <a:gd name="connsiteX47" fmla="*/ 0 w 7916134"/>
                <a:gd name="connsiteY47" fmla="*/ 2115100 h 2115100"/>
                <a:gd name="connsiteX48" fmla="*/ 7916134 w 7916134"/>
                <a:gd name="connsiteY48" fmla="*/ 2115100 h 2115100"/>
                <a:gd name="connsiteX49" fmla="*/ 7916134 w 7916134"/>
                <a:gd name="connsiteY49" fmla="*/ 260780 h 211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916134" h="2115100">
                  <a:moveTo>
                    <a:pt x="3258649" y="100990"/>
                  </a:moveTo>
                  <a:lnTo>
                    <a:pt x="3258649" y="153454"/>
                  </a:lnTo>
                  <a:lnTo>
                    <a:pt x="525189" y="153454"/>
                  </a:lnTo>
                  <a:cubicBezTo>
                    <a:pt x="380163" y="153454"/>
                    <a:pt x="248866" y="231051"/>
                    <a:pt x="153825" y="356510"/>
                  </a:cubicBezTo>
                  <a:lnTo>
                    <a:pt x="54336" y="551297"/>
                  </a:lnTo>
                  <a:lnTo>
                    <a:pt x="35960" y="665186"/>
                  </a:lnTo>
                  <a:cubicBezTo>
                    <a:pt x="35960" y="745740"/>
                    <a:pt x="49008" y="822481"/>
                    <a:pt x="72604" y="892280"/>
                  </a:cubicBezTo>
                  <a:lnTo>
                    <a:pt x="84741" y="914808"/>
                  </a:lnTo>
                  <a:lnTo>
                    <a:pt x="36652" y="1054003"/>
                  </a:lnTo>
                  <a:lnTo>
                    <a:pt x="31792" y="1061201"/>
                  </a:lnTo>
                  <a:lnTo>
                    <a:pt x="31792" y="586427"/>
                  </a:lnTo>
                  <a:lnTo>
                    <a:pt x="41277" y="524413"/>
                  </a:lnTo>
                  <a:cubicBezTo>
                    <a:pt x="121005" y="275584"/>
                    <a:pt x="307654" y="100990"/>
                    <a:pt x="525193" y="100990"/>
                  </a:cubicBezTo>
                  <a:close/>
                  <a:moveTo>
                    <a:pt x="7390947" y="100990"/>
                  </a:moveTo>
                  <a:cubicBezTo>
                    <a:pt x="7608487" y="100990"/>
                    <a:pt x="7795135" y="275584"/>
                    <a:pt x="7874863" y="524413"/>
                  </a:cubicBezTo>
                  <a:lnTo>
                    <a:pt x="7884342" y="586391"/>
                  </a:lnTo>
                  <a:lnTo>
                    <a:pt x="7884342" y="1066717"/>
                  </a:lnTo>
                  <a:lnTo>
                    <a:pt x="7875758" y="1054003"/>
                  </a:lnTo>
                  <a:lnTo>
                    <a:pt x="7827670" y="914808"/>
                  </a:lnTo>
                  <a:lnTo>
                    <a:pt x="7839807" y="892280"/>
                  </a:lnTo>
                  <a:cubicBezTo>
                    <a:pt x="7863402" y="822481"/>
                    <a:pt x="7876450" y="745740"/>
                    <a:pt x="7876450" y="665186"/>
                  </a:cubicBezTo>
                  <a:lnTo>
                    <a:pt x="7856355" y="540646"/>
                  </a:lnTo>
                  <a:lnTo>
                    <a:pt x="7762307" y="356510"/>
                  </a:lnTo>
                  <a:cubicBezTo>
                    <a:pt x="7667266" y="231051"/>
                    <a:pt x="7535969" y="153454"/>
                    <a:pt x="7390943" y="153454"/>
                  </a:cubicBezTo>
                  <a:lnTo>
                    <a:pt x="4657483" y="153454"/>
                  </a:lnTo>
                  <a:lnTo>
                    <a:pt x="4657483" y="100990"/>
                  </a:lnTo>
                  <a:close/>
                  <a:moveTo>
                    <a:pt x="355039" y="40436"/>
                  </a:moveTo>
                  <a:lnTo>
                    <a:pt x="320763" y="54482"/>
                  </a:lnTo>
                  <a:cubicBezTo>
                    <a:pt x="195096" y="124644"/>
                    <a:pt x="94424" y="257536"/>
                    <a:pt x="41273" y="423423"/>
                  </a:cubicBezTo>
                  <a:lnTo>
                    <a:pt x="31792" y="485409"/>
                  </a:lnTo>
                  <a:lnTo>
                    <a:pt x="31792" y="301216"/>
                  </a:lnTo>
                  <a:lnTo>
                    <a:pt x="229345" y="40436"/>
                  </a:lnTo>
                  <a:close/>
                  <a:moveTo>
                    <a:pt x="7686789" y="40436"/>
                  </a:moveTo>
                  <a:lnTo>
                    <a:pt x="7884342" y="301216"/>
                  </a:lnTo>
                  <a:lnTo>
                    <a:pt x="7884342" y="485423"/>
                  </a:lnTo>
                  <a:lnTo>
                    <a:pt x="7874861" y="423423"/>
                  </a:lnTo>
                  <a:cubicBezTo>
                    <a:pt x="7821708" y="257536"/>
                    <a:pt x="7721036" y="124644"/>
                    <a:pt x="7595371" y="54482"/>
                  </a:cubicBezTo>
                  <a:lnTo>
                    <a:pt x="7561093" y="40436"/>
                  </a:lnTo>
                  <a:close/>
                  <a:moveTo>
                    <a:pt x="7718581" y="0"/>
                  </a:moveTo>
                  <a:lnTo>
                    <a:pt x="7390943" y="0"/>
                  </a:lnTo>
                  <a:lnTo>
                    <a:pt x="5584211" y="0"/>
                  </a:lnTo>
                  <a:lnTo>
                    <a:pt x="2331923" y="0"/>
                  </a:lnTo>
                  <a:lnTo>
                    <a:pt x="525189" y="0"/>
                  </a:lnTo>
                  <a:lnTo>
                    <a:pt x="197553" y="0"/>
                  </a:lnTo>
                  <a:lnTo>
                    <a:pt x="0" y="260780"/>
                  </a:lnTo>
                  <a:lnTo>
                    <a:pt x="0" y="693277"/>
                  </a:lnTo>
                  <a:lnTo>
                    <a:pt x="0" y="1108284"/>
                  </a:lnTo>
                  <a:lnTo>
                    <a:pt x="0" y="2115100"/>
                  </a:lnTo>
                  <a:lnTo>
                    <a:pt x="7916134" y="2115100"/>
                  </a:lnTo>
                  <a:lnTo>
                    <a:pt x="7916134" y="2607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98" name="Forma Livre: Forma 1597">
              <a:extLst>
                <a:ext uri="{FF2B5EF4-FFF2-40B4-BE49-F238E27FC236}">
                  <a16:creationId xmlns:a16="http://schemas.microsoft.com/office/drawing/2014/main" id="{BA678B2F-7ABD-32E0-1283-47AE07D67B1D}"/>
                </a:ext>
              </a:extLst>
            </p:cNvPr>
            <p:cNvSpPr/>
            <p:nvPr/>
          </p:nvSpPr>
          <p:spPr>
            <a:xfrm rot="10800000" flipH="1">
              <a:off x="472866" y="16371970"/>
              <a:ext cx="7916134" cy="1473258"/>
            </a:xfrm>
            <a:custGeom>
              <a:avLst/>
              <a:gdLst>
                <a:gd name="connsiteX0" fmla="*/ 31792 w 7916134"/>
                <a:gd name="connsiteY0" fmla="*/ 485408 h 1473258"/>
                <a:gd name="connsiteX1" fmla="*/ 31792 w 7916134"/>
                <a:gd name="connsiteY1" fmla="*/ 301214 h 1473258"/>
                <a:gd name="connsiteX2" fmla="*/ 229345 w 7916134"/>
                <a:gd name="connsiteY2" fmla="*/ 40434 h 1473258"/>
                <a:gd name="connsiteX3" fmla="*/ 355039 w 7916134"/>
                <a:gd name="connsiteY3" fmla="*/ 40434 h 1473258"/>
                <a:gd name="connsiteX4" fmla="*/ 320762 w 7916134"/>
                <a:gd name="connsiteY4" fmla="*/ 54482 h 1473258"/>
                <a:gd name="connsiteX5" fmla="*/ 41273 w 7916134"/>
                <a:gd name="connsiteY5" fmla="*/ 423422 h 1473258"/>
                <a:gd name="connsiteX6" fmla="*/ 7884343 w 7916134"/>
                <a:gd name="connsiteY6" fmla="*/ 485422 h 1473258"/>
                <a:gd name="connsiteX7" fmla="*/ 7874861 w 7916134"/>
                <a:gd name="connsiteY7" fmla="*/ 423422 h 1473258"/>
                <a:gd name="connsiteX8" fmla="*/ 7595371 w 7916134"/>
                <a:gd name="connsiteY8" fmla="*/ 54482 h 1473258"/>
                <a:gd name="connsiteX9" fmla="*/ 7561093 w 7916134"/>
                <a:gd name="connsiteY9" fmla="*/ 40434 h 1473258"/>
                <a:gd name="connsiteX10" fmla="*/ 7686789 w 7916134"/>
                <a:gd name="connsiteY10" fmla="*/ 40434 h 1473258"/>
                <a:gd name="connsiteX11" fmla="*/ 7884342 w 7916134"/>
                <a:gd name="connsiteY11" fmla="*/ 301214 h 1473258"/>
                <a:gd name="connsiteX12" fmla="*/ 31792 w 7916134"/>
                <a:gd name="connsiteY12" fmla="*/ 1061200 h 1473258"/>
                <a:gd name="connsiteX13" fmla="*/ 31792 w 7916134"/>
                <a:gd name="connsiteY13" fmla="*/ 586426 h 1473258"/>
                <a:gd name="connsiteX14" fmla="*/ 41277 w 7916134"/>
                <a:gd name="connsiteY14" fmla="*/ 524412 h 1473258"/>
                <a:gd name="connsiteX15" fmla="*/ 525193 w 7916134"/>
                <a:gd name="connsiteY15" fmla="*/ 100988 h 1473258"/>
                <a:gd name="connsiteX16" fmla="*/ 3258649 w 7916134"/>
                <a:gd name="connsiteY16" fmla="*/ 100988 h 1473258"/>
                <a:gd name="connsiteX17" fmla="*/ 3258649 w 7916134"/>
                <a:gd name="connsiteY17" fmla="*/ 153452 h 1473258"/>
                <a:gd name="connsiteX18" fmla="*/ 525189 w 7916134"/>
                <a:gd name="connsiteY18" fmla="*/ 153452 h 1473258"/>
                <a:gd name="connsiteX19" fmla="*/ 153825 w 7916134"/>
                <a:gd name="connsiteY19" fmla="*/ 356510 h 1473258"/>
                <a:gd name="connsiteX20" fmla="*/ 54336 w 7916134"/>
                <a:gd name="connsiteY20" fmla="*/ 551296 h 1473258"/>
                <a:gd name="connsiteX21" fmla="*/ 35960 w 7916134"/>
                <a:gd name="connsiteY21" fmla="*/ 665184 h 1473258"/>
                <a:gd name="connsiteX22" fmla="*/ 72604 w 7916134"/>
                <a:gd name="connsiteY22" fmla="*/ 892278 h 1473258"/>
                <a:gd name="connsiteX23" fmla="*/ 84740 w 7916134"/>
                <a:gd name="connsiteY23" fmla="*/ 914806 h 1473258"/>
                <a:gd name="connsiteX24" fmla="*/ 36652 w 7916134"/>
                <a:gd name="connsiteY24" fmla="*/ 1054002 h 1473258"/>
                <a:gd name="connsiteX25" fmla="*/ 7884343 w 7916134"/>
                <a:gd name="connsiteY25" fmla="*/ 1066716 h 1473258"/>
                <a:gd name="connsiteX26" fmla="*/ 7875758 w 7916134"/>
                <a:gd name="connsiteY26" fmla="*/ 1054002 h 1473258"/>
                <a:gd name="connsiteX27" fmla="*/ 7827670 w 7916134"/>
                <a:gd name="connsiteY27" fmla="*/ 914806 h 1473258"/>
                <a:gd name="connsiteX28" fmla="*/ 7839807 w 7916134"/>
                <a:gd name="connsiteY28" fmla="*/ 892278 h 1473258"/>
                <a:gd name="connsiteX29" fmla="*/ 7876451 w 7916134"/>
                <a:gd name="connsiteY29" fmla="*/ 665184 h 1473258"/>
                <a:gd name="connsiteX30" fmla="*/ 7856356 w 7916134"/>
                <a:gd name="connsiteY30" fmla="*/ 540646 h 1473258"/>
                <a:gd name="connsiteX31" fmla="*/ 7762308 w 7916134"/>
                <a:gd name="connsiteY31" fmla="*/ 356510 h 1473258"/>
                <a:gd name="connsiteX32" fmla="*/ 7390943 w 7916134"/>
                <a:gd name="connsiteY32" fmla="*/ 153452 h 1473258"/>
                <a:gd name="connsiteX33" fmla="*/ 4657483 w 7916134"/>
                <a:gd name="connsiteY33" fmla="*/ 153452 h 1473258"/>
                <a:gd name="connsiteX34" fmla="*/ 4657483 w 7916134"/>
                <a:gd name="connsiteY34" fmla="*/ 100988 h 1473258"/>
                <a:gd name="connsiteX35" fmla="*/ 7390947 w 7916134"/>
                <a:gd name="connsiteY35" fmla="*/ 100988 h 1473258"/>
                <a:gd name="connsiteX36" fmla="*/ 7874863 w 7916134"/>
                <a:gd name="connsiteY36" fmla="*/ 524412 h 1473258"/>
                <a:gd name="connsiteX37" fmla="*/ 7884343 w 7916134"/>
                <a:gd name="connsiteY37" fmla="*/ 586390 h 1473258"/>
                <a:gd name="connsiteX38" fmla="*/ 0 w 7916134"/>
                <a:gd name="connsiteY38" fmla="*/ 1473258 h 1473258"/>
                <a:gd name="connsiteX39" fmla="*/ 7916134 w 7916134"/>
                <a:gd name="connsiteY39" fmla="*/ 1473258 h 1473258"/>
                <a:gd name="connsiteX40" fmla="*/ 7916134 w 7916134"/>
                <a:gd name="connsiteY40" fmla="*/ 260780 h 1473258"/>
                <a:gd name="connsiteX41" fmla="*/ 7718581 w 7916134"/>
                <a:gd name="connsiteY41" fmla="*/ 0 h 1473258"/>
                <a:gd name="connsiteX42" fmla="*/ 7390943 w 7916134"/>
                <a:gd name="connsiteY42" fmla="*/ 0 h 1473258"/>
                <a:gd name="connsiteX43" fmla="*/ 5584211 w 7916134"/>
                <a:gd name="connsiteY43" fmla="*/ 0 h 1473258"/>
                <a:gd name="connsiteX44" fmla="*/ 2331923 w 7916134"/>
                <a:gd name="connsiteY44" fmla="*/ 0 h 1473258"/>
                <a:gd name="connsiteX45" fmla="*/ 525189 w 7916134"/>
                <a:gd name="connsiteY45" fmla="*/ 0 h 1473258"/>
                <a:gd name="connsiteX46" fmla="*/ 197553 w 7916134"/>
                <a:gd name="connsiteY46" fmla="*/ 0 h 1473258"/>
                <a:gd name="connsiteX47" fmla="*/ 0 w 7916134"/>
                <a:gd name="connsiteY47" fmla="*/ 260780 h 1473258"/>
                <a:gd name="connsiteX48" fmla="*/ 0 w 7916134"/>
                <a:gd name="connsiteY48" fmla="*/ 693276 h 1473258"/>
                <a:gd name="connsiteX49" fmla="*/ 0 w 7916134"/>
                <a:gd name="connsiteY49" fmla="*/ 1108284 h 147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916134" h="1473258">
                  <a:moveTo>
                    <a:pt x="31792" y="485408"/>
                  </a:moveTo>
                  <a:lnTo>
                    <a:pt x="31792" y="301214"/>
                  </a:lnTo>
                  <a:lnTo>
                    <a:pt x="229345" y="40434"/>
                  </a:lnTo>
                  <a:lnTo>
                    <a:pt x="355039" y="40434"/>
                  </a:lnTo>
                  <a:lnTo>
                    <a:pt x="320762" y="54482"/>
                  </a:lnTo>
                  <a:cubicBezTo>
                    <a:pt x="195096" y="124644"/>
                    <a:pt x="94424" y="257536"/>
                    <a:pt x="41273" y="423422"/>
                  </a:cubicBezTo>
                  <a:close/>
                  <a:moveTo>
                    <a:pt x="7884343" y="485422"/>
                  </a:moveTo>
                  <a:lnTo>
                    <a:pt x="7874861" y="423422"/>
                  </a:lnTo>
                  <a:cubicBezTo>
                    <a:pt x="7821708" y="257536"/>
                    <a:pt x="7721036" y="124644"/>
                    <a:pt x="7595371" y="54482"/>
                  </a:cubicBezTo>
                  <a:lnTo>
                    <a:pt x="7561093" y="40434"/>
                  </a:lnTo>
                  <a:lnTo>
                    <a:pt x="7686789" y="40434"/>
                  </a:lnTo>
                  <a:lnTo>
                    <a:pt x="7884342" y="301214"/>
                  </a:lnTo>
                  <a:close/>
                  <a:moveTo>
                    <a:pt x="31792" y="1061200"/>
                  </a:moveTo>
                  <a:lnTo>
                    <a:pt x="31792" y="586426"/>
                  </a:lnTo>
                  <a:lnTo>
                    <a:pt x="41277" y="524412"/>
                  </a:lnTo>
                  <a:cubicBezTo>
                    <a:pt x="121005" y="275584"/>
                    <a:pt x="307654" y="100988"/>
                    <a:pt x="525193" y="100988"/>
                  </a:cubicBezTo>
                  <a:lnTo>
                    <a:pt x="3258649" y="100988"/>
                  </a:lnTo>
                  <a:lnTo>
                    <a:pt x="3258649" y="153452"/>
                  </a:lnTo>
                  <a:lnTo>
                    <a:pt x="525189" y="153452"/>
                  </a:lnTo>
                  <a:cubicBezTo>
                    <a:pt x="380163" y="153452"/>
                    <a:pt x="248866" y="231050"/>
                    <a:pt x="153825" y="356510"/>
                  </a:cubicBezTo>
                  <a:lnTo>
                    <a:pt x="54336" y="551296"/>
                  </a:lnTo>
                  <a:lnTo>
                    <a:pt x="35960" y="665184"/>
                  </a:lnTo>
                  <a:cubicBezTo>
                    <a:pt x="35960" y="745740"/>
                    <a:pt x="49008" y="822480"/>
                    <a:pt x="72604" y="892278"/>
                  </a:cubicBezTo>
                  <a:lnTo>
                    <a:pt x="84740" y="914806"/>
                  </a:lnTo>
                  <a:lnTo>
                    <a:pt x="36652" y="1054002"/>
                  </a:lnTo>
                  <a:close/>
                  <a:moveTo>
                    <a:pt x="7884343" y="1066716"/>
                  </a:moveTo>
                  <a:lnTo>
                    <a:pt x="7875758" y="1054002"/>
                  </a:lnTo>
                  <a:lnTo>
                    <a:pt x="7827670" y="914806"/>
                  </a:lnTo>
                  <a:lnTo>
                    <a:pt x="7839807" y="892278"/>
                  </a:lnTo>
                  <a:cubicBezTo>
                    <a:pt x="7863403" y="822480"/>
                    <a:pt x="7876451" y="745740"/>
                    <a:pt x="7876451" y="665184"/>
                  </a:cubicBezTo>
                  <a:lnTo>
                    <a:pt x="7856356" y="540646"/>
                  </a:lnTo>
                  <a:lnTo>
                    <a:pt x="7762308" y="356510"/>
                  </a:lnTo>
                  <a:cubicBezTo>
                    <a:pt x="7667266" y="231050"/>
                    <a:pt x="7535969" y="153452"/>
                    <a:pt x="7390943" y="153452"/>
                  </a:cubicBezTo>
                  <a:lnTo>
                    <a:pt x="4657483" y="153452"/>
                  </a:lnTo>
                  <a:lnTo>
                    <a:pt x="4657483" y="100988"/>
                  </a:lnTo>
                  <a:lnTo>
                    <a:pt x="7390947" y="100988"/>
                  </a:lnTo>
                  <a:cubicBezTo>
                    <a:pt x="7608487" y="100988"/>
                    <a:pt x="7795135" y="275584"/>
                    <a:pt x="7874863" y="524412"/>
                  </a:cubicBezTo>
                  <a:lnTo>
                    <a:pt x="7884343" y="586390"/>
                  </a:lnTo>
                  <a:close/>
                  <a:moveTo>
                    <a:pt x="0" y="1473258"/>
                  </a:moveTo>
                  <a:lnTo>
                    <a:pt x="7916134" y="1473258"/>
                  </a:lnTo>
                  <a:lnTo>
                    <a:pt x="7916134" y="260780"/>
                  </a:lnTo>
                  <a:lnTo>
                    <a:pt x="7718581" y="0"/>
                  </a:lnTo>
                  <a:lnTo>
                    <a:pt x="7390943" y="0"/>
                  </a:lnTo>
                  <a:lnTo>
                    <a:pt x="5584211" y="0"/>
                  </a:lnTo>
                  <a:lnTo>
                    <a:pt x="2331923" y="0"/>
                  </a:lnTo>
                  <a:lnTo>
                    <a:pt x="525189" y="0"/>
                  </a:lnTo>
                  <a:lnTo>
                    <a:pt x="197553" y="0"/>
                  </a:lnTo>
                  <a:lnTo>
                    <a:pt x="0" y="260780"/>
                  </a:lnTo>
                  <a:lnTo>
                    <a:pt x="0" y="693276"/>
                  </a:lnTo>
                  <a:lnTo>
                    <a:pt x="0" y="11082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82" name="Forma Livre: Forma 1581">
              <a:extLst>
                <a:ext uri="{FF2B5EF4-FFF2-40B4-BE49-F238E27FC236}">
                  <a16:creationId xmlns:a16="http://schemas.microsoft.com/office/drawing/2014/main" id="{DFFC8D7D-F2B8-4BC6-DF60-A5788DB64E5B}"/>
                </a:ext>
              </a:extLst>
            </p:cNvPr>
            <p:cNvSpPr/>
            <p:nvPr/>
          </p:nvSpPr>
          <p:spPr>
            <a:xfrm>
              <a:off x="3709066" y="13900122"/>
              <a:ext cx="1443732" cy="278295"/>
            </a:xfrm>
            <a:custGeom>
              <a:avLst/>
              <a:gdLst>
                <a:gd name="connsiteX0" fmla="*/ 571138 w 2002341"/>
                <a:gd name="connsiteY0" fmla="*/ 0 h 385973"/>
                <a:gd name="connsiteX1" fmla="*/ 581289 w 2002341"/>
                <a:gd name="connsiteY1" fmla="*/ 28381 h 385973"/>
                <a:gd name="connsiteX2" fmla="*/ 1006070 w 2002341"/>
                <a:gd name="connsiteY2" fmla="*/ 272755 h 385973"/>
                <a:gd name="connsiteX3" fmla="*/ 1430852 w 2002341"/>
                <a:gd name="connsiteY3" fmla="*/ 28381 h 385973"/>
                <a:gd name="connsiteX4" fmla="*/ 1440271 w 2002341"/>
                <a:gd name="connsiteY4" fmla="*/ 2046 h 385973"/>
                <a:gd name="connsiteX5" fmla="*/ 1502561 w 2002341"/>
                <a:gd name="connsiteY5" fmla="*/ 16100 h 385973"/>
                <a:gd name="connsiteX6" fmla="*/ 1988004 w 2002341"/>
                <a:gd name="connsiteY6" fmla="*/ 340539 h 385973"/>
                <a:gd name="connsiteX7" fmla="*/ 2002341 w 2002341"/>
                <a:gd name="connsiteY7" fmla="*/ 385973 h 385973"/>
                <a:gd name="connsiteX8" fmla="*/ 0 w 2002341"/>
                <a:gd name="connsiteY8" fmla="*/ 385973 h 385973"/>
                <a:gd name="connsiteX9" fmla="*/ 14337 w 2002341"/>
                <a:gd name="connsiteY9" fmla="*/ 340539 h 385973"/>
                <a:gd name="connsiteX10" fmla="*/ 499781 w 2002341"/>
                <a:gd name="connsiteY10" fmla="*/ 16100 h 38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341" h="385973">
                  <a:moveTo>
                    <a:pt x="571138" y="0"/>
                  </a:moveTo>
                  <a:lnTo>
                    <a:pt x="581289" y="28381"/>
                  </a:lnTo>
                  <a:cubicBezTo>
                    <a:pt x="651274" y="171990"/>
                    <a:pt x="815114" y="272755"/>
                    <a:pt x="1006070" y="272755"/>
                  </a:cubicBezTo>
                  <a:cubicBezTo>
                    <a:pt x="1197027" y="272755"/>
                    <a:pt x="1360867" y="171990"/>
                    <a:pt x="1430852" y="28381"/>
                  </a:cubicBezTo>
                  <a:lnTo>
                    <a:pt x="1440271" y="2046"/>
                  </a:lnTo>
                  <a:lnTo>
                    <a:pt x="1502561" y="16100"/>
                  </a:lnTo>
                  <a:cubicBezTo>
                    <a:pt x="1748641" y="84534"/>
                    <a:pt x="1929300" y="201795"/>
                    <a:pt x="1988004" y="340539"/>
                  </a:cubicBezTo>
                  <a:lnTo>
                    <a:pt x="2002341" y="385973"/>
                  </a:lnTo>
                  <a:lnTo>
                    <a:pt x="0" y="385973"/>
                  </a:lnTo>
                  <a:lnTo>
                    <a:pt x="14337" y="340539"/>
                  </a:lnTo>
                  <a:cubicBezTo>
                    <a:pt x="73042" y="201795"/>
                    <a:pt x="253701" y="84534"/>
                    <a:pt x="499781" y="1610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83" name="Forma Livre: Forma 1582">
              <a:extLst>
                <a:ext uri="{FF2B5EF4-FFF2-40B4-BE49-F238E27FC236}">
                  <a16:creationId xmlns:a16="http://schemas.microsoft.com/office/drawing/2014/main" id="{4E9751B3-7A62-3BC9-A9C9-9FF82955BDDC}"/>
                </a:ext>
              </a:extLst>
            </p:cNvPr>
            <p:cNvSpPr/>
            <p:nvPr/>
          </p:nvSpPr>
          <p:spPr>
            <a:xfrm>
              <a:off x="419101" y="13858082"/>
              <a:ext cx="196086" cy="518423"/>
            </a:xfrm>
            <a:custGeom>
              <a:avLst/>
              <a:gdLst>
                <a:gd name="connsiteX0" fmla="*/ 13421 w 196152"/>
                <a:gd name="connsiteY0" fmla="*/ 517229 h 518598"/>
                <a:gd name="connsiteX1" fmla="*/ 113433 w 196152"/>
                <a:gd name="connsiteY1" fmla="*/ 255292 h 518598"/>
                <a:gd name="connsiteX2" fmla="*/ 65808 w 196152"/>
                <a:gd name="connsiteY2" fmla="*/ 179092 h 518598"/>
                <a:gd name="connsiteX3" fmla="*/ 18183 w 196152"/>
                <a:gd name="connsiteY3" fmla="*/ 283867 h 518598"/>
                <a:gd name="connsiteX4" fmla="*/ 13421 w 196152"/>
                <a:gd name="connsiteY4" fmla="*/ 2879 h 518598"/>
                <a:gd name="connsiteX5" fmla="*/ 189633 w 196152"/>
                <a:gd name="connsiteY5" fmla="*/ 150517 h 518598"/>
                <a:gd name="connsiteX6" fmla="*/ 146771 w 196152"/>
                <a:gd name="connsiteY6" fmla="*/ 350542 h 518598"/>
                <a:gd name="connsiteX7" fmla="*/ 13421 w 196152"/>
                <a:gd name="connsiteY7" fmla="*/ 517229 h 51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52" h="518598">
                  <a:moveTo>
                    <a:pt x="13421" y="517229"/>
                  </a:moveTo>
                  <a:cubicBezTo>
                    <a:pt x="7865" y="501354"/>
                    <a:pt x="104702" y="311648"/>
                    <a:pt x="113433" y="255292"/>
                  </a:cubicBezTo>
                  <a:cubicBezTo>
                    <a:pt x="122164" y="198936"/>
                    <a:pt x="81683" y="174330"/>
                    <a:pt x="65808" y="179092"/>
                  </a:cubicBezTo>
                  <a:cubicBezTo>
                    <a:pt x="49933" y="183854"/>
                    <a:pt x="26914" y="313236"/>
                    <a:pt x="18183" y="283867"/>
                  </a:cubicBezTo>
                  <a:cubicBezTo>
                    <a:pt x="9452" y="254498"/>
                    <a:pt x="-15154" y="25104"/>
                    <a:pt x="13421" y="2879"/>
                  </a:cubicBezTo>
                  <a:cubicBezTo>
                    <a:pt x="41996" y="-19346"/>
                    <a:pt x="167408" y="92573"/>
                    <a:pt x="189633" y="150517"/>
                  </a:cubicBezTo>
                  <a:cubicBezTo>
                    <a:pt x="211858" y="208461"/>
                    <a:pt x="172171" y="294186"/>
                    <a:pt x="146771" y="350542"/>
                  </a:cubicBezTo>
                  <a:cubicBezTo>
                    <a:pt x="121371" y="406898"/>
                    <a:pt x="18977" y="533104"/>
                    <a:pt x="13421" y="5172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4" name="Forma Livre: Forma 1583">
              <a:extLst>
                <a:ext uri="{FF2B5EF4-FFF2-40B4-BE49-F238E27FC236}">
                  <a16:creationId xmlns:a16="http://schemas.microsoft.com/office/drawing/2014/main" id="{79DBF6E7-D1FB-2E86-3C26-9F90FE6CB610}"/>
                </a:ext>
              </a:extLst>
            </p:cNvPr>
            <p:cNvSpPr/>
            <p:nvPr/>
          </p:nvSpPr>
          <p:spPr>
            <a:xfrm flipH="1">
              <a:off x="8233539" y="13858082"/>
              <a:ext cx="196086" cy="518423"/>
            </a:xfrm>
            <a:custGeom>
              <a:avLst/>
              <a:gdLst>
                <a:gd name="connsiteX0" fmla="*/ 13421 w 196152"/>
                <a:gd name="connsiteY0" fmla="*/ 517229 h 518598"/>
                <a:gd name="connsiteX1" fmla="*/ 113433 w 196152"/>
                <a:gd name="connsiteY1" fmla="*/ 255292 h 518598"/>
                <a:gd name="connsiteX2" fmla="*/ 65808 w 196152"/>
                <a:gd name="connsiteY2" fmla="*/ 179092 h 518598"/>
                <a:gd name="connsiteX3" fmla="*/ 18183 w 196152"/>
                <a:gd name="connsiteY3" fmla="*/ 283867 h 518598"/>
                <a:gd name="connsiteX4" fmla="*/ 13421 w 196152"/>
                <a:gd name="connsiteY4" fmla="*/ 2879 h 518598"/>
                <a:gd name="connsiteX5" fmla="*/ 189633 w 196152"/>
                <a:gd name="connsiteY5" fmla="*/ 150517 h 518598"/>
                <a:gd name="connsiteX6" fmla="*/ 146771 w 196152"/>
                <a:gd name="connsiteY6" fmla="*/ 350542 h 518598"/>
                <a:gd name="connsiteX7" fmla="*/ 13421 w 196152"/>
                <a:gd name="connsiteY7" fmla="*/ 517229 h 51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52" h="518598">
                  <a:moveTo>
                    <a:pt x="13421" y="517229"/>
                  </a:moveTo>
                  <a:cubicBezTo>
                    <a:pt x="7865" y="501354"/>
                    <a:pt x="104702" y="311648"/>
                    <a:pt x="113433" y="255292"/>
                  </a:cubicBezTo>
                  <a:cubicBezTo>
                    <a:pt x="122164" y="198936"/>
                    <a:pt x="81683" y="174330"/>
                    <a:pt x="65808" y="179092"/>
                  </a:cubicBezTo>
                  <a:cubicBezTo>
                    <a:pt x="49933" y="183854"/>
                    <a:pt x="26914" y="313236"/>
                    <a:pt x="18183" y="283867"/>
                  </a:cubicBezTo>
                  <a:cubicBezTo>
                    <a:pt x="9452" y="254498"/>
                    <a:pt x="-15154" y="25104"/>
                    <a:pt x="13421" y="2879"/>
                  </a:cubicBezTo>
                  <a:cubicBezTo>
                    <a:pt x="41996" y="-19346"/>
                    <a:pt x="167408" y="92573"/>
                    <a:pt x="189633" y="150517"/>
                  </a:cubicBezTo>
                  <a:cubicBezTo>
                    <a:pt x="211858" y="208461"/>
                    <a:pt x="172171" y="294186"/>
                    <a:pt x="146771" y="350542"/>
                  </a:cubicBezTo>
                  <a:cubicBezTo>
                    <a:pt x="121371" y="406898"/>
                    <a:pt x="18977" y="533104"/>
                    <a:pt x="13421" y="5172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5" name="Conector reto 1584">
              <a:extLst>
                <a:ext uri="{FF2B5EF4-FFF2-40B4-BE49-F238E27FC236}">
                  <a16:creationId xmlns:a16="http://schemas.microsoft.com/office/drawing/2014/main" id="{85789A7A-A516-C428-134F-6C47D59C85AB}"/>
                </a:ext>
              </a:extLst>
            </p:cNvPr>
            <p:cNvCxnSpPr>
              <a:cxnSpLocks/>
            </p:cNvCxnSpPr>
            <p:nvPr/>
          </p:nvCxnSpPr>
          <p:spPr>
            <a:xfrm>
              <a:off x="596768" y="14028608"/>
              <a:ext cx="34111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Conector reto 1585">
              <a:extLst>
                <a:ext uri="{FF2B5EF4-FFF2-40B4-BE49-F238E27FC236}">
                  <a16:creationId xmlns:a16="http://schemas.microsoft.com/office/drawing/2014/main" id="{790793D8-FA6C-F695-5E00-919861F569A0}"/>
                </a:ext>
              </a:extLst>
            </p:cNvPr>
            <p:cNvCxnSpPr>
              <a:cxnSpLocks/>
            </p:cNvCxnSpPr>
            <p:nvPr/>
          </p:nvCxnSpPr>
          <p:spPr>
            <a:xfrm>
              <a:off x="4822362" y="14028608"/>
              <a:ext cx="34111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7" name="Agrupar 1586">
              <a:extLst>
                <a:ext uri="{FF2B5EF4-FFF2-40B4-BE49-F238E27FC236}">
                  <a16:creationId xmlns:a16="http://schemas.microsoft.com/office/drawing/2014/main" id="{0AF84DBE-B09D-C44E-E3B1-925E2C334922}"/>
                </a:ext>
              </a:extLst>
            </p:cNvPr>
            <p:cNvGrpSpPr/>
            <p:nvPr/>
          </p:nvGrpSpPr>
          <p:grpSpPr>
            <a:xfrm>
              <a:off x="3821629" y="13686936"/>
              <a:ext cx="1219584" cy="375555"/>
              <a:chOff x="4357046" y="6769642"/>
              <a:chExt cx="1219996" cy="375682"/>
            </a:xfrm>
          </p:grpSpPr>
          <p:sp>
            <p:nvSpPr>
              <p:cNvPr id="1592" name="Elipse 1591">
                <a:extLst>
                  <a:ext uri="{FF2B5EF4-FFF2-40B4-BE49-F238E27FC236}">
                    <a16:creationId xmlns:a16="http://schemas.microsoft.com/office/drawing/2014/main" id="{AE5125BE-6F48-F0A6-CF10-F1388ED9660D}"/>
                  </a:ext>
                </a:extLst>
              </p:cNvPr>
              <p:cNvSpPr/>
              <p:nvPr/>
            </p:nvSpPr>
            <p:spPr>
              <a:xfrm>
                <a:off x="4766066" y="6797309"/>
                <a:ext cx="400978" cy="3480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3" name="Forma Livre: Forma 1592">
                <a:extLst>
                  <a:ext uri="{FF2B5EF4-FFF2-40B4-BE49-F238E27FC236}">
                    <a16:creationId xmlns:a16="http://schemas.microsoft.com/office/drawing/2014/main" id="{02454CAF-EA9C-4BAA-AD8F-AFB2EAB8990A}"/>
                  </a:ext>
                </a:extLst>
              </p:cNvPr>
              <p:cNvSpPr/>
              <p:nvPr/>
            </p:nvSpPr>
            <p:spPr>
              <a:xfrm rot="15301119">
                <a:off x="4518269" y="6608420"/>
                <a:ext cx="196152" cy="518598"/>
              </a:xfrm>
              <a:custGeom>
                <a:avLst/>
                <a:gdLst>
                  <a:gd name="connsiteX0" fmla="*/ 13421 w 196152"/>
                  <a:gd name="connsiteY0" fmla="*/ 517229 h 518598"/>
                  <a:gd name="connsiteX1" fmla="*/ 113433 w 196152"/>
                  <a:gd name="connsiteY1" fmla="*/ 255292 h 518598"/>
                  <a:gd name="connsiteX2" fmla="*/ 65808 w 196152"/>
                  <a:gd name="connsiteY2" fmla="*/ 179092 h 518598"/>
                  <a:gd name="connsiteX3" fmla="*/ 18183 w 196152"/>
                  <a:gd name="connsiteY3" fmla="*/ 283867 h 518598"/>
                  <a:gd name="connsiteX4" fmla="*/ 13421 w 196152"/>
                  <a:gd name="connsiteY4" fmla="*/ 2879 h 518598"/>
                  <a:gd name="connsiteX5" fmla="*/ 189633 w 196152"/>
                  <a:gd name="connsiteY5" fmla="*/ 150517 h 518598"/>
                  <a:gd name="connsiteX6" fmla="*/ 146771 w 196152"/>
                  <a:gd name="connsiteY6" fmla="*/ 350542 h 518598"/>
                  <a:gd name="connsiteX7" fmla="*/ 13421 w 196152"/>
                  <a:gd name="connsiteY7" fmla="*/ 517229 h 51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152" h="518598">
                    <a:moveTo>
                      <a:pt x="13421" y="517229"/>
                    </a:moveTo>
                    <a:cubicBezTo>
                      <a:pt x="7865" y="501354"/>
                      <a:pt x="104702" y="311648"/>
                      <a:pt x="113433" y="255292"/>
                    </a:cubicBezTo>
                    <a:cubicBezTo>
                      <a:pt x="122164" y="198936"/>
                      <a:pt x="81683" y="174330"/>
                      <a:pt x="65808" y="179092"/>
                    </a:cubicBezTo>
                    <a:cubicBezTo>
                      <a:pt x="49933" y="183854"/>
                      <a:pt x="26914" y="313236"/>
                      <a:pt x="18183" y="283867"/>
                    </a:cubicBezTo>
                    <a:cubicBezTo>
                      <a:pt x="9452" y="254498"/>
                      <a:pt x="-15154" y="25104"/>
                      <a:pt x="13421" y="2879"/>
                    </a:cubicBezTo>
                    <a:cubicBezTo>
                      <a:pt x="41996" y="-19346"/>
                      <a:pt x="167408" y="92573"/>
                      <a:pt x="189633" y="150517"/>
                    </a:cubicBezTo>
                    <a:cubicBezTo>
                      <a:pt x="211858" y="208461"/>
                      <a:pt x="172171" y="294186"/>
                      <a:pt x="146771" y="350542"/>
                    </a:cubicBezTo>
                    <a:cubicBezTo>
                      <a:pt x="121371" y="406898"/>
                      <a:pt x="18977" y="533104"/>
                      <a:pt x="13421" y="51722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4" name="Forma Livre: Forma 1593">
                <a:extLst>
                  <a:ext uri="{FF2B5EF4-FFF2-40B4-BE49-F238E27FC236}">
                    <a16:creationId xmlns:a16="http://schemas.microsoft.com/office/drawing/2014/main" id="{4F223F13-F0A6-37DB-2779-9CAFDCD7C30E}"/>
                  </a:ext>
                </a:extLst>
              </p:cNvPr>
              <p:cNvSpPr/>
              <p:nvPr/>
            </p:nvSpPr>
            <p:spPr>
              <a:xfrm rot="6298881" flipH="1">
                <a:off x="5219667" y="6608419"/>
                <a:ext cx="196152" cy="518598"/>
              </a:xfrm>
              <a:custGeom>
                <a:avLst/>
                <a:gdLst>
                  <a:gd name="connsiteX0" fmla="*/ 13421 w 196152"/>
                  <a:gd name="connsiteY0" fmla="*/ 517229 h 518598"/>
                  <a:gd name="connsiteX1" fmla="*/ 113433 w 196152"/>
                  <a:gd name="connsiteY1" fmla="*/ 255292 h 518598"/>
                  <a:gd name="connsiteX2" fmla="*/ 65808 w 196152"/>
                  <a:gd name="connsiteY2" fmla="*/ 179092 h 518598"/>
                  <a:gd name="connsiteX3" fmla="*/ 18183 w 196152"/>
                  <a:gd name="connsiteY3" fmla="*/ 283867 h 518598"/>
                  <a:gd name="connsiteX4" fmla="*/ 13421 w 196152"/>
                  <a:gd name="connsiteY4" fmla="*/ 2879 h 518598"/>
                  <a:gd name="connsiteX5" fmla="*/ 189633 w 196152"/>
                  <a:gd name="connsiteY5" fmla="*/ 150517 h 518598"/>
                  <a:gd name="connsiteX6" fmla="*/ 146771 w 196152"/>
                  <a:gd name="connsiteY6" fmla="*/ 350542 h 518598"/>
                  <a:gd name="connsiteX7" fmla="*/ 13421 w 196152"/>
                  <a:gd name="connsiteY7" fmla="*/ 517229 h 51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152" h="518598">
                    <a:moveTo>
                      <a:pt x="13421" y="517229"/>
                    </a:moveTo>
                    <a:cubicBezTo>
                      <a:pt x="7865" y="501354"/>
                      <a:pt x="104702" y="311648"/>
                      <a:pt x="113433" y="255292"/>
                    </a:cubicBezTo>
                    <a:cubicBezTo>
                      <a:pt x="122164" y="198936"/>
                      <a:pt x="81683" y="174330"/>
                      <a:pt x="65808" y="179092"/>
                    </a:cubicBezTo>
                    <a:cubicBezTo>
                      <a:pt x="49933" y="183854"/>
                      <a:pt x="26914" y="313236"/>
                      <a:pt x="18183" y="283867"/>
                    </a:cubicBezTo>
                    <a:cubicBezTo>
                      <a:pt x="9452" y="254498"/>
                      <a:pt x="-15154" y="25104"/>
                      <a:pt x="13421" y="2879"/>
                    </a:cubicBezTo>
                    <a:cubicBezTo>
                      <a:pt x="41996" y="-19346"/>
                      <a:pt x="167408" y="92573"/>
                      <a:pt x="189633" y="150517"/>
                    </a:cubicBezTo>
                    <a:cubicBezTo>
                      <a:pt x="211858" y="208461"/>
                      <a:pt x="172171" y="294186"/>
                      <a:pt x="146771" y="350542"/>
                    </a:cubicBezTo>
                    <a:cubicBezTo>
                      <a:pt x="121371" y="406898"/>
                      <a:pt x="18977" y="533104"/>
                      <a:pt x="13421" y="51722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88" name="Elipse 1587">
              <a:extLst>
                <a:ext uri="{FF2B5EF4-FFF2-40B4-BE49-F238E27FC236}">
                  <a16:creationId xmlns:a16="http://schemas.microsoft.com/office/drawing/2014/main" id="{941D1702-3269-9C93-E46A-9447DC8F578F}"/>
                </a:ext>
              </a:extLst>
            </p:cNvPr>
            <p:cNvSpPr/>
            <p:nvPr/>
          </p:nvSpPr>
          <p:spPr>
            <a:xfrm>
              <a:off x="4297345" y="13750350"/>
              <a:ext cx="268154" cy="268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9" name="Agrupar 1588">
              <a:extLst>
                <a:ext uri="{FF2B5EF4-FFF2-40B4-BE49-F238E27FC236}">
                  <a16:creationId xmlns:a16="http://schemas.microsoft.com/office/drawing/2014/main" id="{AFCD7FDA-5782-6838-71A3-A5BD859CC44E}"/>
                </a:ext>
              </a:extLst>
            </p:cNvPr>
            <p:cNvGrpSpPr/>
            <p:nvPr/>
          </p:nvGrpSpPr>
          <p:grpSpPr>
            <a:xfrm>
              <a:off x="4344501" y="13797512"/>
              <a:ext cx="173833" cy="173833"/>
              <a:chOff x="4768365" y="6539028"/>
              <a:chExt cx="212036" cy="212037"/>
            </a:xfrm>
            <a:solidFill>
              <a:srgbClr val="460000"/>
            </a:solidFill>
          </p:grpSpPr>
          <p:sp>
            <p:nvSpPr>
              <p:cNvPr id="1590" name="Paralelogramo 1589">
                <a:extLst>
                  <a:ext uri="{FF2B5EF4-FFF2-40B4-BE49-F238E27FC236}">
                    <a16:creationId xmlns:a16="http://schemas.microsoft.com/office/drawing/2014/main" id="{99128F50-5BB9-D20C-60A3-930A5A69AA22}"/>
                  </a:ext>
                </a:extLst>
              </p:cNvPr>
              <p:cNvSpPr/>
              <p:nvPr/>
            </p:nvSpPr>
            <p:spPr>
              <a:xfrm rot="2700000">
                <a:off x="4836533" y="6539027"/>
                <a:ext cx="75700" cy="212036"/>
              </a:xfrm>
              <a:prstGeom prst="parallelogram">
                <a:avLst>
                  <a:gd name="adj" fmla="val 487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1" name="Paralelogramo 1590">
                <a:extLst>
                  <a:ext uri="{FF2B5EF4-FFF2-40B4-BE49-F238E27FC236}">
                    <a16:creationId xmlns:a16="http://schemas.microsoft.com/office/drawing/2014/main" id="{89FF4C54-CDE8-27EB-8B3A-E0C91D922B70}"/>
                  </a:ext>
                </a:extLst>
              </p:cNvPr>
              <p:cNvSpPr/>
              <p:nvPr/>
            </p:nvSpPr>
            <p:spPr>
              <a:xfrm rot="18900000" flipH="1">
                <a:off x="4836564" y="6539028"/>
                <a:ext cx="75700" cy="212037"/>
              </a:xfrm>
              <a:prstGeom prst="parallelogram">
                <a:avLst>
                  <a:gd name="adj" fmla="val 4875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01" name="Retângulo: Cantos Arredondados 1600">
              <a:extLst>
                <a:ext uri="{FF2B5EF4-FFF2-40B4-BE49-F238E27FC236}">
                  <a16:creationId xmlns:a16="http://schemas.microsoft.com/office/drawing/2014/main" id="{45272E52-3B3A-B6BC-856F-B1C76796BDFC}"/>
                </a:ext>
              </a:extLst>
            </p:cNvPr>
            <p:cNvSpPr/>
            <p:nvPr/>
          </p:nvSpPr>
          <p:spPr>
            <a:xfrm>
              <a:off x="511476" y="14475601"/>
              <a:ext cx="7860729" cy="3221850"/>
            </a:xfrm>
            <a:prstGeom prst="roundRect">
              <a:avLst>
                <a:gd name="adj" fmla="val 170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03" name="Retângulo: Cantos Arredondados 1602">
            <a:extLst>
              <a:ext uri="{FF2B5EF4-FFF2-40B4-BE49-F238E27FC236}">
                <a16:creationId xmlns:a16="http://schemas.microsoft.com/office/drawing/2014/main" id="{5E381EFA-A92C-AE66-C7F7-EECB90241420}"/>
              </a:ext>
            </a:extLst>
          </p:cNvPr>
          <p:cNvSpPr/>
          <p:nvPr/>
        </p:nvSpPr>
        <p:spPr>
          <a:xfrm>
            <a:off x="-4041058" y="1957611"/>
            <a:ext cx="3331576" cy="1425039"/>
          </a:xfrm>
          <a:prstGeom prst="roundRect">
            <a:avLst>
              <a:gd name="adj" fmla="val 425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47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3939</TotalTime>
  <Words>207</Words>
  <Application>Microsoft Office PowerPoint</Application>
  <PresentationFormat>Papel A3 (297 x 420 mm)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Abadi Extra Light</vt:lpstr>
      <vt:lpstr>Amasis MT Pro Light</vt:lpstr>
      <vt:lpstr>Aptos</vt:lpstr>
      <vt:lpstr>Aptos Display</vt:lpstr>
      <vt:lpstr>Arial</vt:lpstr>
      <vt:lpstr>Arial Narrow</vt:lpstr>
      <vt:lpstr>Boucherie Block</vt:lpstr>
      <vt:lpstr>Calisto MT</vt:lpstr>
      <vt:lpstr>Century Gothic</vt:lpstr>
      <vt:lpstr>DRAGON HUNTER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WL 908</dc:creator>
  <cp:lastModifiedBy>WL 908</cp:lastModifiedBy>
  <cp:revision>14</cp:revision>
  <dcterms:created xsi:type="dcterms:W3CDTF">2024-04-06T22:39:37Z</dcterms:created>
  <dcterms:modified xsi:type="dcterms:W3CDTF">2024-04-22T01:32:34Z</dcterms:modified>
</cp:coreProperties>
</file>