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h5bA1QAZr/wiKH38QLS0jgCXB/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3" name="Google Shape;23;p11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11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11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11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11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Panorâmica com Legenda">
  <p:cSld name="Foto Panorâmica com Legenda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22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2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o Cartão de Nome">
  <p:cSld name="Citar o Cartão de Nom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4" name="Google Shape;114;p24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iro ou Falso">
  <p:cSld name="Verdadeiro ou Fals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2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" type="body"/>
          </p:nvPr>
        </p:nvSpPr>
        <p:spPr>
          <a:xfrm rot="5400000">
            <a:off x="3143778" y="-1773766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2" name="Google Shape;52;p15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6" name="Google Shape;76;p1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0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" name="Google Shape;7;p10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0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0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0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1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ockcontent.com/br/blog/postgresql/#2" TargetMode="External"/><Relationship Id="rId4" Type="http://schemas.openxmlformats.org/officeDocument/2006/relationships/hyperlink" Target="https://aws.amazon.com/pt/compare/the-difference-between-mysql-vs-postgresql/" TargetMode="External"/><Relationship Id="rId5" Type="http://schemas.openxmlformats.org/officeDocument/2006/relationships/hyperlink" Target="https://aws.amazon.com/pt/compare/the-difference-between-mysql-vs-postgresql/" TargetMode="External"/><Relationship Id="rId6" Type="http://schemas.openxmlformats.org/officeDocument/2006/relationships/hyperlink" Target="https://aws.amazon.com/pt/compare/the-difference-between-relational-and-non-relational-databas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1852" y="405526"/>
            <a:ext cx="6128296" cy="6046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/>
          <p:nvPr/>
        </p:nvSpPr>
        <p:spPr>
          <a:xfrm>
            <a:off x="690384" y="1108172"/>
            <a:ext cx="649912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que é PostgreSQL?</a:t>
            </a:r>
            <a:endParaRPr/>
          </a:p>
        </p:txBody>
      </p:sp>
      <p:sp>
        <p:nvSpPr>
          <p:cNvPr id="145" name="Google Shape;145;p2"/>
          <p:cNvSpPr txBox="1"/>
          <p:nvPr/>
        </p:nvSpPr>
        <p:spPr>
          <a:xfrm>
            <a:off x="959328" y="2706280"/>
            <a:ext cx="479898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PostgreSQL é uma ferramenta que gerencia bancos de dados, permitindo organizar e acessar dados de maneira eficiente usando a linguagem SQL.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6" name="Google Shape;14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3648" y="2385445"/>
            <a:ext cx="2210701" cy="269071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"/>
          <p:cNvSpPr txBox="1"/>
          <p:nvPr/>
        </p:nvSpPr>
        <p:spPr>
          <a:xfrm>
            <a:off x="7189509" y="1400560"/>
            <a:ext cx="479898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Grupo de Pesquisadores da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Universidade da Califórnia, em Berkeley,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liderado por </a:t>
            </a:r>
            <a:r>
              <a:rPr b="1"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Michael Stonebraker</a:t>
            </a: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/>
          </a:p>
        </p:txBody>
      </p:sp>
      <p:sp>
        <p:nvSpPr>
          <p:cNvPr id="148" name="Google Shape;148;p2"/>
          <p:cNvSpPr txBox="1"/>
          <p:nvPr/>
        </p:nvSpPr>
        <p:spPr>
          <a:xfrm>
            <a:off x="7189510" y="5106937"/>
            <a:ext cx="445186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Projeto iniciou no ano de 1986 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nome de Ingres, mas oficialmente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lançado em </a:t>
            </a:r>
            <a:r>
              <a:rPr b="1" lang="pt-BR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1996</a:t>
            </a: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como PostgreSQL.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/>
          <p:nvPr/>
        </p:nvSpPr>
        <p:spPr>
          <a:xfrm>
            <a:off x="367645" y="745225"/>
            <a:ext cx="12207711" cy="4862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Características: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 dados de forma organizada e eficaz;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Roda e grava informações registradas em bancos de dados;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 consultas de formas simples, sem precisar acessar diretamente o banco de dados;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 como uma plataforma de rápido acesso para consultas e configurações;</a:t>
            </a:r>
            <a:b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 lida bem com muitas solicitações e grandes volumes de dados, o que o torna ideal para sites movimentados, como e-commerces, que precisam de um bom desempenho em momentos de alta atividade;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 uma comunidade global de milhares de usuários, colaboradores, empresas e organizações 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/>
          <p:nvPr/>
        </p:nvSpPr>
        <p:spPr>
          <a:xfrm>
            <a:off x="1024301" y="1373250"/>
            <a:ext cx="4110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Como utilizar:</a:t>
            </a:r>
            <a:endParaRPr/>
          </a:p>
        </p:txBody>
      </p:sp>
      <p:sp>
        <p:nvSpPr>
          <p:cNvPr id="159" name="Google Shape;159;p4"/>
          <p:cNvSpPr txBox="1"/>
          <p:nvPr/>
        </p:nvSpPr>
        <p:spPr>
          <a:xfrm>
            <a:off x="1024296" y="2193438"/>
            <a:ext cx="98493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AutoNum type="arabicPeriod"/>
            </a:pPr>
            <a: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INSTALAÇÃO: </a:t>
            </a:r>
            <a:r>
              <a:rPr b="1" lang="pt-BR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Baixar e instalar </a:t>
            </a:r>
            <a: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app PostgreSQL a partir do site oficial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seguir as instruções.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CONFIGURAÇÃO: Após a instalação, configure o banco de dados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crie um usuário. Normalmente, o usuário padrão é "</a:t>
            </a:r>
            <a:r>
              <a:rPr b="1" lang="pt-BR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postgres</a:t>
            </a:r>
            <a: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app é </a:t>
            </a:r>
            <a:r>
              <a:rPr b="1" lang="pt-BR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gratuito</a:t>
            </a:r>
            <a: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de código aberto.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/>
          <p:nvPr/>
        </p:nvSpPr>
        <p:spPr>
          <a:xfrm>
            <a:off x="1050225" y="350450"/>
            <a:ext cx="3291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Comandos: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1050223" y="1305854"/>
            <a:ext cx="5513048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CTEs Recursivas (Common Table Expressions):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INHERITS: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" name="Google Shape;1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1559" y="4502237"/>
            <a:ext cx="95059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1607" y="1816714"/>
            <a:ext cx="7688786" cy="2033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/>
        </p:nvSpPr>
        <p:spPr>
          <a:xfrm>
            <a:off x="970961" y="2036191"/>
            <a:ext cx="646843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GIN e GiST: Cria índices para tipos complexos: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8737" y="2631655"/>
            <a:ext cx="953452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/>
          <p:nvPr/>
        </p:nvSpPr>
        <p:spPr>
          <a:xfrm>
            <a:off x="672317" y="928666"/>
            <a:ext cx="11075468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Comparação com </a:t>
            </a:r>
            <a:r>
              <a:rPr b="1" lang="pt-BR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MySQL</a:t>
            </a:r>
            <a:r>
              <a:rPr lang="pt-BR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pt-BR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Gerenciador de Banco de Dados de Objetos-Relacional (Arrays, Matrizes…);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Suporte COMPLETO ao ACID (Atomicidade, Consistência, Isolamento, Durabilidade);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Suporte a MVCC (Controle de Simultaneidade Multiversão);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Suporte a pré-exibições.</a:t>
            </a:r>
            <a:b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/>
          <p:nvPr/>
        </p:nvSpPr>
        <p:spPr>
          <a:xfrm>
            <a:off x="851553" y="1506927"/>
            <a:ext cx="11139341" cy="2923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Comparação com </a:t>
            </a:r>
            <a:r>
              <a:rPr b="1" lang="pt-BR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base, PostgreSQL tenta utilizar tuplas como armazenamento dos dados enquanto MongoDB os armazena em documentos JSON serializados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consultas no PostgreSQL são compatíveis com o SQL padrão; já o concorrente utiliza MongoDB Query Language.</a:t>
            </a:r>
            <a:b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/>
        </p:nvSpPr>
        <p:spPr>
          <a:xfrm>
            <a:off x="351210" y="1997839"/>
            <a:ext cx="1124376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https://rockcontent.com/br/blog/postgresql/#2</a:t>
            </a:r>
            <a:endParaRPr sz="1800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https://aws.amazon.com/pt/compare/the-difference-between-mysql-vs-postgresql/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 u="sng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lang="pt-BR" sz="1800" u="sng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https://aws.amazon.com/pt/compare/the-difference-between-relational-and-non-relational-databases/</a:t>
            </a:r>
            <a:endParaRPr sz="1800" u="sng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https://aws.amazon.com/pt/compare/the-difference-between-mongodb-and-postgresql/</a:t>
            </a:r>
            <a:br>
              <a:rPr b="1" lang="pt-BR" sz="18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351210" y="1310326"/>
            <a:ext cx="21980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tia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2024-09-27T22:38:52Z</dcterms:created>
  <dc:creator>LARISSA SILVA DE SOUZA NEITZKE</dc:creator>
</cp:coreProperties>
</file>