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88" autoAdjust="0"/>
    <p:restoredTop sz="94660" autoAdjust="0"/>
  </p:normalViewPr>
  <p:slideViewPr>
    <p:cSldViewPr>
      <p:cViewPr>
        <p:scale>
          <a:sx n="78" d="100"/>
          <a:sy n="78" d="100"/>
        </p:scale>
        <p:origin x="-1914" y="-7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EFF3-58F5-41BE-9D14-F424AC44B2DD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C1DB-91A7-4C6B-8BA0-3711299ED9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39637" y="309530"/>
            <a:ext cx="1589495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inicio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000372" y="7635894"/>
            <a:ext cx="1857388" cy="1031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Fim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Fluxograma: Entrada manual 3"/>
          <p:cNvSpPr/>
          <p:nvPr/>
        </p:nvSpPr>
        <p:spPr>
          <a:xfrm>
            <a:off x="3071810" y="1738290"/>
            <a:ext cx="1214446" cy="714380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idade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16200000" flipH="1">
            <a:off x="3429001" y="1452537"/>
            <a:ext cx="42862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>
            <a:off x="3465513" y="2773347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3071810" y="3167050"/>
            <a:ext cx="1357322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idade&gt;=18</a:t>
            </a:r>
          </a:p>
        </p:txBody>
      </p:sp>
      <p:cxnSp>
        <p:nvCxnSpPr>
          <p:cNvPr id="13" name="Conector de seta reta 12"/>
          <p:cNvCxnSpPr>
            <a:stCxn id="12" idx="3"/>
          </p:cNvCxnSpPr>
          <p:nvPr/>
        </p:nvCxnSpPr>
        <p:spPr>
          <a:xfrm>
            <a:off x="4429132" y="366711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Exibir 15"/>
          <p:cNvSpPr/>
          <p:nvPr/>
        </p:nvSpPr>
        <p:spPr>
          <a:xfrm>
            <a:off x="5143512" y="3309926"/>
            <a:ext cx="1428760" cy="71438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“VOCÊ E MAIOR DE IDADE”</a:t>
            </a:r>
            <a:endParaRPr lang="pt-BR" sz="1200" dirty="0"/>
          </a:p>
        </p:txBody>
      </p:sp>
      <p:sp>
        <p:nvSpPr>
          <p:cNvPr id="17" name="Fluxograma: Exibir 16"/>
          <p:cNvSpPr/>
          <p:nvPr/>
        </p:nvSpPr>
        <p:spPr>
          <a:xfrm>
            <a:off x="3071810" y="4738686"/>
            <a:ext cx="1428760" cy="71438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“VOCÊ E MENOR DE IDADE”</a:t>
            </a:r>
            <a:endParaRPr lang="pt-BR" sz="1200" dirty="0"/>
          </a:p>
        </p:txBody>
      </p:sp>
      <p:cxnSp>
        <p:nvCxnSpPr>
          <p:cNvPr id="18" name="Conector de seta reta 17"/>
          <p:cNvCxnSpPr/>
          <p:nvPr/>
        </p:nvCxnSpPr>
        <p:spPr>
          <a:xfrm rot="16200000" flipH="1">
            <a:off x="3500439" y="4381496"/>
            <a:ext cx="42862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3571876" y="6167446"/>
            <a:ext cx="642942" cy="71438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3679827" y="563086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6" idx="2"/>
            <a:endCxn id="25" idx="6"/>
          </p:cNvCxnSpPr>
          <p:nvPr/>
        </p:nvCxnSpPr>
        <p:spPr>
          <a:xfrm rot="5400000">
            <a:off x="3786190" y="4452934"/>
            <a:ext cx="2500330" cy="1643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5400000">
            <a:off x="3751265" y="713106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8604" y="738158"/>
            <a:ext cx="19288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smtClean="0"/>
              <a:t>2. </a:t>
            </a:r>
            <a:r>
              <a:rPr lang="pt-BR" dirty="0"/>
              <a:t>Dada uma idade </a:t>
            </a:r>
            <a:r>
              <a:rPr lang="pt-BR" dirty="0" smtClean="0"/>
              <a:t>pelo </a:t>
            </a:r>
            <a:r>
              <a:rPr lang="pt-BR" dirty="0"/>
              <a:t>usuário, verificar e exibir a mensagem “Você é menor de Idade” ou “Você é maior de Idade”. </a:t>
            </a: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Narrativa: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1 Insira sua idade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2 </a:t>
            </a:r>
            <a:r>
              <a:rPr lang="pt-BR" dirty="0" err="1" smtClean="0">
                <a:solidFill>
                  <a:srgbClr val="FF0000"/>
                </a:solidFill>
              </a:rPr>
              <a:t>Analizar</a:t>
            </a:r>
            <a:r>
              <a:rPr lang="pt-BR" dirty="0" smtClean="0">
                <a:solidFill>
                  <a:srgbClr val="FF0000"/>
                </a:solidFill>
              </a:rPr>
              <a:t> se idade e maior que 18 ou menor 18</a:t>
            </a:r>
            <a:r>
              <a:rPr lang="pt-BR" dirty="0"/>
              <a:t>	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3 exibir a mensagem se a pessoa e menor ou maior de idade 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39637" y="309530"/>
            <a:ext cx="1589495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inicio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000372" y="7667644"/>
            <a:ext cx="1857388" cy="1031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Fim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Fluxograma: Entrada manual 3"/>
          <p:cNvSpPr/>
          <p:nvPr/>
        </p:nvSpPr>
        <p:spPr>
          <a:xfrm>
            <a:off x="3071810" y="1738290"/>
            <a:ext cx="1214446" cy="714380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16200000" flipH="1">
            <a:off x="3429001" y="1452537"/>
            <a:ext cx="42862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>
            <a:off x="3465513" y="2773347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2857496" y="3881430"/>
            <a:ext cx="1714512" cy="5715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res</a:t>
            </a:r>
            <a:r>
              <a:rPr lang="pt-BR" dirty="0"/>
              <a:t>=</a:t>
            </a:r>
            <a:r>
              <a:rPr lang="pt-BR" dirty="0" smtClean="0"/>
              <a:t>=0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643446" y="4167182"/>
            <a:ext cx="500066" cy="34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Exibir 15"/>
          <p:cNvSpPr/>
          <p:nvPr/>
        </p:nvSpPr>
        <p:spPr>
          <a:xfrm>
            <a:off x="5286388" y="3809992"/>
            <a:ext cx="1428760" cy="71438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“o numero e par”</a:t>
            </a:r>
            <a:endParaRPr lang="pt-BR" sz="1200" dirty="0"/>
          </a:p>
        </p:txBody>
      </p:sp>
      <p:sp>
        <p:nvSpPr>
          <p:cNvPr id="17" name="Fluxograma: Exibir 16"/>
          <p:cNvSpPr/>
          <p:nvPr/>
        </p:nvSpPr>
        <p:spPr>
          <a:xfrm>
            <a:off x="2928934" y="5095876"/>
            <a:ext cx="1928826" cy="57150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“o numero e impar”</a:t>
            </a:r>
            <a:endParaRPr lang="pt-BR" sz="1200" dirty="0"/>
          </a:p>
        </p:txBody>
      </p:sp>
      <p:cxnSp>
        <p:nvCxnSpPr>
          <p:cNvPr id="18" name="Conector de seta reta 17"/>
          <p:cNvCxnSpPr/>
          <p:nvPr/>
        </p:nvCxnSpPr>
        <p:spPr>
          <a:xfrm rot="16200000" flipH="1">
            <a:off x="3714753" y="4810124"/>
            <a:ext cx="42862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3571876" y="6167446"/>
            <a:ext cx="642942" cy="71438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3679827" y="584518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6" idx="2"/>
            <a:endCxn id="25" idx="6"/>
          </p:cNvCxnSpPr>
          <p:nvPr/>
        </p:nvCxnSpPr>
        <p:spPr>
          <a:xfrm rot="5400000">
            <a:off x="4107661" y="4631529"/>
            <a:ext cx="2000264" cy="178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5400000">
            <a:off x="3751265" y="713106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8604" y="738158"/>
            <a:ext cx="19288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3</a:t>
            </a:r>
            <a:r>
              <a:rPr lang="pt-BR" dirty="0" smtClean="0"/>
              <a:t>.Dado </a:t>
            </a:r>
            <a:r>
              <a:rPr lang="pt-BR" dirty="0"/>
              <a:t>um número pelo usuário, verificar se ele é “O número é par” ou “O número é impar”, </a:t>
            </a:r>
          </a:p>
          <a:p>
            <a:r>
              <a:rPr lang="pt-BR" dirty="0"/>
              <a:t>exibindo sua respectiva mensagem. </a:t>
            </a: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Narrativa: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1 Insira um numero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2 Analisar  se o numero e par ou impar</a:t>
            </a:r>
            <a:r>
              <a:rPr lang="pt-BR" dirty="0"/>
              <a:t>	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3 exibir a mensagem se a se o numero e par ou impar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4" name="Fluxograma: Processo 23"/>
          <p:cNvSpPr/>
          <p:nvPr/>
        </p:nvSpPr>
        <p:spPr>
          <a:xfrm>
            <a:off x="3000372" y="3095612"/>
            <a:ext cx="1785950" cy="5715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res</a:t>
            </a:r>
            <a:r>
              <a:rPr lang="pt-BR" dirty="0" smtClean="0"/>
              <a:t>&lt;-(n/2)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39637" y="309530"/>
            <a:ext cx="1589495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inicio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071810" y="8310586"/>
            <a:ext cx="1500198" cy="817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Fim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Fluxograma: Entrada manual 3"/>
          <p:cNvSpPr/>
          <p:nvPr/>
        </p:nvSpPr>
        <p:spPr>
          <a:xfrm>
            <a:off x="3071810" y="1738290"/>
            <a:ext cx="1143008" cy="500066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n1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16200000" flipH="1">
            <a:off x="3429001" y="1452537"/>
            <a:ext cx="42862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>
            <a:off x="3394075" y="248759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2786058" y="3809992"/>
            <a:ext cx="1714512" cy="5715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n1&gt;n2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643446" y="4167182"/>
            <a:ext cx="500066" cy="34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Exibir 15"/>
          <p:cNvSpPr/>
          <p:nvPr/>
        </p:nvSpPr>
        <p:spPr>
          <a:xfrm>
            <a:off x="5286388" y="3809992"/>
            <a:ext cx="1428760" cy="71438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“o primeiro numero e maior”, n1</a:t>
            </a:r>
            <a:endParaRPr lang="pt-BR" sz="1200" dirty="0"/>
          </a:p>
        </p:txBody>
      </p:sp>
      <p:sp>
        <p:nvSpPr>
          <p:cNvPr id="17" name="Fluxograma: Exibir 16"/>
          <p:cNvSpPr/>
          <p:nvPr/>
        </p:nvSpPr>
        <p:spPr>
          <a:xfrm>
            <a:off x="4714884" y="4881562"/>
            <a:ext cx="1928826" cy="57150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“o segundo numero e maior”</a:t>
            </a:r>
            <a:endParaRPr lang="pt-BR" sz="1200" dirty="0"/>
          </a:p>
        </p:txBody>
      </p:sp>
      <p:cxnSp>
        <p:nvCxnSpPr>
          <p:cNvPr id="18" name="Conector de seta reta 17"/>
          <p:cNvCxnSpPr/>
          <p:nvPr/>
        </p:nvCxnSpPr>
        <p:spPr>
          <a:xfrm rot="16200000" flipH="1">
            <a:off x="3286125" y="5738818"/>
            <a:ext cx="42862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3357562" y="7024702"/>
            <a:ext cx="642942" cy="71438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angulado 32"/>
          <p:cNvCxnSpPr/>
          <p:nvPr/>
        </p:nvCxnSpPr>
        <p:spPr>
          <a:xfrm rot="5400000">
            <a:off x="3964785" y="4560091"/>
            <a:ext cx="3000396" cy="25003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5400000">
            <a:off x="3608389" y="798832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8604" y="738158"/>
            <a:ext cx="19288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4.Dados </a:t>
            </a:r>
            <a:r>
              <a:rPr lang="pt-BR" dirty="0"/>
              <a:t>dois números pelo usuário, exibir o de maior valor. </a:t>
            </a:r>
            <a:r>
              <a:rPr lang="pt-BR" dirty="0" smtClean="0">
                <a:solidFill>
                  <a:srgbClr val="FF0000"/>
                </a:solidFill>
              </a:rPr>
              <a:t>Narrativa: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1 Insira o primeiro numero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2 Insira o segundo numero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2 Analisar  se o numero inserido primeiro e maior que o segundo ou se o segundo e maior que o primeiro</a:t>
            </a:r>
            <a:r>
              <a:rPr lang="pt-BR" dirty="0"/>
              <a:t>	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3 exibir o numero maior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Fluxograma: Entrada manual 19"/>
          <p:cNvSpPr/>
          <p:nvPr/>
        </p:nvSpPr>
        <p:spPr>
          <a:xfrm>
            <a:off x="3071810" y="2809860"/>
            <a:ext cx="1214446" cy="500066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n2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 rot="5400000">
            <a:off x="3465513" y="341628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uxograma: Decisão 22"/>
          <p:cNvSpPr/>
          <p:nvPr/>
        </p:nvSpPr>
        <p:spPr>
          <a:xfrm>
            <a:off x="2643182" y="4810124"/>
            <a:ext cx="1714512" cy="5715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n1&lt;n2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rot="5400000">
            <a:off x="3491308" y="4533502"/>
            <a:ext cx="313536" cy="9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4286256" y="5095876"/>
            <a:ext cx="347667" cy="9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41" idx="2"/>
          </p:cNvCxnSpPr>
          <p:nvPr/>
        </p:nvCxnSpPr>
        <p:spPr>
          <a:xfrm rot="5400000">
            <a:off x="3446861" y="6649654"/>
            <a:ext cx="285753" cy="35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uxograma: Exibir 40"/>
          <p:cNvSpPr/>
          <p:nvPr/>
        </p:nvSpPr>
        <p:spPr>
          <a:xfrm>
            <a:off x="2643182" y="5953132"/>
            <a:ext cx="1928826" cy="57150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“são iguais”</a:t>
            </a:r>
            <a:endParaRPr lang="pt-B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39637" y="309530"/>
            <a:ext cx="1446619" cy="6429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inicio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286124" y="8382024"/>
            <a:ext cx="1428760" cy="889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Fim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Fluxograma: Entrada manual 3"/>
          <p:cNvSpPr/>
          <p:nvPr/>
        </p:nvSpPr>
        <p:spPr>
          <a:xfrm>
            <a:off x="3000372" y="1381100"/>
            <a:ext cx="1143008" cy="500066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N1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5400000">
            <a:off x="3393281" y="11310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>
            <a:off x="3394075" y="2130405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3000372" y="4595810"/>
            <a:ext cx="1714512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Nota&gt;=5</a:t>
            </a:r>
            <a:endParaRPr lang="pt-BR" dirty="0"/>
          </a:p>
        </p:txBody>
      </p:sp>
      <p:cxnSp>
        <p:nvCxnSpPr>
          <p:cNvPr id="13" name="Conector de seta reta 12"/>
          <p:cNvCxnSpPr>
            <a:stCxn id="12" idx="3"/>
          </p:cNvCxnSpPr>
          <p:nvPr/>
        </p:nvCxnSpPr>
        <p:spPr>
          <a:xfrm>
            <a:off x="4714884" y="509587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Exibir 15"/>
          <p:cNvSpPr/>
          <p:nvPr/>
        </p:nvSpPr>
        <p:spPr>
          <a:xfrm>
            <a:off x="5214950" y="4881562"/>
            <a:ext cx="1428760" cy="71438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“Aprovado”, nota</a:t>
            </a:r>
            <a:endParaRPr lang="pt-BR" sz="1200" dirty="0"/>
          </a:p>
        </p:txBody>
      </p:sp>
      <p:sp>
        <p:nvSpPr>
          <p:cNvPr id="17" name="Fluxograma: Exibir 16"/>
          <p:cNvSpPr/>
          <p:nvPr/>
        </p:nvSpPr>
        <p:spPr>
          <a:xfrm>
            <a:off x="3214686" y="5953132"/>
            <a:ext cx="1428760" cy="71438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“Reprovado”, nota</a:t>
            </a:r>
            <a:endParaRPr lang="pt-BR" sz="1200" dirty="0"/>
          </a:p>
        </p:txBody>
      </p:sp>
      <p:cxnSp>
        <p:nvCxnSpPr>
          <p:cNvPr id="18" name="Conector de seta reta 17"/>
          <p:cNvCxnSpPr/>
          <p:nvPr/>
        </p:nvCxnSpPr>
        <p:spPr>
          <a:xfrm rot="16200000" flipH="1">
            <a:off x="3750472" y="5774536"/>
            <a:ext cx="2143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3571876" y="7167578"/>
            <a:ext cx="642942" cy="71438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3751265" y="691675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6" idx="2"/>
            <a:endCxn id="25" idx="6"/>
          </p:cNvCxnSpPr>
          <p:nvPr/>
        </p:nvCxnSpPr>
        <p:spPr>
          <a:xfrm rot="5400000">
            <a:off x="4107661" y="5703099"/>
            <a:ext cx="1928826" cy="1714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5400000">
            <a:off x="3751265" y="813119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28604" y="738158"/>
            <a:ext cx="19288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 5</a:t>
            </a:r>
            <a:r>
              <a:rPr lang="pt-BR" dirty="0" smtClean="0"/>
              <a:t>.Dadas </a:t>
            </a:r>
            <a:r>
              <a:rPr lang="pt-BR" dirty="0"/>
              <a:t>duas notas, calcular e exibir a média simples das mesmas. Caso a média seja inferior a 5 </a:t>
            </a:r>
          </a:p>
          <a:p>
            <a:r>
              <a:rPr lang="pt-BR" dirty="0"/>
              <a:t>exibir “Você está reprovado”, senão exibir “Você está aprovado”. </a:t>
            </a:r>
            <a:r>
              <a:rPr lang="pt-BR" dirty="0" smtClean="0">
                <a:solidFill>
                  <a:srgbClr val="FF0000"/>
                </a:solidFill>
              </a:rPr>
              <a:t>Narrativa: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1 Insira a primeira nota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2 Insira o segunda nota</a:t>
            </a:r>
          </a:p>
          <a:p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 calcular a media </a:t>
            </a:r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3 exibir se o aluno esta aprovado ou reprovado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1" name="Fluxograma: Entrada manual 30"/>
          <p:cNvSpPr/>
          <p:nvPr/>
        </p:nvSpPr>
        <p:spPr>
          <a:xfrm>
            <a:off x="3000372" y="2309794"/>
            <a:ext cx="1143008" cy="500066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N2</a:t>
            </a:r>
            <a:endParaRPr lang="pt-BR" dirty="0"/>
          </a:p>
        </p:txBody>
      </p:sp>
      <p:cxnSp>
        <p:nvCxnSpPr>
          <p:cNvPr id="34" name="Conector de seta reta 33"/>
          <p:cNvCxnSpPr/>
          <p:nvPr/>
        </p:nvCxnSpPr>
        <p:spPr>
          <a:xfrm rot="5400000">
            <a:off x="3394075" y="29876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Processo 34"/>
          <p:cNvSpPr/>
          <p:nvPr/>
        </p:nvSpPr>
        <p:spPr>
          <a:xfrm>
            <a:off x="2857496" y="3238488"/>
            <a:ext cx="1857388" cy="6429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Nota=(n1+n2)/2</a:t>
            </a:r>
            <a:endParaRPr lang="pt-BR" dirty="0" smtClean="0"/>
          </a:p>
        </p:txBody>
      </p:sp>
      <p:cxnSp>
        <p:nvCxnSpPr>
          <p:cNvPr id="38" name="Conector de seta reta 37"/>
          <p:cNvCxnSpPr/>
          <p:nvPr/>
        </p:nvCxnSpPr>
        <p:spPr>
          <a:xfrm rot="5400000">
            <a:off x="3607595" y="413146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39637" y="309530"/>
            <a:ext cx="1589495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inicio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2857496" y="7096140"/>
            <a:ext cx="1928826" cy="785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Fim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Fluxograma: Entrada manual 3"/>
          <p:cNvSpPr/>
          <p:nvPr/>
        </p:nvSpPr>
        <p:spPr>
          <a:xfrm>
            <a:off x="3071810" y="1738290"/>
            <a:ext cx="1214446" cy="642942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16200000" flipH="1">
            <a:off x="3429001" y="1452537"/>
            <a:ext cx="42862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2643182" y="2952736"/>
            <a:ext cx="2143140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  <a:r>
              <a:rPr lang="pt-BR" dirty="0" smtClean="0"/>
              <a:t>&gt;=0 &amp;&amp; n&lt;=10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786322" y="3381364"/>
            <a:ext cx="428628" cy="34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Exibir 15"/>
          <p:cNvSpPr/>
          <p:nvPr/>
        </p:nvSpPr>
        <p:spPr>
          <a:xfrm>
            <a:off x="5429240" y="3024174"/>
            <a:ext cx="1428760" cy="71438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“nota valida”</a:t>
            </a:r>
            <a:endParaRPr lang="pt-BR" sz="1200" dirty="0"/>
          </a:p>
        </p:txBody>
      </p:sp>
      <p:sp>
        <p:nvSpPr>
          <p:cNvPr id="17" name="Fluxograma: Exibir 16"/>
          <p:cNvSpPr/>
          <p:nvPr/>
        </p:nvSpPr>
        <p:spPr>
          <a:xfrm>
            <a:off x="2857496" y="4452934"/>
            <a:ext cx="1928826" cy="57150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“nota invalida”</a:t>
            </a:r>
            <a:endParaRPr lang="pt-BR" sz="1200" dirty="0"/>
          </a:p>
        </p:txBody>
      </p:sp>
      <p:cxnSp>
        <p:nvCxnSpPr>
          <p:cNvPr id="18" name="Conector de seta reta 17"/>
          <p:cNvCxnSpPr/>
          <p:nvPr/>
        </p:nvCxnSpPr>
        <p:spPr>
          <a:xfrm rot="16200000" flipH="1">
            <a:off x="3500439" y="4095743"/>
            <a:ext cx="42862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3500438" y="5738818"/>
            <a:ext cx="642942" cy="71438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3608389" y="527367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6" idx="2"/>
            <a:endCxn id="25" idx="6"/>
          </p:cNvCxnSpPr>
          <p:nvPr/>
        </p:nvCxnSpPr>
        <p:spPr>
          <a:xfrm rot="5400000">
            <a:off x="3964773" y="3917161"/>
            <a:ext cx="2357454" cy="2000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5400000">
            <a:off x="3608389" y="670243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8604" y="738158"/>
            <a:ext cx="1928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 6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 Dada uma nota, verificar se ela é válida, ou seja, se ela estiver entre 0 e 10 (inclusive) ela é uma </a:t>
            </a:r>
          </a:p>
          <a:p>
            <a:r>
              <a:rPr lang="pt-BR" dirty="0"/>
              <a:t>“Nota válida”, senão “Nota inválida”. </a:t>
            </a:r>
            <a:r>
              <a:rPr lang="pt-BR" dirty="0" smtClean="0">
                <a:solidFill>
                  <a:srgbClr val="FF0000"/>
                </a:solidFill>
              </a:rPr>
              <a:t>Narrativa: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1 Insira a nota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3 exibir se a nota e validar ou não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rot="5400000">
            <a:off x="3465513" y="270190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839637" y="309530"/>
            <a:ext cx="1589495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inicio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000372" y="7667644"/>
            <a:ext cx="1857388" cy="1031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Fim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Fluxograma: Entrada manual 3"/>
          <p:cNvSpPr/>
          <p:nvPr/>
        </p:nvSpPr>
        <p:spPr>
          <a:xfrm>
            <a:off x="3071810" y="1738290"/>
            <a:ext cx="1214446" cy="642942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n1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16200000" flipH="1">
            <a:off x="3429001" y="1452537"/>
            <a:ext cx="42862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>
            <a:off x="3536951" y="270190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2786058" y="3809992"/>
            <a:ext cx="2000264" cy="785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Nota=(n1+n2)/2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643446" y="4167182"/>
            <a:ext cx="500066" cy="34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Exibir 15"/>
          <p:cNvSpPr/>
          <p:nvPr/>
        </p:nvSpPr>
        <p:spPr>
          <a:xfrm>
            <a:off x="5286388" y="3809992"/>
            <a:ext cx="1428760" cy="714380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“o primeiro numero e maior”, n1</a:t>
            </a:r>
            <a:endParaRPr lang="pt-BR" sz="1200" dirty="0"/>
          </a:p>
        </p:txBody>
      </p:sp>
      <p:sp>
        <p:nvSpPr>
          <p:cNvPr id="17" name="Fluxograma: Exibir 16"/>
          <p:cNvSpPr/>
          <p:nvPr/>
        </p:nvSpPr>
        <p:spPr>
          <a:xfrm>
            <a:off x="2928934" y="5095876"/>
            <a:ext cx="1928826" cy="57150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“o segundo numero e maior”</a:t>
            </a:r>
            <a:endParaRPr lang="pt-BR" sz="1200" dirty="0"/>
          </a:p>
        </p:txBody>
      </p:sp>
      <p:cxnSp>
        <p:nvCxnSpPr>
          <p:cNvPr id="18" name="Conector de seta reta 17"/>
          <p:cNvCxnSpPr/>
          <p:nvPr/>
        </p:nvCxnSpPr>
        <p:spPr>
          <a:xfrm rot="16200000" flipH="1">
            <a:off x="3571877" y="4810124"/>
            <a:ext cx="428629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Conector 24"/>
          <p:cNvSpPr/>
          <p:nvPr/>
        </p:nvSpPr>
        <p:spPr>
          <a:xfrm>
            <a:off x="3571876" y="6167446"/>
            <a:ext cx="642942" cy="71438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3679827" y="584518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6" idx="2"/>
            <a:endCxn id="25" idx="6"/>
          </p:cNvCxnSpPr>
          <p:nvPr/>
        </p:nvCxnSpPr>
        <p:spPr>
          <a:xfrm rot="5400000">
            <a:off x="4107661" y="4631529"/>
            <a:ext cx="2000264" cy="178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5400000">
            <a:off x="3751265" y="741681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8604" y="738158"/>
            <a:ext cx="1928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 6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 Dada uma nota, verificar se ela é válida, ou seja, se ela estiver entre 0 e 10 (inclusive) ela é uma </a:t>
            </a:r>
          </a:p>
          <a:p>
            <a:r>
              <a:rPr lang="pt-BR" dirty="0"/>
              <a:t>“Nota válida”, senão “Nota inválida”. </a:t>
            </a:r>
            <a:r>
              <a:rPr lang="pt-BR" dirty="0" smtClean="0">
                <a:solidFill>
                  <a:srgbClr val="FF0000"/>
                </a:solidFill>
              </a:rPr>
              <a:t>Narrativa: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1 Insira a nota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3 exibir se a nota e validar ou não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Fluxograma: Entrada manual 19"/>
          <p:cNvSpPr/>
          <p:nvPr/>
        </p:nvSpPr>
        <p:spPr>
          <a:xfrm>
            <a:off x="3143248" y="2952736"/>
            <a:ext cx="1214446" cy="500066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n2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 rot="5400000">
            <a:off x="3608389" y="363060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2928934" y="166654"/>
            <a:ext cx="1589495" cy="500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inicio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000372" y="8453462"/>
            <a:ext cx="1857388" cy="1031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Fim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Fluxograma: Entrada manual 3"/>
          <p:cNvSpPr/>
          <p:nvPr/>
        </p:nvSpPr>
        <p:spPr>
          <a:xfrm>
            <a:off x="3143248" y="1095348"/>
            <a:ext cx="1143008" cy="500066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n1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rot="5400000">
            <a:off x="3536157" y="84531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>
            <a:off x="3549143" y="181189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uxograma: Decisão 11"/>
          <p:cNvSpPr/>
          <p:nvPr/>
        </p:nvSpPr>
        <p:spPr>
          <a:xfrm>
            <a:off x="2357430" y="2809860"/>
            <a:ext cx="2286016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N1&gt;=0 &amp;&amp; N1&lt;=10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643446" y="3238488"/>
            <a:ext cx="214314" cy="34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5400000">
            <a:off x="3394075" y="398779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5400000">
            <a:off x="3679827" y="813119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8604" y="738158"/>
            <a:ext cx="21431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7. Juntar os dois exercícios anteriores, ou seja, pedir a digitação das duas notas, caso uma (ou as duas) </a:t>
            </a:r>
          </a:p>
          <a:p>
            <a:r>
              <a:rPr lang="pt-BR" dirty="0" smtClean="0"/>
              <a:t>nota seja inválida exibir “Nota inválida!” e terminar o algoritmo; senão, calcular e exibir a média e </a:t>
            </a:r>
          </a:p>
          <a:p>
            <a:r>
              <a:rPr lang="pt-BR" dirty="0" smtClean="0"/>
              <a:t>exibir se está aprovado (vide saída do exercício anterior). 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Narrativa: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1 Insira a nota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3 exibir se a nota e validar ou não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Fluxograma: Entrada manual 19"/>
          <p:cNvSpPr/>
          <p:nvPr/>
        </p:nvSpPr>
        <p:spPr>
          <a:xfrm>
            <a:off x="3143248" y="1952604"/>
            <a:ext cx="1214446" cy="500066"/>
          </a:xfrm>
          <a:prstGeom prst="flowChartManualIn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n2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 rot="5400000">
            <a:off x="3608389" y="263047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571876" y="366711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F</a:t>
            </a:r>
            <a:endParaRPr lang="pt-BR" dirty="0"/>
          </a:p>
        </p:txBody>
      </p:sp>
      <p:sp>
        <p:nvSpPr>
          <p:cNvPr id="24" name="Fluxograma: Decisão 23"/>
          <p:cNvSpPr/>
          <p:nvPr/>
        </p:nvSpPr>
        <p:spPr>
          <a:xfrm>
            <a:off x="4929198" y="2452670"/>
            <a:ext cx="1928802" cy="150019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N2&gt;=0 &amp;&amp; N2&lt;=10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429132" y="28098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V</a:t>
            </a:r>
            <a:endParaRPr lang="pt-BR" dirty="0"/>
          </a:p>
        </p:txBody>
      </p:sp>
      <p:sp>
        <p:nvSpPr>
          <p:cNvPr id="32" name="Fluxograma: Exibir 31"/>
          <p:cNvSpPr/>
          <p:nvPr/>
        </p:nvSpPr>
        <p:spPr>
          <a:xfrm>
            <a:off x="3071810" y="4381496"/>
            <a:ext cx="1643074" cy="857256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“Nota invalida”</a:t>
            </a:r>
            <a:endParaRPr lang="pt-BR" dirty="0"/>
          </a:p>
        </p:txBody>
      </p:sp>
      <p:cxnSp>
        <p:nvCxnSpPr>
          <p:cNvPr id="38" name="Forma 37"/>
          <p:cNvCxnSpPr>
            <a:stCxn id="24" idx="2"/>
          </p:cNvCxnSpPr>
          <p:nvPr/>
        </p:nvCxnSpPr>
        <p:spPr>
          <a:xfrm rot="5400000">
            <a:off x="4947052" y="3863577"/>
            <a:ext cx="857256" cy="10358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uxograma: Decisão 41"/>
          <p:cNvSpPr/>
          <p:nvPr/>
        </p:nvSpPr>
        <p:spPr>
          <a:xfrm>
            <a:off x="3071810" y="5953132"/>
            <a:ext cx="1571636" cy="1000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Media&gt;=5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532</Words>
  <Application>Microsoft Office PowerPoint</Application>
  <PresentationFormat>Papel A4 (210 x 297 mm)</PresentationFormat>
  <Paragraphs>103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</dc:creator>
  <cp:lastModifiedBy>larissa</cp:lastModifiedBy>
  <cp:revision>3</cp:revision>
  <dcterms:created xsi:type="dcterms:W3CDTF">2024-10-03T18:22:59Z</dcterms:created>
  <dcterms:modified xsi:type="dcterms:W3CDTF">2024-10-05T02:12:00Z</dcterms:modified>
</cp:coreProperties>
</file>