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Bodoni FLF Bold Italics"/>
      <p:regular r:id="rId9"/>
    </p:embeddedFont>
    <p:embeddedFont>
      <p:font typeface="Lora Bold" charset="0"/>
      <p:regular r:id="rId10"/>
    </p:embeddedFont>
    <p:embeddedFont>
      <p:font typeface="Lora" charset="0"/>
      <p:regular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Archivo Black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-12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7.svg"/><Relationship Id="rId4" Type="http://schemas.openxmlformats.org/officeDocument/2006/relationships/image" Target="../media/image6.jpe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jpeg"/><Relationship Id="rId7" Type="http://schemas.openxmlformats.org/officeDocument/2006/relationships/image" Target="../media/image7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2.png"/><Relationship Id="rId4" Type="http://schemas.openxmlformats.org/officeDocument/2006/relationships/image" Target="../media/image14.svg"/><Relationship Id="rId9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4.svg"/><Relationship Id="rId3" Type="http://schemas.openxmlformats.org/officeDocument/2006/relationships/image" Target="../media/image14.jpeg"/><Relationship Id="rId7" Type="http://schemas.openxmlformats.org/officeDocument/2006/relationships/image" Target="../media/image7.svg"/><Relationship Id="rId12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svg"/><Relationship Id="rId5" Type="http://schemas.openxmlformats.org/officeDocument/2006/relationships/image" Target="../media/image5.sv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20.svg"/><Relationship Id="rId14" Type="http://schemas.openxmlformats.org/officeDocument/2006/relationships/hyperlink" Target="https://www.linkedin.com/in/larissasarrifranciosi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005532" y="1028700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998258" y="2838815"/>
            <a:ext cx="4426760" cy="442676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 cstate="print"/>
              <a:stretch>
                <a:fillRect t="-16964" b="-16964"/>
              </a:stretch>
            </a:blipFill>
          </p:spPr>
        </p:sp>
      </p:grpSp>
      <p:sp>
        <p:nvSpPr>
          <p:cNvPr id="5" name="AutoShape 5"/>
          <p:cNvSpPr/>
          <p:nvPr/>
        </p:nvSpPr>
        <p:spPr>
          <a:xfrm>
            <a:off x="-223380" y="9258300"/>
            <a:ext cx="13343712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6" name="AutoShape 6"/>
          <p:cNvSpPr/>
          <p:nvPr/>
        </p:nvSpPr>
        <p:spPr>
          <a:xfrm>
            <a:off x="9763917" y="1014412"/>
            <a:ext cx="1426494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7" name="TextBox 7"/>
          <p:cNvSpPr txBox="1"/>
          <p:nvPr/>
        </p:nvSpPr>
        <p:spPr>
          <a:xfrm>
            <a:off x="474156" y="4027438"/>
            <a:ext cx="8669844" cy="235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08"/>
              </a:lnSpc>
            </a:pPr>
            <a:r>
              <a:rPr lang="en-US" sz="10385" b="1" i="1" spc="103">
                <a:solidFill>
                  <a:srgbClr val="FFFFFF"/>
                </a:solidFill>
                <a:latin typeface="Bodoni FLF Bold Italics"/>
                <a:ea typeface="Bodoni FLF Bold Italics"/>
                <a:cs typeface="Bodoni FLF Bold Italics"/>
                <a:sym typeface="Bodoni FLF Bold Italics"/>
              </a:rPr>
              <a:t>Larissa Sarri Franciosi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16260" y="9316594"/>
            <a:ext cx="18404260" cy="1940813"/>
          </a:xfrm>
          <a:custGeom>
            <a:avLst/>
            <a:gdLst/>
            <a:ahLst/>
            <a:cxnLst/>
            <a:rect l="l" t="t" r="r" b="b"/>
            <a:pathLst>
              <a:path w="18404260" h="1940813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2269371" y="1014412"/>
            <a:ext cx="11759491" cy="0"/>
          </a:xfrm>
          <a:prstGeom prst="line">
            <a:avLst/>
          </a:prstGeom>
          <a:ln w="38100" cap="flat">
            <a:solidFill>
              <a:srgbClr val="252525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5" name="Freeform 5"/>
          <p:cNvSpPr/>
          <p:nvPr/>
        </p:nvSpPr>
        <p:spPr>
          <a:xfrm>
            <a:off x="1028700" y="920766"/>
            <a:ext cx="906317" cy="215868"/>
          </a:xfrm>
          <a:custGeom>
            <a:avLst/>
            <a:gdLst/>
            <a:ahLst/>
            <a:cxnLst/>
            <a:rect l="l" t="t" r="r" b="b"/>
            <a:pathLst>
              <a:path w="906317" h="215868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3908" y="1499411"/>
            <a:ext cx="6812403" cy="963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9"/>
              </a:lnSpc>
            </a:pPr>
            <a:r>
              <a:rPr lang="en-US" sz="6999" b="1" spc="174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Sobre mim: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91194" y="2911294"/>
            <a:ext cx="13705612" cy="5245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600" spc="9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Sou formada em Pedagogia e atualmente estou cursando Design Digital e User Experience(UX). Estou motivada a explorar novos conhecimentos e iniciar uma nova carreira na área de UI/UX.</a:t>
            </a:r>
          </a:p>
          <a:p>
            <a:pPr algn="ctr">
              <a:lnSpc>
                <a:spcPts val="4680"/>
              </a:lnSpc>
            </a:pPr>
            <a:r>
              <a:rPr lang="en-US" sz="3600" spc="9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</a:p>
          <a:p>
            <a:pPr algn="ctr">
              <a:lnSpc>
                <a:spcPts val="4680"/>
              </a:lnSpc>
            </a:pPr>
            <a:r>
              <a:rPr lang="en-US" sz="3600" spc="9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Estou em busca de novos desafios e tenho interesse em trabalhar em grandes projetos digitais, além de fazer parte de uma equipe comprometida com a excelência e confiança.</a:t>
            </a:r>
          </a:p>
          <a:p>
            <a:pPr algn="l">
              <a:lnSpc>
                <a:spcPts val="3852"/>
              </a:lnSpc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00814" y="1028700"/>
            <a:ext cx="6621639" cy="6621639"/>
          </a:xfrm>
          <a:custGeom>
            <a:avLst/>
            <a:gdLst/>
            <a:ahLst/>
            <a:cxnLst/>
            <a:rect l="l" t="t" r="r" b="b"/>
            <a:pathLst>
              <a:path w="6621639" h="6621639">
                <a:moveTo>
                  <a:pt x="0" y="0"/>
                </a:moveTo>
                <a:lnTo>
                  <a:pt x="6621639" y="0"/>
                </a:lnTo>
                <a:lnTo>
                  <a:pt x="6621639" y="6621639"/>
                </a:lnTo>
                <a:lnTo>
                  <a:pt x="0" y="6621639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745514" y="1973400"/>
            <a:ext cx="4732239" cy="473223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 cstate="print"/>
              <a:stretch>
                <a:fillRect l="-25136" r="-25136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10450723" y="4797055"/>
            <a:ext cx="4054455" cy="4054455"/>
          </a:xfrm>
          <a:custGeom>
            <a:avLst/>
            <a:gdLst/>
            <a:ahLst/>
            <a:cxnLst/>
            <a:rect l="l" t="t" r="r" b="b"/>
            <a:pathLst>
              <a:path w="4054455" h="4054455">
                <a:moveTo>
                  <a:pt x="0" y="0"/>
                </a:moveTo>
                <a:lnTo>
                  <a:pt x="4054455" y="0"/>
                </a:lnTo>
                <a:lnTo>
                  <a:pt x="4054455" y="4054455"/>
                </a:lnTo>
                <a:lnTo>
                  <a:pt x="0" y="4054455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1029166" y="5375499"/>
            <a:ext cx="2897568" cy="289756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 cstate="print"/>
              <a:stretch>
                <a:fillRect t="-25757" b="-25757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-58130" y="9316594"/>
            <a:ext cx="18404260" cy="1940813"/>
          </a:xfrm>
          <a:custGeom>
            <a:avLst/>
            <a:gdLst/>
            <a:ahLst/>
            <a:cxnLst/>
            <a:rect l="l" t="t" r="r" b="b"/>
            <a:pathLst>
              <a:path w="18404260" h="1940813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12269371" y="1014412"/>
            <a:ext cx="11759491" cy="0"/>
          </a:xfrm>
          <a:prstGeom prst="line">
            <a:avLst/>
          </a:prstGeom>
          <a:ln w="38100" cap="flat">
            <a:solidFill>
              <a:srgbClr val="252525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11" name="Freeform 11"/>
          <p:cNvSpPr/>
          <p:nvPr/>
        </p:nvSpPr>
        <p:spPr>
          <a:xfrm>
            <a:off x="1028700" y="1028700"/>
            <a:ext cx="906317" cy="215868"/>
          </a:xfrm>
          <a:custGeom>
            <a:avLst/>
            <a:gdLst/>
            <a:ahLst/>
            <a:cxnLst/>
            <a:rect l="l" t="t" r="r" b="b"/>
            <a:pathLst>
              <a:path w="906317" h="215868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56084" y="1231884"/>
            <a:ext cx="7206473" cy="1906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9"/>
              </a:lnSpc>
            </a:pPr>
            <a:r>
              <a:rPr lang="en-US" sz="6999" b="1" spc="174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Minhas Experiências: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56084" y="3940176"/>
            <a:ext cx="9190201" cy="3626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1175" lvl="1" indent="-260588" algn="l">
              <a:lnSpc>
                <a:spcPts val="5914"/>
              </a:lnSpc>
              <a:buFont typeface="Arial"/>
              <a:buChar char="•"/>
            </a:pPr>
            <a:r>
              <a:rPr lang="en-US" sz="2413" spc="6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Setor Automotivo (oficina e agendamento de serviços);</a:t>
            </a:r>
          </a:p>
          <a:p>
            <a:pPr marL="521175" lvl="1" indent="-260588" algn="l">
              <a:lnSpc>
                <a:spcPts val="5914"/>
              </a:lnSpc>
              <a:buFont typeface="Arial"/>
              <a:buChar char="•"/>
            </a:pPr>
            <a:r>
              <a:rPr lang="en-US" sz="2413" spc="6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Auxiliar admnistrativo;</a:t>
            </a:r>
          </a:p>
          <a:p>
            <a:pPr marL="521175" lvl="1" indent="-260588" algn="l">
              <a:lnSpc>
                <a:spcPts val="5914"/>
              </a:lnSpc>
              <a:buFont typeface="Arial"/>
              <a:buChar char="•"/>
            </a:pPr>
            <a:r>
              <a:rPr lang="en-US" sz="2413" spc="6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Setor comercial (estoque, vendas e logística);</a:t>
            </a:r>
          </a:p>
          <a:p>
            <a:pPr marL="521175" lvl="1" indent="-260588" algn="l">
              <a:lnSpc>
                <a:spcPts val="5914"/>
              </a:lnSpc>
              <a:buFont typeface="Arial"/>
              <a:buChar char="•"/>
            </a:pPr>
            <a:r>
              <a:rPr lang="en-US" sz="2413" spc="6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Setor de análises clínicas (Auxiliar de laboratório);</a:t>
            </a:r>
          </a:p>
          <a:p>
            <a:pPr marL="521175" lvl="1" indent="-260588" algn="l">
              <a:lnSpc>
                <a:spcPts val="5914"/>
              </a:lnSpc>
              <a:buFont typeface="Arial"/>
              <a:buChar char="•"/>
            </a:pPr>
            <a:r>
              <a:rPr lang="en-US" sz="2413" spc="6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Educação (desenvolvimento infantil);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1492" b="-16951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3545911" y="-554187"/>
            <a:ext cx="4173346" cy="8018699"/>
            <a:chOff x="0" y="0"/>
            <a:chExt cx="665539" cy="12787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5539" cy="1278772"/>
            </a:xfrm>
            <a:custGeom>
              <a:avLst/>
              <a:gdLst/>
              <a:ahLst/>
              <a:cxnLst/>
              <a:rect l="l" t="t" r="r" b="b"/>
              <a:pathLst>
                <a:path w="665539" h="1278772">
                  <a:moveTo>
                    <a:pt x="221966" y="19070"/>
                  </a:moveTo>
                  <a:cubicBezTo>
                    <a:pt x="255977" y="7556"/>
                    <a:pt x="294877" y="0"/>
                    <a:pt x="332949" y="0"/>
                  </a:cubicBezTo>
                  <a:cubicBezTo>
                    <a:pt x="371021" y="0"/>
                    <a:pt x="407657" y="6476"/>
                    <a:pt x="441418" y="17990"/>
                  </a:cubicBezTo>
                  <a:cubicBezTo>
                    <a:pt x="442137" y="18350"/>
                    <a:pt x="442855" y="18350"/>
                    <a:pt x="443573" y="18710"/>
                  </a:cubicBezTo>
                  <a:cubicBezTo>
                    <a:pt x="570359" y="64765"/>
                    <a:pt x="663743" y="186379"/>
                    <a:pt x="665539" y="338853"/>
                  </a:cubicBezTo>
                  <a:lnTo>
                    <a:pt x="665539" y="1278772"/>
                  </a:lnTo>
                  <a:lnTo>
                    <a:pt x="0" y="1278772"/>
                  </a:lnTo>
                  <a:lnTo>
                    <a:pt x="0" y="339550"/>
                  </a:lnTo>
                  <a:cubicBezTo>
                    <a:pt x="1796" y="185660"/>
                    <a:pt x="93743" y="64045"/>
                    <a:pt x="221966" y="19070"/>
                  </a:cubicBezTo>
                  <a:close/>
                </a:path>
              </a:pathLst>
            </a:custGeom>
            <a:solidFill>
              <a:srgbClr val="252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88900"/>
              <a:ext cx="665539" cy="11898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911717" y="1580251"/>
            <a:ext cx="3720868" cy="3749823"/>
            <a:chOff x="0" y="0"/>
            <a:chExt cx="812800" cy="8191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9125"/>
            </a:xfrm>
            <a:custGeom>
              <a:avLst/>
              <a:gdLst/>
              <a:ahLst/>
              <a:cxnLst/>
              <a:rect l="l" t="t" r="r" b="b"/>
              <a:pathLst>
                <a:path w="812800" h="819125">
                  <a:moveTo>
                    <a:pt x="406400" y="0"/>
                  </a:moveTo>
                  <a:cubicBezTo>
                    <a:pt x="181951" y="0"/>
                    <a:pt x="0" y="183367"/>
                    <a:pt x="0" y="409563"/>
                  </a:cubicBezTo>
                  <a:cubicBezTo>
                    <a:pt x="0" y="635758"/>
                    <a:pt x="181951" y="819125"/>
                    <a:pt x="406400" y="819125"/>
                  </a:cubicBezTo>
                  <a:cubicBezTo>
                    <a:pt x="630849" y="819125"/>
                    <a:pt x="812800" y="635758"/>
                    <a:pt x="812800" y="409563"/>
                  </a:cubicBezTo>
                  <a:cubicBezTo>
                    <a:pt x="812800" y="183367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 cstate="print"/>
              <a:stretch>
                <a:fillRect l="-25489" r="-25489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-58130" y="9316594"/>
            <a:ext cx="18404260" cy="1940813"/>
          </a:xfrm>
          <a:custGeom>
            <a:avLst/>
            <a:gdLst/>
            <a:ahLst/>
            <a:cxnLst/>
            <a:rect l="l" t="t" r="r" b="b"/>
            <a:pathLst>
              <a:path w="18404260" h="1940813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>
            <a:off x="12269371" y="1014412"/>
            <a:ext cx="11759491" cy="0"/>
          </a:xfrm>
          <a:prstGeom prst="line">
            <a:avLst/>
          </a:prstGeom>
          <a:ln w="38100" cap="flat">
            <a:solidFill>
              <a:srgbClr val="252525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10" name="Freeform 10"/>
          <p:cNvSpPr/>
          <p:nvPr/>
        </p:nvSpPr>
        <p:spPr>
          <a:xfrm>
            <a:off x="1028700" y="920766"/>
            <a:ext cx="906317" cy="215868"/>
          </a:xfrm>
          <a:custGeom>
            <a:avLst/>
            <a:gdLst/>
            <a:ahLst/>
            <a:cxnLst/>
            <a:rect l="l" t="t" r="r" b="b"/>
            <a:pathLst>
              <a:path w="906317" h="215868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640551" y="4521246"/>
            <a:ext cx="2940839" cy="2908757"/>
          </a:xfrm>
          <a:custGeom>
            <a:avLst/>
            <a:gdLst/>
            <a:ahLst/>
            <a:cxnLst/>
            <a:rect l="l" t="t" r="r" b="b"/>
            <a:pathLst>
              <a:path w="2940839" h="2908757">
                <a:moveTo>
                  <a:pt x="0" y="0"/>
                </a:moveTo>
                <a:lnTo>
                  <a:pt x="2940839" y="0"/>
                </a:lnTo>
                <a:lnTo>
                  <a:pt x="2940839" y="2908757"/>
                </a:lnTo>
                <a:lnTo>
                  <a:pt x="0" y="2908757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47800" y="1257300"/>
            <a:ext cx="7206473" cy="1906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9"/>
              </a:lnSpc>
            </a:pPr>
            <a:r>
              <a:rPr lang="en-US" sz="6999" b="1" spc="174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Hard e Soft Skills: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49913" y="5524775"/>
            <a:ext cx="4052921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35"/>
              </a:lnSpc>
              <a:spcBef>
                <a:spcPct val="0"/>
              </a:spcBef>
            </a:pPr>
            <a:r>
              <a:rPr lang="en-US" sz="2300" u="none" strike="noStrike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Comunicação interpessoal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5314" y="6378850"/>
            <a:ext cx="4698680" cy="436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49"/>
              </a:lnSpc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Relacionamento com o cliente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87193" y="4775620"/>
            <a:ext cx="3002906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35"/>
              </a:lnSpc>
              <a:spcBef>
                <a:spcPct val="0"/>
              </a:spcBef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Gestão de horários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78798" y="7036404"/>
            <a:ext cx="5130403" cy="78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Gestão de Materiais perigosos e biológicos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33843" y="4245021"/>
            <a:ext cx="4220315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35"/>
              </a:lnSpc>
              <a:spcBef>
                <a:spcPct val="0"/>
              </a:spcBef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Capacidade de organização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456505" y="6197875"/>
            <a:ext cx="6274692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35"/>
              </a:lnSpc>
              <a:spcBef>
                <a:spcPct val="0"/>
              </a:spcBef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Desenvolvimento cognitivo - foco infantil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5314" y="4245021"/>
            <a:ext cx="5037767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35"/>
              </a:lnSpc>
              <a:spcBef>
                <a:spcPct val="0"/>
              </a:spcBef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Conhecimento básico pacote office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710505" y="5524775"/>
            <a:ext cx="6579044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35"/>
              </a:lnSpc>
              <a:spcBef>
                <a:spcPct val="0"/>
              </a:spcBef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Noção de certificação de normas e padrões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72502" y="7091446"/>
            <a:ext cx="4370578" cy="78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Pensamento Crítico, Analítico e inovador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456505" y="4851675"/>
            <a:ext cx="5179024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35"/>
              </a:lnSpc>
              <a:spcBef>
                <a:spcPct val="0"/>
              </a:spcBef>
            </a:pPr>
            <a:r>
              <a:rPr lang="en-US" sz="2300" spc="57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Facilidade de aprendizado contínuo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719573" y="-98443"/>
            <a:ext cx="3684686" cy="10511801"/>
            <a:chOff x="0" y="0"/>
            <a:chExt cx="970452" cy="27685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0452" cy="2768540"/>
            </a:xfrm>
            <a:custGeom>
              <a:avLst/>
              <a:gdLst/>
              <a:ahLst/>
              <a:cxnLst/>
              <a:rect l="l" t="t" r="r" b="b"/>
              <a:pathLst>
                <a:path w="970452" h="2768540">
                  <a:moveTo>
                    <a:pt x="0" y="0"/>
                  </a:moveTo>
                  <a:lnTo>
                    <a:pt x="970452" y="0"/>
                  </a:lnTo>
                  <a:lnTo>
                    <a:pt x="970452" y="2768540"/>
                  </a:lnTo>
                  <a:lnTo>
                    <a:pt x="0" y="2768540"/>
                  </a:lnTo>
                  <a:close/>
                </a:path>
              </a:pathLst>
            </a:custGeom>
            <a:solidFill>
              <a:srgbClr val="252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970452" cy="2806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5400000">
            <a:off x="10162363" y="3296142"/>
            <a:ext cx="6090488" cy="3045244"/>
          </a:xfrm>
          <a:custGeom>
            <a:avLst/>
            <a:gdLst/>
            <a:ahLst/>
            <a:cxnLst/>
            <a:rect l="l" t="t" r="r" b="b"/>
            <a:pathLst>
              <a:path w="6090488" h="3045244">
                <a:moveTo>
                  <a:pt x="0" y="0"/>
                </a:moveTo>
                <a:lnTo>
                  <a:pt x="6090488" y="0"/>
                </a:lnTo>
                <a:lnTo>
                  <a:pt x="6090488" y="3045244"/>
                </a:lnTo>
                <a:lnTo>
                  <a:pt x="0" y="3045244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 flipH="1" flipV="1">
            <a:off x="13186296" y="3296142"/>
            <a:ext cx="6090488" cy="3045244"/>
          </a:xfrm>
          <a:custGeom>
            <a:avLst/>
            <a:gdLst/>
            <a:ahLst/>
            <a:cxnLst/>
            <a:rect l="l" t="t" r="r" b="b"/>
            <a:pathLst>
              <a:path w="6090488" h="3045244">
                <a:moveTo>
                  <a:pt x="6090488" y="3045244"/>
                </a:moveTo>
                <a:lnTo>
                  <a:pt x="0" y="3045244"/>
                </a:lnTo>
                <a:lnTo>
                  <a:pt x="0" y="0"/>
                </a:lnTo>
                <a:lnTo>
                  <a:pt x="6090488" y="0"/>
                </a:lnTo>
                <a:lnTo>
                  <a:pt x="6090488" y="3045244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882327" y="2000065"/>
            <a:ext cx="5653182" cy="565318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 cstate="print"/>
              <a:stretch>
                <a:fillRect t="-16666" b="-16666"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>
            <a:off x="-58130" y="9316594"/>
            <a:ext cx="18404260" cy="1940813"/>
          </a:xfrm>
          <a:custGeom>
            <a:avLst/>
            <a:gdLst/>
            <a:ahLst/>
            <a:cxnLst/>
            <a:rect l="l" t="t" r="r" b="b"/>
            <a:pathLst>
              <a:path w="18404260" h="1940813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>
            <a:off x="-7760481" y="1009650"/>
            <a:ext cx="11759491" cy="0"/>
          </a:xfrm>
          <a:prstGeom prst="line">
            <a:avLst/>
          </a:prstGeom>
          <a:ln w="38100" cap="flat">
            <a:solidFill>
              <a:srgbClr val="252525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12" name="TextBox 12"/>
          <p:cNvSpPr txBox="1"/>
          <p:nvPr/>
        </p:nvSpPr>
        <p:spPr>
          <a:xfrm>
            <a:off x="343037" y="2474242"/>
            <a:ext cx="11250642" cy="5987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413" spc="6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Atualmente estou em transição para a área de UI/UX buscando unir criatividade, usabilidade e inovação no desenvolvimento de experiências digitais intuitivas. Com a minha formação, estou focando em desenvolver habilidades na criação de soluções centradas no usuário, combinando análise crítica, estratégia e design. Tenho interesse em aprimorar minhas habilidade em computação gráfica, identidade visual e publicidade, sempre buscando o aprendizado contínuo. </a:t>
            </a:r>
          </a:p>
          <a:p>
            <a:pPr algn="l">
              <a:lnSpc>
                <a:spcPts val="3379"/>
              </a:lnSpc>
            </a:pPr>
            <a:endParaRPr/>
          </a:p>
          <a:p>
            <a:pPr algn="l">
              <a:lnSpc>
                <a:spcPts val="3379"/>
              </a:lnSpc>
            </a:pPr>
            <a:r>
              <a:rPr lang="en-US" sz="2413" spc="6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Busco atuar em ambientes dinâmicos e colaborativos, onde possa aplicar minha visão analítica para otimizar processos e propor melhorias. Acredito que minha experiência em diversas áreas e processos contribui para o desenvolvimento de interfaces acessíveis e eficientes. Estou em busca de oportunidades para crescer profissionalmente e impactar positivamente projetos digitais.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37527" y="1339497"/>
            <a:ext cx="7206473" cy="963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9"/>
              </a:lnSpc>
            </a:pPr>
            <a:r>
              <a:rPr lang="en-US" sz="6999" b="1" spc="174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Meus objetivos: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397549" y="0"/>
            <a:ext cx="5470924" cy="4761070"/>
            <a:chOff x="0" y="0"/>
            <a:chExt cx="1440902" cy="12539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40902" cy="1253944"/>
            </a:xfrm>
            <a:custGeom>
              <a:avLst/>
              <a:gdLst/>
              <a:ahLst/>
              <a:cxnLst/>
              <a:rect l="l" t="t" r="r" b="b"/>
              <a:pathLst>
                <a:path w="1440902" h="1253944">
                  <a:moveTo>
                    <a:pt x="0" y="0"/>
                  </a:moveTo>
                  <a:lnTo>
                    <a:pt x="1440902" y="0"/>
                  </a:lnTo>
                  <a:lnTo>
                    <a:pt x="1440902" y="1253944"/>
                  </a:lnTo>
                  <a:lnTo>
                    <a:pt x="0" y="1253944"/>
                  </a:lnTo>
                  <a:close/>
                </a:path>
              </a:pathLst>
            </a:custGeom>
            <a:solidFill>
              <a:srgbClr val="2525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440902" cy="1292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776903" y="2380535"/>
            <a:ext cx="4712217" cy="471221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994870" y="2598502"/>
            <a:ext cx="4276283" cy="427628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 cstate="print"/>
              <a:stretch>
                <a:fillRect l="-25136" r="-25136"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>
            <a:off x="-58130" y="9316594"/>
            <a:ext cx="18404260" cy="1940813"/>
          </a:xfrm>
          <a:custGeom>
            <a:avLst/>
            <a:gdLst/>
            <a:ahLst/>
            <a:cxnLst/>
            <a:rect l="l" t="t" r="r" b="b"/>
            <a:pathLst>
              <a:path w="18404260" h="1940813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28700" y="920766"/>
            <a:ext cx="906317" cy="215868"/>
          </a:xfrm>
          <a:custGeom>
            <a:avLst/>
            <a:gdLst/>
            <a:ahLst/>
            <a:cxnLst/>
            <a:rect l="l" t="t" r="r" b="b"/>
            <a:pathLst>
              <a:path w="906317" h="215868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94025" y="1281327"/>
            <a:ext cx="7206473" cy="963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9"/>
              </a:lnSpc>
            </a:pPr>
            <a:r>
              <a:rPr lang="en-US" sz="6999" b="1" spc="174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Contato: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8663" y="3423639"/>
            <a:ext cx="889191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75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Fico a disposição para conversarmos mais sobre como posso contribuir para sua equipe.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12872" y="5621423"/>
            <a:ext cx="9490449" cy="1694814"/>
            <a:chOff x="0" y="0"/>
            <a:chExt cx="12653932" cy="2259752"/>
          </a:xfrm>
        </p:grpSpPr>
        <p:sp>
          <p:nvSpPr>
            <p:cNvPr id="16" name="Freeform 16"/>
            <p:cNvSpPr/>
            <p:nvPr/>
          </p:nvSpPr>
          <p:spPr>
            <a:xfrm>
              <a:off x="2409" y="1655541"/>
              <a:ext cx="604211" cy="604211"/>
            </a:xfrm>
            <a:custGeom>
              <a:avLst/>
              <a:gdLst/>
              <a:ahLst/>
              <a:cxnLst/>
              <a:rect l="l" t="t" r="r" b="b"/>
              <a:pathLst>
                <a:path w="604211" h="604211">
                  <a:moveTo>
                    <a:pt x="0" y="0"/>
                  </a:moveTo>
                  <a:lnTo>
                    <a:pt x="604211" y="0"/>
                  </a:lnTo>
                  <a:lnTo>
                    <a:pt x="604211" y="604211"/>
                  </a:lnTo>
                  <a:lnTo>
                    <a:pt x="0" y="6042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 cstate="print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2409" y="839026"/>
              <a:ext cx="604211" cy="604211"/>
            </a:xfrm>
            <a:custGeom>
              <a:avLst/>
              <a:gdLst/>
              <a:ahLst/>
              <a:cxnLst/>
              <a:rect l="l" t="t" r="r" b="b"/>
              <a:pathLst>
                <a:path w="604211" h="604211">
                  <a:moveTo>
                    <a:pt x="0" y="0"/>
                  </a:moveTo>
                  <a:lnTo>
                    <a:pt x="604211" y="0"/>
                  </a:lnTo>
                  <a:lnTo>
                    <a:pt x="604211" y="604211"/>
                  </a:lnTo>
                  <a:lnTo>
                    <a:pt x="0" y="6042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 cstate="print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606620" cy="606620"/>
            </a:xfrm>
            <a:custGeom>
              <a:avLst/>
              <a:gdLst/>
              <a:ahLst/>
              <a:cxnLst/>
              <a:rect l="l" t="t" r="r" b="b"/>
              <a:pathLst>
                <a:path w="606620" h="606620">
                  <a:moveTo>
                    <a:pt x="0" y="0"/>
                  </a:moveTo>
                  <a:lnTo>
                    <a:pt x="606620" y="0"/>
                  </a:lnTo>
                  <a:lnTo>
                    <a:pt x="606620" y="606620"/>
                  </a:lnTo>
                  <a:lnTo>
                    <a:pt x="0" y="606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 cstate="print">
                <a:extLst>
                  <a:ext uri="{96DAC541-7B7A-43D3-8B79-37D633B846F1}">
                    <asvg:svgBlip xmlns:asvg="http://schemas.microsoft.com/office/drawing/2016/SVG/main" xmlns="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TextBox 19"/>
            <p:cNvSpPr txBox="1"/>
            <p:nvPr/>
          </p:nvSpPr>
          <p:spPr>
            <a:xfrm>
              <a:off x="798048" y="848633"/>
              <a:ext cx="11855883" cy="5373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79"/>
                </a:lnSpc>
              </a:pPr>
              <a:r>
                <a:rPr lang="en-US" sz="2413" spc="60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44 98818-6793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98048" y="1665148"/>
              <a:ext cx="11855883" cy="5373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79"/>
                </a:lnSpc>
              </a:pPr>
              <a:r>
                <a:rPr lang="en-US" sz="2413" u="sng" spc="60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  <a:hlinkClick r:id="rId14" tooltip="https://www.linkedin.com/in/larissasarrifranciosi/"/>
                </a:rPr>
                <a:t>Larissa Sarri Franciosi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98048" y="10811"/>
              <a:ext cx="11855883" cy="5373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79"/>
                </a:lnSpc>
              </a:pPr>
              <a:r>
                <a:rPr lang="en-US" sz="2413" spc="60">
                  <a:solidFill>
                    <a:srgbClr val="000000"/>
                  </a:solidFill>
                  <a:latin typeface="Lora"/>
                  <a:ea typeface="Lora"/>
                  <a:cs typeface="Lora"/>
                  <a:sym typeface="Lora"/>
                </a:rPr>
                <a:t>larissa.sarri@gmail.com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15980" y="4324754"/>
            <a:ext cx="11456041" cy="162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07"/>
              </a:lnSpc>
            </a:pPr>
            <a:r>
              <a:rPr lang="en-US" sz="136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Obrigada!</a:t>
            </a:r>
          </a:p>
        </p:txBody>
      </p:sp>
      <p:sp>
        <p:nvSpPr>
          <p:cNvPr id="3" name="AutoShape 3"/>
          <p:cNvSpPr/>
          <p:nvPr/>
        </p:nvSpPr>
        <p:spPr>
          <a:xfrm>
            <a:off x="-223380" y="9258300"/>
            <a:ext cx="15310302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4" name="AutoShape 4"/>
          <p:cNvSpPr/>
          <p:nvPr/>
        </p:nvSpPr>
        <p:spPr>
          <a:xfrm>
            <a:off x="9763917" y="1014412"/>
            <a:ext cx="1426494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Personalizar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Bodoni FLF Bold Italics</vt:lpstr>
      <vt:lpstr>Lora Bold</vt:lpstr>
      <vt:lpstr>Lora</vt:lpstr>
      <vt:lpstr>Calibri</vt:lpstr>
      <vt:lpstr>Archivo Black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Minimalist Thesis Defense Presentation</dc:title>
  <cp:lastModifiedBy>Larissa Sarri</cp:lastModifiedBy>
  <cp:revision>2</cp:revision>
  <dcterms:created xsi:type="dcterms:W3CDTF">2006-08-16T00:00:00Z</dcterms:created>
  <dcterms:modified xsi:type="dcterms:W3CDTF">2025-04-02T00:27:59Z</dcterms:modified>
  <dc:identifier>DAGfTePx3gk</dc:identifier>
</cp:coreProperties>
</file>