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11c8278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11c8278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11c8278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11c8278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11f83240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11f83240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11f83240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11f8324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11f8324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11f8324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11f8324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11f8324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11f8324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11f8324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1c82760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11c82760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11c82760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11c82760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11c82760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11c82760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11c82760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11c82760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11c82760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11c82760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11c82760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11c82760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11c82760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11c82760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744575"/>
            <a:ext cx="8520600" cy="1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000000"/>
                </a:solidFill>
              </a:rPr>
              <a:t>Boston Housing Price Prediction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06625" y="3145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                                                                    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                                                                                </a:t>
            </a:r>
            <a:r>
              <a:rPr lang="en-GB" sz="1800">
                <a:solidFill>
                  <a:schemeClr val="dk1"/>
                </a:solidFill>
              </a:rPr>
              <a:t>   - Submitted by Larissa Pereira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Regressor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532575" y="1506600"/>
            <a:ext cx="4807200" cy="29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R2 Score for Train was 100% and for Test was 76%, this means that the model overfit the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As the model overfit we can add more data,simplify the model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Also the major sign of overfit is accuracy 100% on Train and comparatively less accuracy on Test.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RMSE =0.42 around same  as Linear Regression of 0.42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950" y="31850"/>
            <a:ext cx="3239050" cy="51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031225" y="281625"/>
            <a:ext cx="44277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 Regressor (Extreme </a:t>
            </a:r>
            <a:r>
              <a:rPr lang="en-GB"/>
              <a:t>Gradient</a:t>
            </a:r>
            <a:r>
              <a:rPr lang="en-GB"/>
              <a:t> Boosting)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658700" y="1567550"/>
            <a:ext cx="4491900" cy="21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XGB was on par with Decision Tree with 99% Accuracy on Train and 90% on Train.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model overfit the data, but the Histogram of residuals plot is approximately linear, we proceed assuming that the error terms are normally distributed.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RMSE is 0.27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950" y="0"/>
            <a:ext cx="3580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36009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Trees Regressor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64400" y="1567550"/>
            <a:ext cx="49752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Extra Tree Regressor along with XGBoost and Random Forest gave over 90% of accuracy for model testing and training.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Histogram for residuals for Extra Tree is also linear.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RMSE was 0.27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Extra Tree provides us with feature importance, i.e the values that have the high correlation/impact on the output which were LSTAT and Average Rooms.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100" y="0"/>
            <a:ext cx="3600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108300" y="253600"/>
            <a:ext cx="45819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HyperTuning Random Forest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058125" y="882950"/>
            <a:ext cx="72783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 Random Forest </a:t>
            </a:r>
            <a:r>
              <a:rPr lang="en-GB"/>
              <a:t>Regression</a:t>
            </a:r>
            <a:r>
              <a:rPr lang="en-GB"/>
              <a:t> was the best model with overall good scores, hypertuning this model can give better efficiency and lower RMSE.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Hyperparameter tuning is choosing a set of optimal hyperparameters for a learning algorithm.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hyperparameter is a model argument whose value is set before the learning process begins.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Utilized : RandomizedSearchCV 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RandomizedSearchCV goes through only a fixed number of hyperparameter settings. It moves within the grid in random fashion to find the best set hyperparameters. This approach reduces unnecessary computation.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Parameters provided included : n_estimators,max_features,max_depth,min_samples_split,min_samples_leaf etc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052225" y="1156250"/>
            <a:ext cx="7735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HyperTuned Random Forest Regression has the minimum Root Mean Squared Error, Mean Squared Error and Mean Absolute Error follower by While having a overall good Accuracy for Test and Train Set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6400"/>
            <a:ext cx="4652974" cy="27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975" y="3237450"/>
            <a:ext cx="4533649" cy="18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009075"/>
            <a:ext cx="70389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investigated the data,checking for data unbalancing,visualizing the features and understanding the relationship between different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Used train-test split to evaluate the model effectiveness to predict the target value i.e. the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Looking at the results we can conclude: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As there are only 13 features, the model overfits easily, more information such as public transport access, parks et can be added.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 can perform much better with more training data, this way we can also remove the outliers and can increase the efficiency.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algorithm</a:t>
            </a:r>
            <a:r>
              <a:rPr lang="en-GB"/>
              <a:t> from this model may not be that effective today as the data is old and there is a huge </a:t>
            </a:r>
            <a:r>
              <a:rPr lang="en-GB"/>
              <a:t>change</a:t>
            </a:r>
            <a:r>
              <a:rPr lang="en-GB"/>
              <a:t> in prices, crime rates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2479025" y="218950"/>
            <a:ext cx="41220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Table of Contents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314550" y="861925"/>
            <a:ext cx="5240100" cy="4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Overview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Data Exploration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Data Preprocessing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Developing a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Linear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Random 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Decision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XGBoost Regressor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Extra Tree Regressor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Hypertuning Random-Forest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Results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69575"/>
            <a:ext cx="70389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The Boston housing data was collected in 1978 and each of the 506 entries represent aggregated data about 14 features for homes from various suburbs in Boston, Massachusetts.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The Purpose of this project is to make a model which can predict the prices of the houses effectively based on given parameters.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/>
              <a:t>A model trained on this data that is seen as a </a:t>
            </a:r>
            <a:r>
              <a:rPr lang="en-GB" sz="1200"/>
              <a:t>good fit</a:t>
            </a:r>
            <a:r>
              <a:rPr lang="en-GB" sz="1200"/>
              <a:t> could then be used to make certain predictions about a home — in particular, its monetary value.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This model would prove to be invaluable for someone like a real estate agent who could make use of such information on a daily basis.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327200" y="416000"/>
            <a:ext cx="70389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46100" y="1120725"/>
            <a:ext cx="75570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-GB"/>
              <a:t> </a:t>
            </a:r>
            <a:r>
              <a:rPr lang="en-GB" sz="1200"/>
              <a:t>Initial look at the dataset gives us below information:</a:t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   	- The data as no NAN/Null values, data type is float for all columns, there is no </a:t>
            </a:r>
            <a:r>
              <a:rPr lang="en-GB" sz="1200"/>
              <a:t>categorical</a:t>
            </a:r>
            <a:r>
              <a:rPr lang="en-GB" sz="1200"/>
              <a:t> value in the dataset (except for column name).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200"/>
              <a:t>The columns include : Crime Rate, Pupil to Teacher Ratio,Tax, Percent of lower status of </a:t>
            </a:r>
            <a:r>
              <a:rPr lang="en-GB" sz="1200"/>
              <a:t>population, etc.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1200"/>
              <a:t>When Visualized and Analyzed, below can be concluded regarding the data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1200"/>
              <a:t>1. </a:t>
            </a:r>
            <a:r>
              <a:rPr i="1" lang="en-GB" sz="1200"/>
              <a:t>Percent of lower status of population</a:t>
            </a:r>
            <a:r>
              <a:rPr lang="en-GB" sz="1200"/>
              <a:t> and </a:t>
            </a:r>
            <a:r>
              <a:rPr i="1" lang="en-GB" sz="1200"/>
              <a:t>Average Room</a:t>
            </a:r>
            <a:r>
              <a:rPr lang="en-GB" sz="1200"/>
              <a:t> are the most important features for prediction of Price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1200"/>
              <a:t>2. Second in line will be </a:t>
            </a:r>
            <a:r>
              <a:rPr i="1" lang="en-GB" sz="1200"/>
              <a:t>Tax </a:t>
            </a:r>
            <a:r>
              <a:rPr lang="en-GB" sz="1200"/>
              <a:t>and </a:t>
            </a:r>
            <a:r>
              <a:rPr i="1" lang="en-GB" sz="1200"/>
              <a:t>Pupil-Teacher</a:t>
            </a:r>
            <a:r>
              <a:rPr lang="en-GB" sz="1200"/>
              <a:t> ratio in town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1200"/>
              <a:t>This was concluded by analyzing the dataset using visualization and by using Extra Tree Regression.</a:t>
            </a:r>
            <a:endParaRPr sz="1200"/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200"/>
              <a:t>LSTAT and Average Rooms:</a:t>
            </a:r>
            <a:endParaRPr b="1"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-For a higher LSTAT, we would expect to observe a a lower MEDV and for more Rooms we can observe a Higher MEDV</a:t>
            </a:r>
            <a:endParaRPr sz="1200"/>
          </a:p>
          <a:p>
            <a:pPr indent="0" lvl="0" marL="9144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10800000">
            <a:off x="731321" y="2323438"/>
            <a:ext cx="7687200" cy="25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48275" y="512125"/>
            <a:ext cx="7125300" cy="16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PTRatio is the ratio of pupil to teacher and the Price is </a:t>
            </a:r>
            <a:r>
              <a:rPr lang="en-GB"/>
              <a:t>inversely</a:t>
            </a:r>
            <a:r>
              <a:rPr lang="en-GB"/>
              <a:t>  proportional to this value as this is because there would be a lower teacher-to-student ratio resulting in less attention dedicated to each student that may affect their performance in school.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below Plot shows how much impact these features will have on the output i.e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5373575" y="675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0" y="1976120"/>
            <a:ext cx="8097499" cy="308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Preprocessing.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Most of the values in the dataset were in floats and in the range of 0-1.But some values like Age,Indus,Distance, Average Rooms were whole number and greater than 1.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Here the data was </a:t>
            </a:r>
            <a:r>
              <a:rPr i="1" lang="en-GB"/>
              <a:t>Scaled </a:t>
            </a:r>
            <a:r>
              <a:rPr lang="en-GB"/>
              <a:t>using </a:t>
            </a:r>
            <a:r>
              <a:rPr b="1" lang="en-GB"/>
              <a:t>Standard Scalar: 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 </a:t>
            </a:r>
            <a:r>
              <a:rPr lang="en-GB"/>
              <a:t>The idea behind StandardScaler is that it will transform your data such that its distribution will have a mean value 0 and standard deviation of 1.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case of multivariate data, this is done feature-wise (in other words independently for each column of the data).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was no removal of outliers as the dataset had only 506 rows, with less data the model could overfit.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401175"/>
            <a:ext cx="70389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Developing a Model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091050"/>
            <a:ext cx="7038900" cy="29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200"/>
              <a:t>The dataset was split and 80% of data was used for Training and 20% was used for testing.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200"/>
              <a:t>Models used were :</a:t>
            </a:r>
            <a:endParaRPr sz="5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1. Linear </a:t>
            </a:r>
            <a:r>
              <a:rPr lang="en-GB" sz="5200"/>
              <a:t>Regression</a:t>
            </a:r>
            <a:r>
              <a:rPr lang="en-GB" sz="5200"/>
              <a:t>: Utilizes “</a:t>
            </a:r>
            <a:r>
              <a:rPr i="1" lang="en-GB" sz="5200"/>
              <a:t>best fitted line</a:t>
            </a:r>
            <a:r>
              <a:rPr lang="en-GB" sz="5200"/>
              <a:t>” to make the predictions. </a:t>
            </a:r>
            <a:endParaRPr sz="5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2. Random Forest : An Ensemble Technique</a:t>
            </a:r>
            <a:endParaRPr sz="5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3. Extreme Gradient Boosting(XGBOOST)</a:t>
            </a:r>
            <a:endParaRPr sz="5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4. Decision Tree</a:t>
            </a:r>
            <a:endParaRPr sz="52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200"/>
              <a:t>Accuracy : Utilized Root Mean Squared error , Mean Squared Error , R2 Score to understand the </a:t>
            </a:r>
            <a:r>
              <a:rPr lang="en-GB" sz="5200"/>
              <a:t>efficiency</a:t>
            </a:r>
            <a:r>
              <a:rPr lang="en-GB" sz="5200"/>
              <a:t> of the model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200"/>
              <a:t>The Histogram of the Residual is used to check whether the variance is normally distributed. 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45550" y="393750"/>
            <a:ext cx="41430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60"/>
              <a:t>Li</a:t>
            </a:r>
            <a:r>
              <a:rPr lang="en-GB"/>
              <a:t>near </a:t>
            </a:r>
            <a:r>
              <a:rPr lang="en-GB"/>
              <a:t>Regression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329350" y="1674800"/>
            <a:ext cx="49542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Accuracy (R2) score for Linear Regression was around 75% on Train data and 71% on Test data.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This</a:t>
            </a:r>
            <a:r>
              <a:rPr lang="en-GB"/>
              <a:t> histogram indicates that random error is normally distributed,but the overall score for this model is low.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Root Mean Squared Error is 0.46, which is higher compared to other models.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950" y="0"/>
            <a:ext cx="36030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778950" y="434450"/>
            <a:ext cx="52635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Regressor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483525" y="1380475"/>
            <a:ext cx="5311800" cy="20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Accuracy (R2) score for Random Forest was around 97% on Train data and 90% on Test data.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This histogram indicates that random error is normally distributed, and this is a great model to proceed further with.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The Root Mean Squared Error is 0.26.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300" y="0"/>
            <a:ext cx="3378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575" y="3024850"/>
            <a:ext cx="2564725" cy="21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357375" y="3027225"/>
            <a:ext cx="2950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➔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model 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performs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well on Train and Test data and the points are linearly distributed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