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  <p:sldMasterId id="2147483817" r:id="rId15"/>
    <p:sldMasterId id="2147483830" r:id="rId16"/>
    <p:sldMasterId id="2147483843" r:id="rId17"/>
    <p:sldMasterId id="2147483856" r:id="rId18"/>
    <p:sldMasterId id="2147483869" r:id="rId19"/>
    <p:sldMasterId id="2147483882" r:id="rId20"/>
    <p:sldMasterId id="2147483895" r:id="rId21"/>
    <p:sldMasterId id="2147483908" r:id="rId22"/>
    <p:sldMasterId id="2147483921" r:id="rId23"/>
    <p:sldMasterId id="2147483934" r:id="rId24"/>
    <p:sldMasterId id="2147483947" r:id="rId25"/>
    <p:sldMasterId id="2147483960" r:id="rId26"/>
    <p:sldMasterId id="2147483973" r:id="rId27"/>
    <p:sldMasterId id="2147483986" r:id="rId28"/>
    <p:sldMasterId id="2147483999" r:id="rId29"/>
  </p:sldMasterIdLst>
  <p:notesMasterIdLst>
    <p:notesMasterId r:id="rId31"/>
  </p:notesMasterIdLst>
  <p:handoutMasterIdLst>
    <p:handoutMasterId r:id="rId40"/>
  </p:handoutMasterIdLst>
  <p:sldIdLst>
    <p:sldId id="2591" r:id="rId30"/>
    <p:sldId id="3239" r:id="rId32"/>
    <p:sldId id="3489" r:id="rId33"/>
    <p:sldId id="3539" r:id="rId34"/>
    <p:sldId id="3540" r:id="rId35"/>
    <p:sldId id="3541" r:id="rId36"/>
    <p:sldId id="3542" r:id="rId37"/>
    <p:sldId id="3543" r:id="rId38"/>
    <p:sldId id="3544" r:id="rId39"/>
  </p:sldIdLst>
  <p:sldSz cx="12192000" cy="6858000"/>
  <p:notesSz cx="6858000" cy="9144000"/>
  <p:custDataLst>
    <p:tags r:id="rId4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50A3"/>
    <a:srgbClr val="1717B7"/>
    <a:srgbClr val="A6A6A6"/>
    <a:srgbClr val="0000FF"/>
    <a:srgbClr val="08B2F0"/>
    <a:srgbClr val="CCECFF"/>
    <a:srgbClr val="274FA2"/>
    <a:srgbClr val="588CC8"/>
    <a:srgbClr val="EBF7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 autoAdjust="0"/>
    <p:restoredTop sz="87109" autoAdjust="0"/>
  </p:normalViewPr>
  <p:slideViewPr>
    <p:cSldViewPr snapToGrid="0" showGuides="1">
      <p:cViewPr varScale="1">
        <p:scale>
          <a:sx n="96" d="100"/>
          <a:sy n="96" d="100"/>
        </p:scale>
        <p:origin x="188" y="48"/>
      </p:cViewPr>
      <p:guideLst>
        <p:guide pos="3771"/>
        <p:guide orient="horz" pos="2311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21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5" Type="http://schemas.openxmlformats.org/officeDocument/2006/relationships/tags" Target="tags/tag38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9.xml"/><Relationship Id="rId38" Type="http://schemas.openxmlformats.org/officeDocument/2006/relationships/slide" Target="slides/slide8.xml"/><Relationship Id="rId37" Type="http://schemas.openxmlformats.org/officeDocument/2006/relationships/slide" Target="slides/slide7.xml"/><Relationship Id="rId36" Type="http://schemas.openxmlformats.org/officeDocument/2006/relationships/slide" Target="slides/slide6.xml"/><Relationship Id="rId35" Type="http://schemas.openxmlformats.org/officeDocument/2006/relationships/slide" Target="slides/slide5.xml"/><Relationship Id="rId34" Type="http://schemas.openxmlformats.org/officeDocument/2006/relationships/slide" Target="slides/slide4.xml"/><Relationship Id="rId33" Type="http://schemas.openxmlformats.org/officeDocument/2006/relationships/slide" Target="slides/slide3.xml"/><Relationship Id="rId32" Type="http://schemas.openxmlformats.org/officeDocument/2006/relationships/slide" Target="slides/slide2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1232.7 2433.04,'10'0,"1"0,4 0,-2 0,2 0,0 0,-1 0,0 0,1 0,0 0,-3 0,-1 0,-1 0,2 0,2 0,2 0,-1 0,-3 0,6 0,-1 0,-1 0,0 0,-1 0,-1 0,-3 0,1 0,1 0,0 0,-2 0,0 3,0 4,2-2,-1-1,-1-2,0-1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16711.7 7111.04,'13'0,"2"0,-5 0,4 0,3 0,4 0,4 0,4 0,2 0,5 0,4 0,6 0,4 1,4 1,1 0,1 1,-2-1,-1 0,-1 0,-2-1,-3 1,-1-1,-2 0,-1 0,-2-1,-1 1,-1-1,-2 0,-2 0,-3 0,-3 0,-3 0,-3 0,-3 0,-2 0,2 0,-4 0,-2 0,-4 0,4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10290.7 7558.04,'11'0,"11"0,-4 0,4 0,-2 0,3 0,7 0,4 0,3 0,3 0,5 0,8 0,5 0,6 0,4 0,2 0,0 0,0 0,24 0,-2 0,-11 0,-19 0,-3 0,-4 0,-4 0,-4 0,-7 1,0 1,-7 1,-3 0,-7-1,-6 1,-5-1,3 1,-5-1,0-2,3 0,-2 0,4 0,3 0,-4 0,3-1,3 1,3 0,3 0,3 0,1 0,2 0,0 0,2 0,3 0,1 0,-8 0,2 0,5 0,2 0,1 0,1 0,7 0,-1 0,-5 1,-1-1,-1 0,-1 0,-2 0,0 0,-1 0,0 0,0 0,-1 0,0 0,0 0,-1 0,-2 0,-1 0,-3 0,-1 0,-3 0,-4 0,-3 0,0 0,-3 0,-3 0,-1 0,0 0,9 0,-1 0,-5 0,2 0,1 0,3 0,-8 0,1 0,1-1,-1 0,1-1,1 0,0-1,0 1,0 0,0 0,4 0,-1 0,-3 1,0 0,-1 1,0-1,-1 2,-1 0,-1 1,0 1,6 3,-3-3,1 2,-5-1,0 0,5 2,-4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9248.7 9216.04,'15'0,"0"0,7 0,6 0,6 0,6 0,0 0,3 0,12 0,4 0,2 0,2 0,1 0,1 0,-2 0,-1 0,-1 0,-1 0,-2 0,-2 0,-4 0,-3 0,-5 0,-5 0,4 0,-8 2,-7 0,-8 1,-5 1,-6-1,0 3,-12 4,-3-1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17370.7 8876.04,'10'0,"1"0,11 0,-6 0,4 0,3 0,1 0,-1 0,0 0,10-2,1-1,-4-1,1 0,2-2,0 1,1-2,0 0,0-1,-1-2,-4 1,-2 0,6-2,-1 1,-5 2,-3 1,-1 1,-2 1,0 2,0 0,0 1,-1 0,5 1,-3 1,-5 0,-3 0,-3 1,2 0,-3 0,1 0,-1-1,1-1,-1 1,3 1,1-1,-3 2,-3 3,-8 6,10-7,0-4,1-1,-2 4,-7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17838.7 8855.04,'1'10,"15"-5,-6-3,4-1,3 0,2 0,4-1,2 1,1-1,3 0,1 0,-1 0,0 0,-1 0,-2 0,-3 0,-1 0,3 0,-5 0,-3 1,-4 0,4 1,-8 1,0 2,0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1710 6667.5,'11'1,"2"6,4-2,-6-2,1 0,2-1,2 0,1 0,1 0,0-1,1 0,1-1,0 1,0-1,-1 0,-1 1,1-1,-1 0,0-1,-1 1,-1 0,-2 0,0 0,2 0,0 0,0 0,-1 0,-1 0,0 1,-1 1,-1 0,0 1,0 0,2 1,0 0,-1-1,-4-1,1 0,0-1,0 0,1 0,-1 0,2-1,1 0,-2 1,1-1,1 0,0 0,2-1,1 1,1 0,0 0,-2 0,0 0,1 0,-1 0,1 0,0 0,-4 0,0 0,1-1,1 1,2 0,-1 0,-1 0,0 0,0 0,-1 0,0 0,-1 0,-1 0,1 0,-1 0,0 0,0 0,-1 0,6 0,-4 1,0-1,0 0,-1 0,-1 0,1 0,4 0,-2 0,-3 0,4 0,1 0,1 0,1 0,2 0,-9 0,8 0,-8 0,10 0,-9 0,2 0,0-1,3 0,0 0,2-1,-2 1,0 0,2-1,2-1,-1 1,0-1,1 1,-2-1,6 1,-3 0,-4 0,-4 1,-2 0,0 1,0-1,-1 1,0 0,0 0,1 0,0 0,1 0,1 0,1 0,1 0,1 0,1 0,1 0,1 0,1 0,2 0,0 0,-2 0,-1 0,0 1,-2-1,-1 0,-1 0,-1 0,-1 0,0 0,0 0,0 0,-1 0,-1 0,0 0,0 0,-1 0,1 0,-1 0,3 0,-2 0,0 0,6-1,-3 1,-2-5,-6-3,4 6,1 2,-1 0,0 0,2 0,-1-2,1-2,-2 1,0 0,1 1,-1 1,1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1800 6622.5,'10'0,"3"0,-2 0,-1 0,2 0,1 0,5 0,-8 0,6 0,3 0,-8 0,1 0,2 0,0 0,1 0,1 0,-1 0,1 0,1 0,0 0,0 0,0 0,-1 0,-1 0,4 0,-1 0,-2 0,0 0,-1 0,1 0,0 0,0 0,-1 0,-1 0,0 0,-1 0,0 0,0 0,-2 0,1 0,4 0,1 0,-2 0,0 0,2 0,0 0,1-1,1 0,-2 0,-1 0,2-1,-1 1,-1-1,0 1,0-1,-1 1,1 0,-2 0,-2 1,3-1,-2 1,-2 0,2 0,1 0,1 0,-3-1,4-2,-3 0,4 0,-2 1,0 1,-2 0,4 0,-2 1,-5 0,0 0,0 0,7 0,-3 0,-4 0,3 0,-3 1,2-1,2 0,1 0,-1 0,2 0,3 0,-8 0,-1 0,2 0,0 0,1 0,1 0,1 0,1 0,0 0,2 0,2 0,1 0,3 0,2 0,1 0,2 0,1 0,0 0,0 0,0 0,-1 0,0 0,-2 0,-1 0,-2 0,-1 0,-2 0,-3 0,-3 0,-2 0,2 0,-2 0,-1 0,-2 0,7 0,-3 0,-4 0,1 0,2 0,0 0,-3 0,6 0,0 0,-1 0,0 0,1 0,-2 0,-3 0,-1 0,0 0,6 0,-1 0,0 0,-2 0,-2 0,0 0,3 0,-3 0,1 0,0 0,1 0,-2 0,1 0,0 0,1 0,-2 0,-5 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6360 9142.5,'15'0,"-5"0,10 0,-6 0,1 0,0 0,1 0,1 0,0 0,1-1,1 0,1 0,0-2,1 0,-1 0,0 0,0 0,1 0,-1 1,-4 0,-2 0,1 1,-1 0,0 0,-1 0,-3 1,8-1,-2 1,2 1,1-1,-1 0,-8 0,6 0,-2 0,2 1,1-1,-1 0,2 0,-7 0,0 0,-1 0,5 0,-5 0,0-1,0 1,0 0,0 0,5 0,-2 0,4 0,-1 0,-4 0,1 0,-1 0,0 0,-2 0,6 0,-6 0,-1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3765 8842.5,'16'0,"-6"1,3 0,2 2,1 0,3 0,1 0,1 1,1 0,1 0,0 0,2-1,2 0,0 1,-1-1,0 0,10 3,1-1,-7 0,1-1,7 2,2 0,2 0,2 0,2 0,0 0,0 1,1-1,0 0,-1 0,-1-1,-1 0,-3-2,-1 0,-3 0,-2-1,-3-1,-2 0,-3 0,-2 0,-3-1,-3 0,3 0,-5-1,-4 1,3-1,-6 1,0-1,3-1,-3-2,-1 1,5-1,-2 3,0-1,0-2,5-4,-4 0,-3 1,-21 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4095 8827.5,'13'0,"3"0,-4 0,3 0,3 0,3 0,2 0,2 0,2 0,1 0,2 0,0 0,1 0,0 0,-1 0,-1 0,-1 0,-1 0,-2 0,-3 0,-2 0,-2 0,-2 0,-2 0,-2 0,2 0,-2 0,4 0,-6 0,0 0,2 0,1 0,-3 0,6 0,-2 0,2 0,3 0,-8 0,1 0,0 0,1 0,1 0,-1 0,1 0,-1 0,0 0,1 0,0 0,-1 0,0 0,0 0,-2 0,1 0,-1 0,1 0,0 0,-1 0,1 0,-1 0,-1 0,9 0,-9 0,8 0,-1 0,-1 0,0 0,0 0,-1 0,-1 0,2 0,-5 0,2 0,-1 0,6 0,-1 0,0 0,2 0,-3 1,-6 0,0 1,-1-1,1 1,0 0,0 0,2 1,1-1,0 0,1 1,-1-1,1 0,0-1,1 0,-1 0,0 0,-1 0,0-1,1 0,-1 0,0 0,0 0,-1 0,0 0,-1 0,0 0,0 0,0 0,0 0,0 0,0 0,1 0,0 0,0 0,5-1,-1 0,-2-1,-4 1,7-2,-1 0,4 1,-9 1,-1 0,5 0,2 1,0 0,-7 0,1 0,1 0,1-1,1-1,2 0,1-1,1-1,1-1,1 0,1-1,1 1,-1-1,1 2,-2-1,-1 1,-1 0,-1 0,-2 1,-2 0,0 0,-2 1,-1 0,1 1,-1 0,9 0,-1 1,-2 0,-4 0,0 1,0-1,3 0,-2 1,-3-1,-9 10,0 2,-2-2,-5 3,-3 2,0-4,2-1,1-1,1 1,-5-5,-2-6,0 1,0 1,-10 1,7 1,-3 0,-1 0,-4 0,-1 1,7-2,0 1,-4 1,0-1,5 0,1-1,-5 1,2 0,2-2,4 1,-5-1,4-1,2 0,-3-1,2 1,0 0,-4 0,4 0,-1 0,-1 0,-3 0,1 1,4-1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1189.7 2561.04,'10'0,"1"0,1 0,5 0,-7 0,0 0,2 0,-2 0,2 0,2 0,0 0,6 0,0 0,-1 0,-1 0,-3 0,-2 0,-3 0,4 0,-3 0,1 0,2 0,0 0,-3 0,2 0,0 0,1 0,-1 0,-1 0,5 0,0 0,-5 0,-1 0,-1 0,6 0,0 0,1 0,-5 0,-1 0,0 0,0 0,7 0,-3 0,-4 0,-1 0,0 0,0 0,3 0,0 0,0 0,0 0,1 0,-1 0,-3 0,2 0,-1 0,-1 0,1 0,0 0,5 0,-3 0,-3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3795 8767.5,'11'0,"4"0,3 0,-3 0,3 0,-1 0,2 0,2 0,1 0,0 0,0 0,0 0,-2 0,0 0,0 0,-2 0,-1 0,4 0,-4 0,-3 0,-3 0,3 0,-3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4200 8752.5,'10'0,"4"0,-2 0,-1 0,1 0,0 0,0 0,-1 0,1 0,0 0,-1 0,-1-2,7-1,-6 0,2 0,0 0,5-2,-9 2,1 1,3 0,1 0,-1 1,-1 0,-1 0,-1 1,3 0,0 0,3 0,-2 0,-2 0,-2 0,2 1,0-1,-2 0,0 0,1 0,4 0,-3 0,2 0,1 0,1 0,3 0,-8 1,1 0,0 1,2-1,-1 1,0-1,0 1,-1-1,0 0,-2 0,9 0,-9-1,8 1,0-1,1 0,-2 0,1 0,0 0,2 0,-9 0,0 0,-1 0,1 0,0 0,-1-1,1 1,0 0,-2 0,1 0,1 0,1 0,-1 1,2 0,0 0,2 1,1-1,0 1,0-1,1 1,0-1,0 0,-1 0,0-1,-2 1,0-1,-2 1,0-1,2 0,-2 0,-2 0,4 0,-1 0,-1 0,4 0,1 0,0 0,-7-1,1 1,1 0,0 0,2 0,3 0,0 0,0 0,-6 0,0 0,-1 0,8 0,-2 1,3 1,-7-1,0 1,2-1,-1 1,2-1,-1 1,1 0,0 0,2 0,0 1,1-1,0-1,0 1,3-1,-1 1,-4-2,-2 1,2-1,-2 1,0-1,-1 0,-1 1,-1 0,0 0,-1 1,0 0,0 0,0-1,3 1,-1 0,3-1,-4-1,-1 0,3 0,-2 0,2 0,-2 0,2-1,2 1,1 0,-2 0,-4 0,0 0,0 1,1-1,1 0,-2 0,4 0,1 0,0 0,-4 0,-1 0,1 0,1 0,1 0,0 0,4 3,-1 2,-6-1,-1 2,-3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1172 4958.63,'0'10,"0"1,0-1,11-5,3-3,0-2,1 0,5 0,-9 0,0 0,5 0,-1 0,1 0,-6 0,0 0,0-1,8 1,-1 0,-3 0,-3 0,-2 0,0 0,1 1,4-1,-2 0,4 0,-6 0,0 0,8 0,-3 0,-3 0,-2 0,0 0,3 0,1 0,-1 0,0 0,3 0,0 0,-1 0,-1 0,-4 0,7 0,-7 0,8 0,-8 0,7 0,1 0,-5 0,-3 0,3 0,-1 0,-2 0,5 0,1 0,0 2,-2 1,-2 2,-3 3,0 0,3-2,0-3,2-1,2-2,0 1,-6-1,1 0,1 0,-1-1,1 1,-1 0,1 0,0 0,1 0,1 0,0 0,6 0,-2 0,0 0,-1-1,-2 1,-2 0,4 0,-3 0,2 0,0 0,-6 0,0 0,0 0,8 0,-8 0,7 1,-4-1,1 0,0 0,-4 0,0 0,5 0,0 0,3 0,-8 0,1 0,7 0,-2 0,-4 0,3 0,-1 0,2 0,-4 0,2 0,1 0,-3 0,4 0,-2 0,-3 0,-1 0,1 0,-1 0,0 0,3 0,-3 0,5 0,-3 0,3 0,4 0,-9 0,7 0,-4 0,-2 0,2 0,-1 0,4 0,-5 0,1 0,-1 0,7 0,-1 0,-6 0,1 0,1 0,-1 0,-1 0,-1 0,7 0,-5 0,3 0,2 0,0 0,-7 0,2 0,-1 0,2 0,2 0,0 0,0 0,1 0,0 0,0 0,0 0,-1 0,2 0,0 0,2 0,0 0,0 0,2 0,0 0,1 0,0 0,0 0,-1 0,-1 0,-2 0,0 0,-2 0,-1 0,-1 0,-1 0,-2 0,1 0,-2 0,2 0,3 0,0 0,0 0,0 0,-1 0,0 0,-3 0,0 0,0 0,2 0,0 0,2 0,-2 0,2 0,6 0,0 0,-4 0,0 0,2 0,-2 0,0 0,-2 0,5 0,-3 0,-1 0,-1 0,-3 0,-1 0,4 0,-3 0,2 0,-2 0,5 0,2 0,-1 0,-2 0,-3 0,-3 0,0 0,4 0,-2 0,4-1,4-2,-8 2,1-1,1 0,3 0,0 0,-2 1,-1-1,0 1,-1-1,-1 0,0-1,-1 1,0 0,0 0,-1 0,0 0,9 0,0 1,-7 0,1 1,2-2,2 0,1-1,1-1,-1 0,-2 1,-1 0,3-1,0 1,1 1,1-1,1 2,1-1,1 1,2 0,1 1,2-1,4 1,2 0,8 1,2 0,-9 1,1 1,6 1,2 0,1 0,0 0,0-1,2 0,-2 0,-1-1,-2 0,-2 0,-2-1,-3 0,-3-1,-2 1,-4-1,-1 0,-3 0,-2 1,-2 0,-3 0,0 2,-1-1,-1 0,-2 0,-1-1,4 3,-2-1,-1 0,1 0,-3-1,0 0,7 1,-2-1,0-1,0-1,2 0,1 0,1 0,-8 0,2 2,1-1,3 1,1 0,1 0,2 0,1-1,0 1,0-1,0 0,0 0,-1 0,1-1,0 1,0-1,-2 0,-1 0,-2 0,0 0,-1 1,1 0,-1 0,1 1,-2 1,-1 0,-1 0,1 1,-2-1,1 0,3 1,-2-1,-1 0,5-1,0 0,-1-1,0-1,-2-1,-3 1,5 0,-1 0,2 0,-7 0,0-1,1 1,1 0,2 0,2 0,1 0,0 0,1 0,-1 0,1 0,-1 0,-1 0,1 0,-1 0,0 0,-1 0,0 1,1 0,1 1,0-1,1 1,0 0,1 0,1 1,1 0,1 1,2-1,1-1,2 1,0-1,2 0,0 0,-4-1,1 0,4-1,0 1,0-1,-2 1,-3-1,-1 0,0 0,-3 0,0-1,-4 1,-3 0,-3 0,4 0,-3 0,-2-1,1 1,1 0,1 0,-1-2,-1-1,-1-3,2-3,-1 1,-1 0,-2-3,-5-2,-4 0,1 1,-1 1,1 0,1 0,-1-1,0 1,-1-1,-1-1,-3 2,-4 4,-4-1,1 2,-3 3,-2 1,4 1,0 0,1 0,1 1,-9 0,6 0,3 0,-2 0,-3 0,4 0,-2 1,-4-1,-3 0,10 0,-1 0,0 0,0 0,0 0,-3 0,-1 0,2 0,0 0,0 0,0 0,1 0,0 0,-4 0,2 0,2 0,2 0,-5 0,5 0,0 0,-2 0,-1 0,3 0,-2 0,-2 0,-2 0,3 0,0 0,1 0,-5 1,-2 4,10-1,-1 0,0-1,1 1,-1-1,0 0,1 0,-1-1,-9 1,-1-1,6-2,0 1,2-1,-6 0,1-1,1 1,5 0,0 0,0 0,-6 0,6 0,1 0,-7-1,1 1,-4 0,10 0,-9 0,7 0,-2 0,0 0,-3 1,-2-1,9 0,0 0,-3 0,0 0,2 0,0 0,1 0,-1 0,-6 0,3 0,3 0,-4 0,4 0,-5 0,-1 0,6 0,-1 0,0 0,0 0,0 0,0 0,-1 0,0 0,1 0,2 0,0 0,-8 0,6 0,1 0,1 0,-5 0,0 0,-1 0,1 0,0 0,2 0,2 0,-3 0,0 0,1 0,-1 0,-3 0,-4 0,9 0,-2 0,1 0,0 0,2 0,-2 0,-4 0,-1 0,3 0,0 0,1 0,1 0,2 0,0 0,-6 0,4 0,0 0,-1 0,-1 0,-1 0,-2 0,0 0,-3 0,11 0,0 0,-2 0,-4 0,3 0,-6 0,1 0,6 0,0 0,0 0,0 0,1 0,-1 0,0 0,1 0,0 0,1 0,-3 0,2 0,1 0,-2 0,-6 0,2 0,2 0,2 0,1 0,0 0,-1 0,2 0,-1 0,-3 0,1 0,-2 0,0 0,-1 0,-5 0,9 0,0 0,-1-1,0 0,-2-1,5 0,-2 0,0 0,0 0,-1 0,-1 0,-1-1,-2 0,-1 0,-1 1,-3-1,-1 1,4 0,1 1,1 0,1 0,0 0,2 1,1 0,-1 0,-2-1,0 1,0 0,-1 1,1-1,0 0,-3 0,0 0,2 0,0 0,1 0,2-1,0-1,2 0,0 0,1 0,-4 0,1 0,2 0,-7 0,0 1,9 0,0 1,-1 0,0 0,0 0,0 0,-8 0,9 0,-1 0,0 0,-2 0,2 0,-1 0,0 0,-1 0,1 0,0 0,0 0,0 1,-1-1,-1 0,1 0,0 0,-1 0,2 0,-1 0,0 0,0 0,0 0,-1 0,0 0,1 0,1 0,-1 0,0 0,1 0,-1 0,2-1,-1 1,1 0,0 0,0 0,-1 0,-1 0,0 0,-1 0,-1 0,2 0,0 0,1 0,1 0,1 0,-7 0,-2 0,5 0,0 0,-1 0,2 0,0 0,0 0,2 0,1 0,-3 0,2 0,-2 0,0 0,-2 0,-6 0,9 0,0 0,0 0,1 0,1 0,-5 0,1 0,-1 0,0 0,5 0,-1 0,-1 0,1 0,1 0,1 0,-5 0,0 0,0 0,-2 0,0 0,0 0,-2 0,-1 0,9 0,-2 0,0 0,0 0,-1 0,1 0,1 0,-1 0,1 0,-1 0,-4 0,1 0,2 0,-6 0,8 0,-8 0,3 0,4 0,-1 0,0 0,-1 0,-6 0,2-1,-2-3,10 2,0 0,-2 0,-1 0,-2 1,2-1,0 1,-6 0,-1 0,2 1,4 0,-2 0,-2 0,-1 0,7 0,0 0,-1 0,0 0,0 0,1 0,2 0,-10 1,10-1,0 0,-11 0,9 0,2 0,0 0,-1 0,1 0,0 0,-10 0,1 0,0 0,-3-1,10 1,0 0,-7 0,8 0,0 0,1 0,-2 0,-1 0,-1 0,-3 0,1 0,1 0,1 0,-4 0,1 0,1 0,2 0,2 0,1 0,-5 0,0 0,4 0,-3 0,4 0,1 0,-2 0,2 0,-1 0,-6 0,3 0,-6 0,9 0,0 0,-7 0,4 0,4 0,-1 0,-1 0,2 0,-4 0,3 0,-2 0,1 0,1 3,3 3,-4 0,2-1,2 0,0 0,-4 1,0-3,-1 1,2 1,-1-1,-4-1,7-1,-10 2,1 1,3-1,5-1,1 0,-1-3,-1 1,-3 5,1-1,3-1,-1-2,0-1,-4-1,3 0,0 0,2 0,0 0,-2-1,2 1,0 0,1 0,-1 1,0-1,-2 0,2 0,-2-5,2-2,1 2,-1 2,-1 3,1 0,0 1,0-1,0-1,6-9,5-2,1 1,-1 0,1 0,9 11,1 0,-1 0,3 0,5 0,-7 0,2 0,1 0,3 0,0 1,1 1,0 0,-1 0,0 0,4 0,-3 0,-2 0,-5-1,-1 0,1 0,-1-1,7 1,-5-1,-2 0,0 0,2 0,-1 0,-1 0,2 0,-2 0,3 0,0 0,-2 0,1 0,-1 0,-1 0,3 5,-3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4416 5015.63,'0'10,"10"-3,3-6,3-1,-6 0,0 0,1 0,6 0,-4 0,0 0,-1 0,-1-1,-1 1,4 0,-1 0,3 0,3 0,-8 0,1 0,-1 0,0 0,-1 0,8 0,-4 0,-2 0,3 0,-2 0,4 0,-3 0,-4 0,1 0,-1 0,0 0,0 0,0 0,1 0,-1 0,2 0,-1 0,1 0,-2 0,1 0,3 0,-2 0,1 0,1 0,-3 0,1 0,-2 0,2 0,-2 0,2 0,-2 0,4 0,1 0,1 0,-6 0,9 0,-3 0,-1 0,-3 0,2 0,1 0,3 0,-6 0,0 0,0 0,0 0,0 0,-2 0,5 0,2 0,-3 0,-3 0,2 0,0 0,-2 0,5 0,-6 0,-1 0,1 0,7 0,-3 0,-3 0,1 0,0 0,-2 0,6 0,-4 0,0 0,0 0,0 0,0 0,0 0,0 0,1 0,2 0,-2 0,1 0,2 0,3 0,-8 0,-1 0,0 0,0 0,0 1,8 3,-6 1,2 2,0 1,-4-5,0 1,-1-2,8 2,-2-3,1 0,-1-1,0-1,-4 1,0 0,2 0,2 0,1 3,-6 0,0 1,1 0,1-1,-1 1,3 0,0 0,-1-1,-2-1,0-1,0 0,1 0,-1-1,1 1,0-1,-2 0,0-1,5 1,-1 0,1 0,3 0,-8 0,0 0,1 0,0-1,0 1,0 0,2 0,0 0,-2 0,0 0,0 0,6 0,-4 0,0 0,-2 1,5-1,0 0,0 0,-4 0,1 0,1 0,1 0,3 0,-4 0,0 0,-1 0,-3 0,8 0,0 0,-1 0,4 0,-8 0,-1 0,0 0,-2 0,0 0,6 0,3 0,-3 0,-4 0,1 0,-2 0,-1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4866 4846.63,'10'0,"0"3,1 1,5 0,-6-1,3 0,2 1,-3-1,1-1,4 0,1 1,0-2,1 1,0-1,-1 0,-1 0,-1-1,-1 0,0 1,1-1,0 0,2 0,-2-1,-1 1,0 0,-3 0,-1 0,3 0,1 0,-2-1,-1 1,-1 0,5 0,-2 0,-3 0,1 0,1 0,-2 0,1 0,-2 0,1 0,3 0,1 0,2 1,0-1,-1 0,1 0,-1 0,-1 0,-1 0,1 0,3 0,-1 0,-3 0,-3 0,-1 0,3 0,-3 0,0 0,2 0,-2 0,3 0,3 0,-3 0,4 0,1 0,-1 0,-2 0,-3 0,1 0,2 0,1 0,1 0,-7 0,0 0,2 0,1 0,-1 0,-2 0,1 0,3 0,0 0,0 0,4 0,-3 0,3 0,0 0,-6 0,1 0,-1 0,-2 0,8 0,-1 0,-1 0,-4 0,3 0,-2 0,-1 0,4 0,2 0,-3 0,-3 0,1 0,-2 0,6 0,-3 0,0 0,-1 0,0 0,2 0,-5 0,0 0,1 0,-1 0,0 0,4 0,0 0,1 0,2 0,0 0,1 0,-6 0,-1 0,0 0,4 0,0 0,1 0,3 0,-8 0,-1 0,3 0,0 0,2 0,-1 0,-1 0,-1 0,-2 0,0 0,1 0,1 1,0 1,2 0,0 0,1 0,1 0,-1 2,-1-1,-1 0,0 1,1 0,0 0,-2 1,1 1,-1-1,4 2,-2-2,-2 0,-1-2,4 2,-4-3,0-2,1 0,-1 0,-1-1,2 1,0-1,1 1,0 0,-1 0,-1 0,3 0,-2 0,-2 1,0-1,1 0,2 0,0 0,-2 0,1 0,5 0,-2 0,1 0,-2 0,-1 0,0 0,-2 0,1 0,-2 0,1 0,-1 0,2 0,0 0,-2 0,0 0,3 0,-3 0,3 0,-3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1657.7 2412.04,'10'0,"1"0,3 0,2 0,0 0,0 0,1 0,1 0,-1 0,-2 0,-3 0,-2 0,0 0,0 0,0 0,0 0,0 0,0 0,0 0,1 0,-1 0,2 0,-1 0,-1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4464.7 2497.04,'10'0,"2"0,1 0,6 3,-6-1,7 0,4 2,4 0,3 0,3 0,2 0,6 0,3-1,-9-1,0 0,7 0,-1-1,6 0,-3 0,-6 0,-2-1,-3 0,-4 0,3 0,-6 0,-3 0,-5-1,-3 1,-2 0,-3 0,3 0,-3-1,-1 1,0 0,4 0,2 0,1 0,-7 0,4 0,1 0,0 0,0 0,0 1,0-1,-5 0,12 0,-8 0,-2 0,1 0,0 0,1 0,1 0,-1 0,0 0,0 0,0 0,-1 0,0 0,0 0,-1 0,1 0,1 0,1 0,0 0,1 0,-1 0,0 0,0 0,2 0,0 0,0 0,1 0,-1 0,7 0,-3 0,-1 0,-8 0,-1 0,1 0,-1 0,2 0,-2 0,7 0,-4 0,-1 0,1 0,-3 0,-1 0,0 0,7 0,-2 0,2 0,2 0,-7 0,-2 0,2 0,2-1,2 0,0-1,1-1,0 1,-1 0,0 0,-1 0,-1 0,0 0,0 1,-2 0,5 0,-2 1,1-1,-5 1,2 0,-3 0,1 0,4 0,1 0,-3 0,-1 0,3 0,1 0,5 0,1-2,-2 0,-2-1,-2 0,-3 1,-1 0,-3 0,5-1,3 2,-3 0,-2 1,6 0,-7 0,2 0,-1 0,-1 0,6 0,-6 0,0 1,-1-1,1-3,1-3,-2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7504.7 2540.04,'10'0,"2"0,6 0,-3 0,3 0,4 0,3 0,3 0,7 0,2 0,-8 0,1 0,9 0,0 0,-5 0,-2 0,-4 0,-1 0,6-1,-2-1,-9 0,0 0,4 0,-2-1,-4 0,-3 1,-2 0,-3 1,-2 0,4-1,-2 2,0 0,-2 0,1 0,0 0,2 1,-2-1,-1 0,0 0,1 0,-1 0,1 0,3 0,0 0,3 0,-1 0,-2 0,-4 0,2 0,-1 0,2 0,-3 0,3 0,5 0,2 0,-9 0,0 0,0 0,3 0,-2 0,5 0,-7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2189.7 2816.04,'15'0,"0"0,-5 0,4 0,2 0,-1 0,1 0,5 0,5 0,5 0,4 0,4 0,3 0,2 0,1 0,-4 0,-1 0,8 0,0 0,3 0,-3 0,-13 0,-2 0,3 0,-2 0,-3 0,-2 0,-2 0,-2 0,-3 0,-2 0,-2 0,-1 0,-4 0,-1 0,0 0,6 0,-6 0,2 0,1 0,3 0,-2 0,-3 0,-1 0,2 0,5 0,-8 0,0 0,-1 0,6 0,-3 0,2 0,-1-2,7-2,-8 1,2 1,-1 0,2 0,-1 1,-1-1,1 1,-1 0,-1 0,0 1,0-1,-1 1,0 0,-1 0,1-1,0 0,1-1,0 0,0 0,1 0,1-1,-1 0,1-1,1-1,0 0,1-1,0 1,2 1,-1-1,2 2,-1 0,0 0,0 1,-2 1,1-1,0 2,1-1,0 1,-1 0,1 0,5 0,4 0,3 0,4 0,3 0,5 1,2-1,2 0,0 0,-1 0,-1 0,-4 0,-2 0,-3 0,-3 1,-3-1,-3 0,-2 0,2 0,-5 0,-3 0,-4 0,-3 0,3 0,-1 0,5 0,-8 0,0 0,0-1,-1 1,5 0,-5 0,0 0,0 0,8 0,-2 0,-1 0,-2 0,-1 0,-1 0,0 0,0 0,1 0,-2 0,0 0,0 0,1 0,-1 0,1 0,0 0,-22 0,0 0,0 0,-5 0,-5 0,-8 0,-8 0,-7 0,-7 0,-6 0,-13 0,-4 0,15 0,-3 0,-10 0,-2 0,1 1,5 0,-4 1,8 1,19-1,4 0,1 0,4 0,-3 0,9 0,9-1,6 1,1 0,22 4,-4 3,-5 1,2 0,-14-4,-1 1,-1 3,-1 2,5-3,-2 1,0-1,1-1,0-1,3-2,-5 2,5-2,12 4,5-2,3-7,2 0,-1 1,3-1,3 0,2 0,5 0,3 0,-6 0,2 0,3 0,0 0,1 0,-3 0,-1 0,-2 0,0 0,-3 0,-2 0,-3 0,-3-1,4 1,-5 0,1 0,-1 0,3 0,3 0,-6 0,3 0,1 0,1 0,0 0,-2 0,0 0,4 0,-2 0,4 0,-9 0,1 0,2 0,1 0,0 0,-1 0,0 0,-2 0,6 0,2 0,-9 0,1 0,0 0,1 0,-1 0,1 0,0 0,-1 0,1 0,-1 0,4 0,-2 0,-2 0,-2 0,6 0,-4 0,0 0,-1 0,0 0,2 0,0 0,-1 0,0 0,1 0,0 0,4 0,3 0,0 0,-3 0,-1 0,-3 0,-1 0,4 0,0 0,2 0,0 0,0 0,-3 0,0 0,1 0,1 0,-3 0,-2 0,1 0,-1 0,1 0,2 0,-4 0,6-4,-6 1,1-1,0-1,0 1,0-1,-1 1,-1 0,7-1,-4 2,1 1,-4-2,3-5,-2 5,2 2,-1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6611.7 4071.04,'5'-12,"5"7,2 2,7 1,-7 2,2-1,2 1,1 0,1 0,1 0,2 0,1 0,1 0,2 0,1 0,2 0,-3 0,1 0,4 0,2 0,0 0,2 0,1 0,0 0,1 1,1-1,-1 0,0 1,-1 1,-1 1,0-1,-1 0,-1 0,-1 0,1 0,-2 0,-9-1,-1 0,1 0,0-1,0 1,-1-1,0 0,-1 0,5 0,-4 0,-1 0,-7 0,-1 0,0 0,-1 0,6 0,-6 0,9 0,-9 0,0-1,0 1,4 0,3 0,-7 0,1 0,0 0,0 0,-1 0,1 0,1 0,-1 0,1 0,0 0,4 0,0 0,-1 1,-3-1,-1 0,-1 0,0 0,4 0,3 0,0 0,2 0,-7 0,-1 0,1 0,-1 0,-1 0,0 0,6 0,-4 0,0 0,0 0,1 0,1 0,3 0,-4 0,-3 0,1 0,-1 0,0-1,-5-8,-4-2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10120.7 7132.04,'12'0,"-2"0,5 0,-5-1,4 0,2-1,3 0,2-1,3-1,-2 1,2 0,5-1,0 0,0 0,-2 0,3-2,-2 0,-7 1,-1 0,5-1,-2 0,-6 2,-1 1,4-1,-3-1,-2 1,-4-2,-1 1,-2-1,4-3,-3 2,3 2,-1 3,1 2,0 0,-2 0,6 1,-6-1,7 0,-4 0,0 1,-3-1,0 0,0 0,5 0,-1-1,1 1,3 1,-6 1,2 0,1 2,0 0,-2 1,0 1,-1 0,-2 1,-1 0,-2-1,3 6,-6-2,-3 0,-11-6,-1-5,-1 1,-1 1,2-1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5-15T11:46:22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10375.7 7111.04,'2'14,"4"-2,3-3,2-2,3-1,-1-3,2 0,1 0,3-1,2-1,1 1,3-2,0 0,6-2,-2-1,-3 1,-7 0,-2 0,3-1,-3 1,-2 1,-3 0,-2 0,7 0,-3 1,-3 0,2 0,-1 0,-1 0,5 1,0-1,0 0,1 0,-4 0,-1 0,-1 0,0 0,-1 0,2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613F8B-ADDB-4B1F-9D32-9C1905D1979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613F8B-ADDB-4B1F-9D32-9C1905D1979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5" Type="http://schemas.openxmlformats.org/officeDocument/2006/relationships/theme" Target="../theme/theme1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9.xml"/><Relationship Id="rId8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5" Type="http://schemas.openxmlformats.org/officeDocument/2006/relationships/theme" Target="../theme/theme1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32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1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1.xml"/><Relationship Id="rId8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39.xml"/><Relationship Id="rId6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5" Type="http://schemas.openxmlformats.org/officeDocument/2006/relationships/theme" Target="../theme/theme1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44.xml"/><Relationship Id="rId11" Type="http://schemas.openxmlformats.org/officeDocument/2006/relationships/slideLayout" Target="../slideLayouts/slideLayout143.xml"/><Relationship Id="rId10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3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3.xml"/><Relationship Id="rId8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51.xml"/><Relationship Id="rId6" Type="http://schemas.openxmlformats.org/officeDocument/2006/relationships/slideLayout" Target="../slideLayouts/slideLayout150.xml"/><Relationship Id="rId5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48.xml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5" Type="http://schemas.openxmlformats.org/officeDocument/2006/relationships/theme" Target="../theme/theme1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56.xml"/><Relationship Id="rId11" Type="http://schemas.openxmlformats.org/officeDocument/2006/relationships/slideLayout" Target="../slideLayouts/slideLayout155.xml"/><Relationship Id="rId10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5.xml"/><Relationship Id="rId8" Type="http://schemas.openxmlformats.org/officeDocument/2006/relationships/slideLayout" Target="../slideLayouts/slideLayout164.xml"/><Relationship Id="rId7" Type="http://schemas.openxmlformats.org/officeDocument/2006/relationships/slideLayout" Target="../slideLayouts/slideLayout163.xml"/><Relationship Id="rId6" Type="http://schemas.openxmlformats.org/officeDocument/2006/relationships/slideLayout" Target="../slideLayouts/slideLayout162.xml"/><Relationship Id="rId5" Type="http://schemas.openxmlformats.org/officeDocument/2006/relationships/slideLayout" Target="../slideLayouts/slideLayout161.xml"/><Relationship Id="rId4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9.xml"/><Relationship Id="rId2" Type="http://schemas.openxmlformats.org/officeDocument/2006/relationships/slideLayout" Target="../slideLayouts/slideLayout158.xml"/><Relationship Id="rId15" Type="http://schemas.openxmlformats.org/officeDocument/2006/relationships/theme" Target="../theme/theme1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68.xml"/><Relationship Id="rId11" Type="http://schemas.openxmlformats.org/officeDocument/2006/relationships/slideLayout" Target="../slideLayouts/slideLayout167.xml"/><Relationship Id="rId10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57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7.xml"/><Relationship Id="rId8" Type="http://schemas.openxmlformats.org/officeDocument/2006/relationships/slideLayout" Target="../slideLayouts/slideLayout176.xml"/><Relationship Id="rId7" Type="http://schemas.openxmlformats.org/officeDocument/2006/relationships/slideLayout" Target="../slideLayouts/slideLayout175.xml"/><Relationship Id="rId6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72.xml"/><Relationship Id="rId3" Type="http://schemas.openxmlformats.org/officeDocument/2006/relationships/slideLayout" Target="../slideLayouts/slideLayout171.xml"/><Relationship Id="rId2" Type="http://schemas.openxmlformats.org/officeDocument/2006/relationships/slideLayout" Target="../slideLayouts/slideLayout170.xml"/><Relationship Id="rId15" Type="http://schemas.openxmlformats.org/officeDocument/2006/relationships/theme" Target="../theme/theme1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80.xml"/><Relationship Id="rId11" Type="http://schemas.openxmlformats.org/officeDocument/2006/relationships/slideLayout" Target="../slideLayouts/slideLayout179.xml"/><Relationship Id="rId10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9.xml"/><Relationship Id="rId8" Type="http://schemas.openxmlformats.org/officeDocument/2006/relationships/slideLayout" Target="../slideLayouts/slideLayout188.xml"/><Relationship Id="rId7" Type="http://schemas.openxmlformats.org/officeDocument/2006/relationships/slideLayout" Target="../slideLayouts/slideLayout187.xml"/><Relationship Id="rId6" Type="http://schemas.openxmlformats.org/officeDocument/2006/relationships/slideLayout" Target="../slideLayouts/slideLayout186.xml"/><Relationship Id="rId5" Type="http://schemas.openxmlformats.org/officeDocument/2006/relationships/slideLayout" Target="../slideLayouts/slideLayout185.xml"/><Relationship Id="rId4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83.xml"/><Relationship Id="rId2" Type="http://schemas.openxmlformats.org/officeDocument/2006/relationships/slideLayout" Target="../slideLayouts/slideLayout182.xml"/><Relationship Id="rId15" Type="http://schemas.openxmlformats.org/officeDocument/2006/relationships/theme" Target="../theme/theme1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92.xml"/><Relationship Id="rId11" Type="http://schemas.openxmlformats.org/officeDocument/2006/relationships/slideLayout" Target="../slideLayouts/slideLayout191.xml"/><Relationship Id="rId10" Type="http://schemas.openxmlformats.org/officeDocument/2006/relationships/slideLayout" Target="../slideLayouts/slideLayout190.xml"/><Relationship Id="rId1" Type="http://schemas.openxmlformats.org/officeDocument/2006/relationships/slideLayout" Target="../slideLayouts/slideLayout181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1.xml"/><Relationship Id="rId8" Type="http://schemas.openxmlformats.org/officeDocument/2006/relationships/slideLayout" Target="../slideLayouts/slideLayout200.xml"/><Relationship Id="rId7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94.xml"/><Relationship Id="rId15" Type="http://schemas.openxmlformats.org/officeDocument/2006/relationships/theme" Target="../theme/theme1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2.xml"/><Relationship Id="rId1" Type="http://schemas.openxmlformats.org/officeDocument/2006/relationships/slideLayout" Target="../slideLayouts/slideLayout193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3.xml"/><Relationship Id="rId8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1.xml"/><Relationship Id="rId6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9.xml"/><Relationship Id="rId4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206.xml"/><Relationship Id="rId15" Type="http://schemas.openxmlformats.org/officeDocument/2006/relationships/theme" Target="../theme/theme1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16.xml"/><Relationship Id="rId11" Type="http://schemas.openxmlformats.org/officeDocument/2006/relationships/slideLayout" Target="../slideLayouts/slideLayout215.xml"/><Relationship Id="rId10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05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5.xml"/><Relationship Id="rId8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3.xml"/><Relationship Id="rId6" Type="http://schemas.openxmlformats.org/officeDocument/2006/relationships/slideLayout" Target="../slideLayouts/slideLayout222.xml"/><Relationship Id="rId5" Type="http://schemas.openxmlformats.org/officeDocument/2006/relationships/slideLayout" Target="../slideLayouts/slideLayout221.xml"/><Relationship Id="rId4" Type="http://schemas.openxmlformats.org/officeDocument/2006/relationships/slideLayout" Target="../slideLayouts/slideLayout220.xml"/><Relationship Id="rId3" Type="http://schemas.openxmlformats.org/officeDocument/2006/relationships/slideLayout" Target="../slideLayouts/slideLayout219.xml"/><Relationship Id="rId2" Type="http://schemas.openxmlformats.org/officeDocument/2006/relationships/slideLayout" Target="../slideLayouts/slideLayout218.xml"/><Relationship Id="rId15" Type="http://schemas.openxmlformats.org/officeDocument/2006/relationships/theme" Target="../theme/theme1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28.xml"/><Relationship Id="rId11" Type="http://schemas.openxmlformats.org/officeDocument/2006/relationships/slideLayout" Target="../slideLayouts/slideLayout227.xml"/><Relationship Id="rId10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17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7.xml"/><Relationship Id="rId8" Type="http://schemas.openxmlformats.org/officeDocument/2006/relationships/slideLayout" Target="../slideLayouts/slideLayout236.xml"/><Relationship Id="rId7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32.xml"/><Relationship Id="rId3" Type="http://schemas.openxmlformats.org/officeDocument/2006/relationships/slideLayout" Target="../slideLayouts/slideLayout231.xml"/><Relationship Id="rId2" Type="http://schemas.openxmlformats.org/officeDocument/2006/relationships/slideLayout" Target="../slideLayouts/slideLayout230.xml"/><Relationship Id="rId15" Type="http://schemas.openxmlformats.org/officeDocument/2006/relationships/theme" Target="../theme/theme2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38.xml"/><Relationship Id="rId1" Type="http://schemas.openxmlformats.org/officeDocument/2006/relationships/slideLayout" Target="../slideLayouts/slideLayout229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2.xml"/><Relationship Id="rId15" Type="http://schemas.openxmlformats.org/officeDocument/2006/relationships/theme" Target="../theme/theme2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0.xml"/><Relationship Id="rId1" Type="http://schemas.openxmlformats.org/officeDocument/2006/relationships/slideLayout" Target="../slideLayouts/slideLayout241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1.xml"/><Relationship Id="rId8" Type="http://schemas.openxmlformats.org/officeDocument/2006/relationships/slideLayout" Target="../slideLayouts/slideLayout260.xml"/><Relationship Id="rId7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58.xml"/><Relationship Id="rId5" Type="http://schemas.openxmlformats.org/officeDocument/2006/relationships/slideLayout" Target="../slideLayouts/slideLayout257.xml"/><Relationship Id="rId4" Type="http://schemas.openxmlformats.org/officeDocument/2006/relationships/slideLayout" Target="../slideLayouts/slideLayout256.xml"/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5" Type="http://schemas.openxmlformats.org/officeDocument/2006/relationships/theme" Target="../theme/theme2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64.xml"/><Relationship Id="rId11" Type="http://schemas.openxmlformats.org/officeDocument/2006/relationships/slideLayout" Target="../slideLayouts/slideLayout263.xml"/><Relationship Id="rId10" Type="http://schemas.openxmlformats.org/officeDocument/2006/relationships/slideLayout" Target="../slideLayouts/slideLayout262.xml"/><Relationship Id="rId1" Type="http://schemas.openxmlformats.org/officeDocument/2006/relationships/slideLayout" Target="../slideLayouts/slideLayout25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3.xml"/><Relationship Id="rId8" Type="http://schemas.openxmlformats.org/officeDocument/2006/relationships/slideLayout" Target="../slideLayouts/slideLayout272.xml"/><Relationship Id="rId7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68.xml"/><Relationship Id="rId3" Type="http://schemas.openxmlformats.org/officeDocument/2006/relationships/slideLayout" Target="../slideLayouts/slideLayout267.xml"/><Relationship Id="rId2" Type="http://schemas.openxmlformats.org/officeDocument/2006/relationships/slideLayout" Target="../slideLayouts/slideLayout266.xml"/><Relationship Id="rId15" Type="http://schemas.openxmlformats.org/officeDocument/2006/relationships/theme" Target="../theme/theme2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76.xml"/><Relationship Id="rId11" Type="http://schemas.openxmlformats.org/officeDocument/2006/relationships/slideLayout" Target="../slideLayouts/slideLayout275.xml"/><Relationship Id="rId10" Type="http://schemas.openxmlformats.org/officeDocument/2006/relationships/slideLayout" Target="../slideLayouts/slideLayout274.xml"/><Relationship Id="rId1" Type="http://schemas.openxmlformats.org/officeDocument/2006/relationships/slideLayout" Target="../slideLayouts/slideLayout265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5.xml"/><Relationship Id="rId8" Type="http://schemas.openxmlformats.org/officeDocument/2006/relationships/slideLayout" Target="../slideLayouts/slideLayout284.xml"/><Relationship Id="rId7" Type="http://schemas.openxmlformats.org/officeDocument/2006/relationships/slideLayout" Target="../slideLayouts/slideLayout283.xml"/><Relationship Id="rId6" Type="http://schemas.openxmlformats.org/officeDocument/2006/relationships/slideLayout" Target="../slideLayouts/slideLayout282.xml"/><Relationship Id="rId5" Type="http://schemas.openxmlformats.org/officeDocument/2006/relationships/slideLayout" Target="../slideLayouts/slideLayout281.xml"/><Relationship Id="rId4" Type="http://schemas.openxmlformats.org/officeDocument/2006/relationships/slideLayout" Target="../slideLayouts/slideLayout280.xml"/><Relationship Id="rId3" Type="http://schemas.openxmlformats.org/officeDocument/2006/relationships/slideLayout" Target="../slideLayouts/slideLayout279.xml"/><Relationship Id="rId2" Type="http://schemas.openxmlformats.org/officeDocument/2006/relationships/slideLayout" Target="../slideLayouts/slideLayout278.xml"/><Relationship Id="rId15" Type="http://schemas.openxmlformats.org/officeDocument/2006/relationships/theme" Target="../theme/theme2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88.xml"/><Relationship Id="rId11" Type="http://schemas.openxmlformats.org/officeDocument/2006/relationships/slideLayout" Target="../slideLayouts/slideLayout287.xml"/><Relationship Id="rId10" Type="http://schemas.openxmlformats.org/officeDocument/2006/relationships/slideLayout" Target="../slideLayouts/slideLayout286.xml"/><Relationship Id="rId1" Type="http://schemas.openxmlformats.org/officeDocument/2006/relationships/slideLayout" Target="../slideLayouts/slideLayout277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7.xml"/><Relationship Id="rId8" Type="http://schemas.openxmlformats.org/officeDocument/2006/relationships/slideLayout" Target="../slideLayouts/slideLayout296.xml"/><Relationship Id="rId7" Type="http://schemas.openxmlformats.org/officeDocument/2006/relationships/slideLayout" Target="../slideLayouts/slideLayout295.xml"/><Relationship Id="rId6" Type="http://schemas.openxmlformats.org/officeDocument/2006/relationships/slideLayout" Target="../slideLayouts/slideLayout294.xml"/><Relationship Id="rId5" Type="http://schemas.openxmlformats.org/officeDocument/2006/relationships/slideLayout" Target="../slideLayouts/slideLayout293.xml"/><Relationship Id="rId4" Type="http://schemas.openxmlformats.org/officeDocument/2006/relationships/slideLayout" Target="../slideLayouts/slideLayout292.xml"/><Relationship Id="rId3" Type="http://schemas.openxmlformats.org/officeDocument/2006/relationships/slideLayout" Target="../slideLayouts/slideLayout291.xml"/><Relationship Id="rId2" Type="http://schemas.openxmlformats.org/officeDocument/2006/relationships/slideLayout" Target="../slideLayouts/slideLayout290.xml"/><Relationship Id="rId15" Type="http://schemas.openxmlformats.org/officeDocument/2006/relationships/theme" Target="../theme/theme2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00.xml"/><Relationship Id="rId11" Type="http://schemas.openxmlformats.org/officeDocument/2006/relationships/slideLayout" Target="../slideLayouts/slideLayout299.xml"/><Relationship Id="rId10" Type="http://schemas.openxmlformats.org/officeDocument/2006/relationships/slideLayout" Target="../slideLayouts/slideLayout298.xml"/><Relationship Id="rId1" Type="http://schemas.openxmlformats.org/officeDocument/2006/relationships/slideLayout" Target="../slideLayouts/slideLayout289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09.xml"/><Relationship Id="rId8" Type="http://schemas.openxmlformats.org/officeDocument/2006/relationships/slideLayout" Target="../slideLayouts/slideLayout308.xml"/><Relationship Id="rId7" Type="http://schemas.openxmlformats.org/officeDocument/2006/relationships/slideLayout" Target="../slideLayouts/slideLayout307.xml"/><Relationship Id="rId6" Type="http://schemas.openxmlformats.org/officeDocument/2006/relationships/slideLayout" Target="../slideLayouts/slideLayout306.xml"/><Relationship Id="rId5" Type="http://schemas.openxmlformats.org/officeDocument/2006/relationships/slideLayout" Target="../slideLayouts/slideLayout305.xml"/><Relationship Id="rId4" Type="http://schemas.openxmlformats.org/officeDocument/2006/relationships/slideLayout" Target="../slideLayouts/slideLayout304.xml"/><Relationship Id="rId3" Type="http://schemas.openxmlformats.org/officeDocument/2006/relationships/slideLayout" Target="../slideLayouts/slideLayout303.xml"/><Relationship Id="rId2" Type="http://schemas.openxmlformats.org/officeDocument/2006/relationships/slideLayout" Target="../slideLayouts/slideLayout302.xml"/><Relationship Id="rId15" Type="http://schemas.openxmlformats.org/officeDocument/2006/relationships/theme" Target="../theme/theme2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12.xml"/><Relationship Id="rId11" Type="http://schemas.openxmlformats.org/officeDocument/2006/relationships/slideLayout" Target="../slideLayouts/slideLayout311.xml"/><Relationship Id="rId10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1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1.xml"/><Relationship Id="rId8" Type="http://schemas.openxmlformats.org/officeDocument/2006/relationships/slideLayout" Target="../slideLayouts/slideLayout320.xml"/><Relationship Id="rId7" Type="http://schemas.openxmlformats.org/officeDocument/2006/relationships/slideLayout" Target="../slideLayouts/slideLayout319.xml"/><Relationship Id="rId6" Type="http://schemas.openxmlformats.org/officeDocument/2006/relationships/slideLayout" Target="../slideLayouts/slideLayout318.xml"/><Relationship Id="rId5" Type="http://schemas.openxmlformats.org/officeDocument/2006/relationships/slideLayout" Target="../slideLayouts/slideLayout317.xml"/><Relationship Id="rId4" Type="http://schemas.openxmlformats.org/officeDocument/2006/relationships/slideLayout" Target="../slideLayouts/slideLayout316.xml"/><Relationship Id="rId3" Type="http://schemas.openxmlformats.org/officeDocument/2006/relationships/slideLayout" Target="../slideLayouts/slideLayout315.xml"/><Relationship Id="rId2" Type="http://schemas.openxmlformats.org/officeDocument/2006/relationships/slideLayout" Target="../slideLayouts/slideLayout314.xml"/><Relationship Id="rId15" Type="http://schemas.openxmlformats.org/officeDocument/2006/relationships/theme" Target="../theme/theme2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24.xml"/><Relationship Id="rId11" Type="http://schemas.openxmlformats.org/officeDocument/2006/relationships/slideLayout" Target="../slideLayouts/slideLayout323.xml"/><Relationship Id="rId10" Type="http://schemas.openxmlformats.org/officeDocument/2006/relationships/slideLayout" Target="../slideLayouts/slideLayout322.xml"/><Relationship Id="rId1" Type="http://schemas.openxmlformats.org/officeDocument/2006/relationships/slideLayout" Target="../slideLayouts/slideLayout313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3.xml"/><Relationship Id="rId8" Type="http://schemas.openxmlformats.org/officeDocument/2006/relationships/slideLayout" Target="../slideLayouts/slideLayout332.xml"/><Relationship Id="rId7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8.xml"/><Relationship Id="rId3" Type="http://schemas.openxmlformats.org/officeDocument/2006/relationships/slideLayout" Target="../slideLayouts/slideLayout327.xml"/><Relationship Id="rId2" Type="http://schemas.openxmlformats.org/officeDocument/2006/relationships/slideLayout" Target="../slideLayouts/slideLayout326.xml"/><Relationship Id="rId15" Type="http://schemas.openxmlformats.org/officeDocument/2006/relationships/theme" Target="../theme/theme2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34.xml"/><Relationship Id="rId1" Type="http://schemas.openxmlformats.org/officeDocument/2006/relationships/slideLayout" Target="../slideLayouts/slideLayout32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80.xml"/><Relationship Id="rId7" Type="http://schemas.openxmlformats.org/officeDocument/2006/relationships/slideLayout" Target="../slideLayouts/slideLayout79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4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5" Type="http://schemas.openxmlformats.org/officeDocument/2006/relationships/theme" Target="../theme/theme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  <p:sldLayoutId id="214748393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  <p:sldLayoutId id="2147483993" r:id="rId7"/>
    <p:sldLayoutId id="2147483994" r:id="rId8"/>
    <p:sldLayoutId id="2147483995" r:id="rId9"/>
    <p:sldLayoutId id="2147483996" r:id="rId10"/>
    <p:sldLayoutId id="2147483997" r:id="rId11"/>
    <p:sldLayoutId id="214748399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  <p:sldLayoutId id="214748401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.xml"/><Relationship Id="rId8" Type="http://schemas.openxmlformats.org/officeDocument/2006/relationships/image" Target="../media/image8.png"/><Relationship Id="rId7" Type="http://schemas.openxmlformats.org/officeDocument/2006/relationships/tags" Target="../tags/tag4.xml"/><Relationship Id="rId6" Type="http://schemas.openxmlformats.org/officeDocument/2006/relationships/image" Target="../media/image7.png"/><Relationship Id="rId58" Type="http://schemas.openxmlformats.org/officeDocument/2006/relationships/notesSlide" Target="../notesSlides/notesSlide3.xml"/><Relationship Id="rId57" Type="http://schemas.openxmlformats.org/officeDocument/2006/relationships/slideLayout" Target="../slideLayouts/slideLayout15.xml"/><Relationship Id="rId56" Type="http://schemas.openxmlformats.org/officeDocument/2006/relationships/image" Target="../media/image32.png"/><Relationship Id="rId55" Type="http://schemas.openxmlformats.org/officeDocument/2006/relationships/customXml" Target="../ink/ink24.xml"/><Relationship Id="rId54" Type="http://schemas.openxmlformats.org/officeDocument/2006/relationships/image" Target="../media/image31.png"/><Relationship Id="rId53" Type="http://schemas.openxmlformats.org/officeDocument/2006/relationships/customXml" Target="../ink/ink23.xml"/><Relationship Id="rId52" Type="http://schemas.openxmlformats.org/officeDocument/2006/relationships/image" Target="../media/image30.png"/><Relationship Id="rId51" Type="http://schemas.openxmlformats.org/officeDocument/2006/relationships/customXml" Target="../ink/ink22.xml"/><Relationship Id="rId50" Type="http://schemas.openxmlformats.org/officeDocument/2006/relationships/image" Target="../media/image29.png"/><Relationship Id="rId5" Type="http://schemas.openxmlformats.org/officeDocument/2006/relationships/tags" Target="../tags/tag3.xml"/><Relationship Id="rId49" Type="http://schemas.openxmlformats.org/officeDocument/2006/relationships/customXml" Target="../ink/ink21.xml"/><Relationship Id="rId48" Type="http://schemas.openxmlformats.org/officeDocument/2006/relationships/image" Target="../media/image28.png"/><Relationship Id="rId47" Type="http://schemas.openxmlformats.org/officeDocument/2006/relationships/customXml" Target="../ink/ink20.xml"/><Relationship Id="rId46" Type="http://schemas.openxmlformats.org/officeDocument/2006/relationships/image" Target="../media/image27.png"/><Relationship Id="rId45" Type="http://schemas.openxmlformats.org/officeDocument/2006/relationships/customXml" Target="../ink/ink19.xml"/><Relationship Id="rId44" Type="http://schemas.openxmlformats.org/officeDocument/2006/relationships/image" Target="../media/image26.png"/><Relationship Id="rId43" Type="http://schemas.openxmlformats.org/officeDocument/2006/relationships/customXml" Target="../ink/ink18.xml"/><Relationship Id="rId42" Type="http://schemas.openxmlformats.org/officeDocument/2006/relationships/image" Target="../media/image25.png"/><Relationship Id="rId41" Type="http://schemas.openxmlformats.org/officeDocument/2006/relationships/customXml" Target="../ink/ink17.xml"/><Relationship Id="rId40" Type="http://schemas.openxmlformats.org/officeDocument/2006/relationships/image" Target="../media/image24.png"/><Relationship Id="rId4" Type="http://schemas.openxmlformats.org/officeDocument/2006/relationships/image" Target="../media/image6.png"/><Relationship Id="rId39" Type="http://schemas.openxmlformats.org/officeDocument/2006/relationships/customXml" Target="../ink/ink16.xml"/><Relationship Id="rId38" Type="http://schemas.openxmlformats.org/officeDocument/2006/relationships/image" Target="../media/image23.png"/><Relationship Id="rId37" Type="http://schemas.openxmlformats.org/officeDocument/2006/relationships/customXml" Target="../ink/ink15.xml"/><Relationship Id="rId36" Type="http://schemas.openxmlformats.org/officeDocument/2006/relationships/image" Target="../media/image22.png"/><Relationship Id="rId35" Type="http://schemas.openxmlformats.org/officeDocument/2006/relationships/customXml" Target="../ink/ink14.xml"/><Relationship Id="rId34" Type="http://schemas.openxmlformats.org/officeDocument/2006/relationships/image" Target="../media/image21.png"/><Relationship Id="rId33" Type="http://schemas.openxmlformats.org/officeDocument/2006/relationships/customXml" Target="../ink/ink13.xml"/><Relationship Id="rId32" Type="http://schemas.openxmlformats.org/officeDocument/2006/relationships/image" Target="../media/image20.png"/><Relationship Id="rId31" Type="http://schemas.openxmlformats.org/officeDocument/2006/relationships/customXml" Target="../ink/ink12.xml"/><Relationship Id="rId30" Type="http://schemas.openxmlformats.org/officeDocument/2006/relationships/image" Target="../media/image19.png"/><Relationship Id="rId3" Type="http://schemas.openxmlformats.org/officeDocument/2006/relationships/tags" Target="../tags/tag2.xml"/><Relationship Id="rId29" Type="http://schemas.openxmlformats.org/officeDocument/2006/relationships/customXml" Target="../ink/ink11.xml"/><Relationship Id="rId28" Type="http://schemas.openxmlformats.org/officeDocument/2006/relationships/image" Target="../media/image18.png"/><Relationship Id="rId27" Type="http://schemas.openxmlformats.org/officeDocument/2006/relationships/customXml" Target="../ink/ink10.xml"/><Relationship Id="rId26" Type="http://schemas.openxmlformats.org/officeDocument/2006/relationships/image" Target="../media/image17.png"/><Relationship Id="rId25" Type="http://schemas.openxmlformats.org/officeDocument/2006/relationships/customXml" Target="../ink/ink9.xml"/><Relationship Id="rId24" Type="http://schemas.openxmlformats.org/officeDocument/2006/relationships/image" Target="../media/image16.png"/><Relationship Id="rId23" Type="http://schemas.openxmlformats.org/officeDocument/2006/relationships/customXml" Target="../ink/ink8.xml"/><Relationship Id="rId22" Type="http://schemas.openxmlformats.org/officeDocument/2006/relationships/image" Target="../media/image15.png"/><Relationship Id="rId21" Type="http://schemas.openxmlformats.org/officeDocument/2006/relationships/customXml" Target="../ink/ink7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6.xml"/><Relationship Id="rId18" Type="http://schemas.openxmlformats.org/officeDocument/2006/relationships/image" Target="../media/image13.png"/><Relationship Id="rId17" Type="http://schemas.openxmlformats.org/officeDocument/2006/relationships/customXml" Target="../ink/ink5.xml"/><Relationship Id="rId16" Type="http://schemas.openxmlformats.org/officeDocument/2006/relationships/image" Target="../media/image12.png"/><Relationship Id="rId15" Type="http://schemas.openxmlformats.org/officeDocument/2006/relationships/customXml" Target="../ink/ink4.xml"/><Relationship Id="rId14" Type="http://schemas.openxmlformats.org/officeDocument/2006/relationships/image" Target="../media/image11.png"/><Relationship Id="rId13" Type="http://schemas.openxmlformats.org/officeDocument/2006/relationships/customXml" Target="../ink/ink3.xml"/><Relationship Id="rId12" Type="http://schemas.openxmlformats.org/officeDocument/2006/relationships/image" Target="../media/image10.png"/><Relationship Id="rId11" Type="http://schemas.openxmlformats.org/officeDocument/2006/relationships/customXml" Target="../ink/ink2.xml"/><Relationship Id="rId10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279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notesSlide" Target="../notesSlides/notesSlide6.xml"/><Relationship Id="rId12" Type="http://schemas.openxmlformats.org/officeDocument/2006/relationships/slideLayout" Target="../slideLayouts/slideLayout291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303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15.xml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7.xml"/><Relationship Id="rId1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899795" y="2555875"/>
            <a:ext cx="9782175" cy="57658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defRPr/>
            </a:pPr>
            <a:r>
              <a:rPr lang="zh-CN" altLang="en-US" sz="66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习题课</a:t>
            </a:r>
            <a:r>
              <a:rPr lang="zh-CN" altLang="en-US" sz="66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endParaRPr lang="zh-CN" altLang="en-US" sz="66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" y="4395515"/>
            <a:ext cx="3704252" cy="246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/>
          <p:cNvSpPr txBox="1"/>
          <p:nvPr/>
        </p:nvSpPr>
        <p:spPr bwMode="auto">
          <a:xfrm>
            <a:off x="3519805" y="3488690"/>
            <a:ext cx="4905375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defRPr/>
            </a:pPr>
            <a:r>
              <a:rPr lang="zh-CN" altLang="en-US" sz="20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批处理、流水、多机</a:t>
            </a:r>
            <a:r>
              <a:rPr sz="20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作业调度</a:t>
            </a:r>
            <a:endParaRPr lang="zh-CN" altLang="en-US" sz="20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目录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2680" y="1815962"/>
            <a:ext cx="6126742" cy="2227646"/>
            <a:chOff x="1592795" y="1203598"/>
            <a:chExt cx="4119435" cy="1213539"/>
          </a:xfrm>
        </p:grpSpPr>
        <p:sp>
          <p:nvSpPr>
            <p:cNvPr id="3" name="Text Placeholder 4"/>
            <p:cNvSpPr txBox="1">
              <a:spLocks noChangeArrowheads="1"/>
            </p:cNvSpPr>
            <p:nvPr/>
          </p:nvSpPr>
          <p:spPr bwMode="auto">
            <a:xfrm>
              <a:off x="1592796" y="1203598"/>
              <a:ext cx="4119434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一、题目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汇总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Placeholder 4"/>
            <p:cNvSpPr txBox="1">
              <a:spLocks noChangeArrowheads="1"/>
            </p:cNvSpPr>
            <p:nvPr/>
          </p:nvSpPr>
          <p:spPr bwMode="auto">
            <a:xfrm>
              <a:off x="1592795" y="1850243"/>
              <a:ext cx="3840515" cy="56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二、多机调度</a:t>
              </a: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题目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汇总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165" y="1042035"/>
            <a:ext cx="5761990" cy="2207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3505" y="3538855"/>
            <a:ext cx="5311775" cy="32296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99430" y="1067435"/>
            <a:ext cx="6087745" cy="2570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506085" y="3726180"/>
            <a:ext cx="6612890" cy="2901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782955" y="1545590"/>
              <a:ext cx="295275" cy="1460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782955" y="1545590"/>
                <a:ext cx="295275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755650" y="1626870"/>
              <a:ext cx="512445" cy="6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755650" y="1626870"/>
                <a:ext cx="51244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052830" y="1532255"/>
              <a:ext cx="188595" cy="6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052830" y="1532255"/>
                <a:ext cx="18859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835275" y="1572895"/>
              <a:ext cx="1593215" cy="4191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835275" y="1572895"/>
                <a:ext cx="1593215" cy="419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765675" y="1598930"/>
              <a:ext cx="714375" cy="1524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765675" y="1598930"/>
                <a:ext cx="714375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390650" y="1733550"/>
              <a:ext cx="2022475" cy="109855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390650" y="1733550"/>
                <a:ext cx="2022475" cy="1098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198620" y="2571115"/>
              <a:ext cx="1148715" cy="1524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198620" y="2571115"/>
                <a:ext cx="1148715" cy="15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426835" y="4447540"/>
              <a:ext cx="594995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426835" y="4447540"/>
                <a:ext cx="594995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6588760" y="4516120"/>
              <a:ext cx="391795" cy="40005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6588760" y="4516120"/>
                <a:ext cx="391795" cy="40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10612120" y="4516120"/>
              <a:ext cx="835660" cy="1397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10612120" y="4516120"/>
                <a:ext cx="835660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534785" y="4799330"/>
              <a:ext cx="2160270" cy="2667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534785" y="4799330"/>
                <a:ext cx="2160270" cy="266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873115" y="5852795"/>
              <a:ext cx="830580" cy="25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873115" y="5852795"/>
                <a:ext cx="83058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1030585" y="5553075"/>
              <a:ext cx="662305" cy="8445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1030585" y="5553075"/>
                <a:ext cx="662305" cy="844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1327765" y="5623560"/>
              <a:ext cx="309245" cy="254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1327765" y="5623560"/>
                <a:ext cx="309245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085850" y="4233545"/>
              <a:ext cx="1513205" cy="4000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085850" y="4233545"/>
                <a:ext cx="1513205" cy="400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1143000" y="4185920"/>
              <a:ext cx="1514475" cy="2032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1143000" y="4185920"/>
                <a:ext cx="1514475" cy="20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038600" y="5785485"/>
              <a:ext cx="560705" cy="2095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038600" y="5785485"/>
                <a:ext cx="560705" cy="209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2390775" y="5615305"/>
              <a:ext cx="960755" cy="9715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2390775" y="5615305"/>
                <a:ext cx="96075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2600325" y="5566410"/>
              <a:ext cx="1524635" cy="97155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2600325" y="5566410"/>
                <a:ext cx="1524635" cy="97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2409825" y="5567680"/>
              <a:ext cx="271780" cy="63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2409825" y="5567680"/>
                <a:ext cx="271780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2667000" y="5538470"/>
              <a:ext cx="1455420" cy="65405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2667000" y="5538470"/>
                <a:ext cx="1455420" cy="654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695960" y="3100705"/>
              <a:ext cx="4276090" cy="156845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695960" y="3100705"/>
                <a:ext cx="4276090" cy="156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2804160" y="3185160"/>
              <a:ext cx="1523365" cy="60325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2804160" y="3185160"/>
                <a:ext cx="1523365" cy="60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3089910" y="3077845"/>
              <a:ext cx="1691640" cy="7239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3089910" y="3077845"/>
                <a:ext cx="1691640" cy="723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 bwMode="auto">
          <a:xfrm>
            <a:off x="534812" y="187836"/>
            <a:ext cx="9450388" cy="6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r>
              <a:rPr lang="zh-CN" altLang="en-US" sz="3600" kern="0" dirty="0">
                <a:solidFill>
                  <a:srgbClr val="274FA2"/>
                </a:solidFill>
              </a:rPr>
              <a:t>目录</a:t>
            </a:r>
            <a:endParaRPr lang="zh-CN" altLang="en-US" sz="3600" kern="0" dirty="0">
              <a:solidFill>
                <a:srgbClr val="274FA2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962680" y="1815962"/>
            <a:ext cx="6126742" cy="2227646"/>
            <a:chOff x="1592795" y="1203598"/>
            <a:chExt cx="4119435" cy="1213539"/>
          </a:xfrm>
        </p:grpSpPr>
        <p:sp>
          <p:nvSpPr>
            <p:cNvPr id="3" name="Text Placeholder 4"/>
            <p:cNvSpPr txBox="1">
              <a:spLocks noChangeArrowheads="1"/>
            </p:cNvSpPr>
            <p:nvPr/>
          </p:nvSpPr>
          <p:spPr bwMode="auto">
            <a:xfrm>
              <a:off x="1592796" y="1203598"/>
              <a:ext cx="4119434" cy="648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chemeClr val="bg1">
                      <a:lumMod val="6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一、题目汇总</a:t>
              </a:r>
              <a:endPara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Placeholder 4"/>
            <p:cNvSpPr txBox="1">
              <a:spLocks noChangeArrowheads="1"/>
            </p:cNvSpPr>
            <p:nvPr/>
          </p:nvSpPr>
          <p:spPr bwMode="auto">
            <a:xfrm>
              <a:off x="1592795" y="1850243"/>
              <a:ext cx="3840515" cy="5668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algn="l" eaLnBrk="1" hangingPunct="1">
                <a:spcBef>
                  <a:spcPct val="20000"/>
                </a:spcBef>
                <a:buClrTx/>
                <a:buSzTx/>
                <a:buFontTx/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二、多机调度问题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多机调度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290" y="1314133"/>
            <a:ext cx="5080000" cy="32194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就是把</a:t>
            </a:r>
            <a:r>
              <a:rPr lang="en-US" altLang="zh-CN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m</a:t>
            </a: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个数字分成</a:t>
            </a:r>
            <a:r>
              <a:rPr lang="en-US" altLang="zh-CN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n</a:t>
            </a: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组，最大的那一组的和要最小。</a:t>
            </a:r>
            <a:endParaRPr lang="zh-CN" altLang="en-US" sz="1600" b="1">
              <a:solidFill>
                <a:schemeClr val="tx1"/>
              </a:solidFill>
              <a:latin typeface="Menlo Bold" panose="020B0609030804020204" charset="0"/>
              <a:ea typeface="Menlo" panose="020B0609030804020204"/>
              <a:cs typeface="Menlo Bold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290" y="1919288"/>
            <a:ext cx="5080000" cy="32194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800"/>
              </a:lnSpc>
            </a:pPr>
            <a:r>
              <a:rPr lang="en-US" altLang="zh-CN" sz="1600" b="1"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暴力</a:t>
            </a:r>
            <a:r>
              <a:rPr lang="zh-CN" altLang="en-US" sz="1600" b="1">
                <a:latin typeface="Menlo Bold" panose="020B0609030804020204" charset="0"/>
                <a:ea typeface="宋体" panose="02010600030101010101" pitchFamily="2" charset="-122"/>
                <a:cs typeface="Menlo Bold" panose="020B0609030804020204" charset="0"/>
              </a:rPr>
              <a:t>：</a:t>
            </a:r>
            <a:r>
              <a:rPr lang="en-US" altLang="zh-CN" sz="1600" b="1"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回溯，每次枚举一个任务放到第几个机器上面</a:t>
            </a:r>
            <a:endParaRPr lang="zh-CN" altLang="en-US" sz="1600" b="0">
              <a:solidFill>
                <a:srgbClr val="D4D4D4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08605" y="268478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1422400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2808605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4132580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35305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1435100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2366645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7" idx="3"/>
            <a:endCxn id="8" idx="7"/>
          </p:cNvCxnSpPr>
          <p:nvPr/>
        </p:nvCxnSpPr>
        <p:spPr>
          <a:xfrm flipH="1">
            <a:off x="1788160" y="3018155"/>
            <a:ext cx="1083310" cy="6826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7" idx="4"/>
            <a:endCxn id="9" idx="0"/>
          </p:cNvCxnSpPr>
          <p:nvPr>
            <p:custDataLst>
              <p:tags r:id="rId7"/>
            </p:custDataLst>
          </p:nvPr>
        </p:nvCxnSpPr>
        <p:spPr>
          <a:xfrm>
            <a:off x="3023235" y="3075305"/>
            <a:ext cx="0" cy="5683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7" idx="5"/>
            <a:endCxn id="10" idx="1"/>
          </p:cNvCxnSpPr>
          <p:nvPr>
            <p:custDataLst>
              <p:tags r:id="rId8"/>
            </p:custDataLst>
          </p:nvPr>
        </p:nvCxnSpPr>
        <p:spPr>
          <a:xfrm>
            <a:off x="3174365" y="3018155"/>
            <a:ext cx="1021080" cy="6826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8" idx="3"/>
            <a:endCxn id="11" idx="0"/>
          </p:cNvCxnSpPr>
          <p:nvPr>
            <p:custDataLst>
              <p:tags r:id="rId9"/>
            </p:custDataLst>
          </p:nvPr>
        </p:nvCxnSpPr>
        <p:spPr>
          <a:xfrm flipH="1">
            <a:off x="749935" y="3977005"/>
            <a:ext cx="735330" cy="78740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stCxn id="8" idx="4"/>
            <a:endCxn id="12" idx="0"/>
          </p:cNvCxnSpPr>
          <p:nvPr>
            <p:custDataLst>
              <p:tags r:id="rId10"/>
            </p:custDataLst>
          </p:nvPr>
        </p:nvCxnSpPr>
        <p:spPr>
          <a:xfrm>
            <a:off x="1637030" y="4034155"/>
            <a:ext cx="12700" cy="73025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>
            <a:stCxn id="8" idx="5"/>
            <a:endCxn id="13" idx="0"/>
          </p:cNvCxnSpPr>
          <p:nvPr>
            <p:custDataLst>
              <p:tags r:id="rId11"/>
            </p:custDataLst>
          </p:nvPr>
        </p:nvCxnSpPr>
        <p:spPr>
          <a:xfrm>
            <a:off x="1788160" y="3977005"/>
            <a:ext cx="793115" cy="78740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0" name="文本框 19"/>
          <p:cNvSpPr txBox="1"/>
          <p:nvPr/>
        </p:nvSpPr>
        <p:spPr>
          <a:xfrm>
            <a:off x="6038215" y="982980"/>
            <a:ext cx="5887720" cy="555561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tasks = [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1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2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3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4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5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6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7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8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n = len(tasks)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m =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3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 </a:t>
            </a:r>
            <a:r>
              <a:rPr lang="en-US" altLang="zh-CN" sz="1600" b="1">
                <a:solidFill>
                  <a:srgbClr val="6A9955"/>
                </a:solidFill>
                <a:latin typeface="+mj-lt"/>
                <a:ea typeface="Menlo" panose="020B0609030804020204"/>
                <a:cs typeface="+mj-lt"/>
              </a:rPr>
              <a:t># machine</a:t>
            </a:r>
            <a:endParaRPr lang="en-US" altLang="zh-CN" sz="1600" b="1">
              <a:solidFill>
                <a:srgbClr val="6A9955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groups = [[]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for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_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in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range(m)]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groups_sum = [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0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 * m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ans =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1e12</a:t>
            </a:r>
            <a:endParaRPr lang="en-US" altLang="zh-CN" sz="1600" b="1">
              <a:solidFill>
                <a:srgbClr val="B5CEA8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ans_case =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None</a:t>
            </a:r>
            <a:endParaRPr lang="en-US" altLang="zh-CN" sz="1600" b="1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def </a:t>
            </a:r>
            <a:r>
              <a:rPr lang="en-US" altLang="zh-CN" sz="1600" b="1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dfs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1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 int):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global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ans, ans_case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if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i == n: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if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max(groups_sum) &lt; ans: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    ans_case = copy.deepcopy(groups)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    ans = max(groups_sum)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return</a:t>
            </a:r>
            <a:endParaRPr lang="en-US" altLang="zh-CN" sz="1600" b="1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for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j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in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range(m):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t = tasks[i]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groups[j].append(t)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groups_sum[j] += t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dfs(i + 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1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groups[j].pop()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    groups_sum[j] -= t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    </a:t>
            </a:r>
            <a:r>
              <a:rPr lang="en-US" altLang="zh-CN" sz="1600" b="1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return</a:t>
            </a:r>
            <a:endParaRPr lang="en-US" altLang="zh-CN" sz="1600" b="1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dfs(</a:t>
            </a:r>
            <a:r>
              <a:rPr lang="en-US" altLang="zh-CN" sz="1600" b="1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0</a:t>
            </a: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1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print(ans_case, ans)</a:t>
            </a:r>
            <a:endParaRPr lang="en-US" altLang="zh-CN" sz="1600" b="1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5305" y="5733415"/>
            <a:ext cx="5080000" cy="1014730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Menlo" panose="020B0609030804020204"/>
                <a:ea typeface="Menlo" panose="020B0609030804020204"/>
              </a:rPr>
              <a:t>tasks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 = [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1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2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3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4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5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6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7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8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12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23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34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,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45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]</a:t>
            </a:r>
            <a:endParaRPr lang="en-US" altLang="zh-CN" sz="1600" b="0">
              <a:solidFill>
                <a:srgbClr val="D4D4D4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Menlo" panose="020B0609030804020204"/>
                <a:ea typeface="Menlo" panose="020B0609030804020204"/>
              </a:rPr>
              <a:t>n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 = </a:t>
            </a:r>
            <a:r>
              <a:rPr lang="en-US" altLang="zh-CN" sz="1600" b="0">
                <a:solidFill>
                  <a:srgbClr val="C8C8C8"/>
                </a:solidFill>
                <a:latin typeface="Menlo" panose="020B0609030804020204"/>
                <a:ea typeface="Menlo" panose="020B0609030804020204"/>
              </a:rPr>
              <a:t>len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Menlo" panose="020B0609030804020204"/>
                <a:ea typeface="Menlo" panose="020B0609030804020204"/>
              </a:rPr>
              <a:t>tasks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)</a:t>
            </a:r>
            <a:endParaRPr lang="en-US" altLang="zh-CN" sz="1600" b="0">
              <a:solidFill>
                <a:srgbClr val="D4D4D4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Menlo" panose="020B0609030804020204"/>
                <a:ea typeface="Menlo" panose="020B0609030804020204"/>
              </a:rPr>
              <a:t>m</a:t>
            </a:r>
            <a:r>
              <a:rPr lang="en-US" altLang="zh-CN" sz="1600" b="0">
                <a:solidFill>
                  <a:srgbClr val="D4D4D4"/>
                </a:solidFill>
                <a:latin typeface="Menlo" panose="020B0609030804020204"/>
                <a:ea typeface="Menlo" panose="020B0609030804020204"/>
              </a:rPr>
              <a:t> = </a:t>
            </a:r>
            <a:r>
              <a:rPr lang="en-US" altLang="zh-CN" sz="1600" b="0">
                <a:solidFill>
                  <a:srgbClr val="B5CEA8"/>
                </a:solidFill>
                <a:latin typeface="Menlo" panose="020B0609030804020204"/>
                <a:ea typeface="Menlo" panose="020B0609030804020204"/>
              </a:rPr>
              <a:t>4</a:t>
            </a:r>
            <a:r>
              <a:rPr lang="en-US" altLang="zh-CN" sz="1600" b="0">
                <a:solidFill>
                  <a:srgbClr val="6A9955"/>
                </a:solidFill>
                <a:latin typeface="Menlo" panose="020B0609030804020204"/>
                <a:ea typeface="Menlo" panose="020B0609030804020204"/>
              </a:rPr>
              <a:t># machine</a:t>
            </a:r>
            <a:endParaRPr lang="en-US" altLang="zh-CN" sz="1600" b="0">
              <a:solidFill>
                <a:srgbClr val="6A9955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9290" y="540448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对于稍大一些的数据，</a:t>
            </a:r>
            <a:r>
              <a:rPr lang="zh-CN" altLang="en-US"/>
              <a:t>会超时。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多机调度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290" y="1314133"/>
            <a:ext cx="5080000" cy="32194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就是把</a:t>
            </a:r>
            <a:r>
              <a:rPr lang="en-US" altLang="zh-CN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m</a:t>
            </a: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个数字分成</a:t>
            </a:r>
            <a:r>
              <a:rPr lang="en-US" altLang="zh-CN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n</a:t>
            </a: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组，最大的那一组的和要最小。</a:t>
            </a:r>
            <a:endParaRPr lang="zh-CN" altLang="en-US" sz="1600" b="1">
              <a:solidFill>
                <a:schemeClr val="tx1"/>
              </a:solidFill>
              <a:latin typeface="Menlo Bold" panose="020B0609030804020204" charset="0"/>
              <a:ea typeface="Menlo" panose="020B0609030804020204"/>
              <a:cs typeface="Menlo Bold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290" y="1919288"/>
            <a:ext cx="5080000" cy="32194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800"/>
              </a:lnSpc>
            </a:pPr>
            <a:r>
              <a:rPr lang="en-US" altLang="zh-CN" sz="1600" b="1"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暴力</a:t>
            </a:r>
            <a:r>
              <a:rPr lang="zh-CN" altLang="en-US" sz="1600" b="1">
                <a:latin typeface="Menlo Bold" panose="020B0609030804020204" charset="0"/>
                <a:ea typeface="宋体" panose="02010600030101010101" pitchFamily="2" charset="-122"/>
                <a:cs typeface="Menlo Bold" panose="020B0609030804020204" charset="0"/>
              </a:rPr>
              <a:t>：</a:t>
            </a:r>
            <a:r>
              <a:rPr lang="en-US" altLang="zh-CN" sz="1600" b="1"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回溯，每次枚举一个任务放到第几个机器上面</a:t>
            </a:r>
            <a:endParaRPr lang="zh-CN" altLang="en-US" sz="1600" b="0">
              <a:solidFill>
                <a:srgbClr val="D4D4D4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08605" y="268478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1422400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2808605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4132580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35305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1435100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2366645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7" idx="3"/>
            <a:endCxn id="8" idx="7"/>
          </p:cNvCxnSpPr>
          <p:nvPr/>
        </p:nvCxnSpPr>
        <p:spPr>
          <a:xfrm flipH="1">
            <a:off x="1788160" y="3018155"/>
            <a:ext cx="1083310" cy="6826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7" idx="4"/>
            <a:endCxn id="9" idx="0"/>
          </p:cNvCxnSpPr>
          <p:nvPr>
            <p:custDataLst>
              <p:tags r:id="rId7"/>
            </p:custDataLst>
          </p:nvPr>
        </p:nvCxnSpPr>
        <p:spPr>
          <a:xfrm>
            <a:off x="3023235" y="3075305"/>
            <a:ext cx="0" cy="5683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7" idx="5"/>
            <a:endCxn id="10" idx="1"/>
          </p:cNvCxnSpPr>
          <p:nvPr>
            <p:custDataLst>
              <p:tags r:id="rId8"/>
            </p:custDataLst>
          </p:nvPr>
        </p:nvCxnSpPr>
        <p:spPr>
          <a:xfrm>
            <a:off x="3174365" y="3018155"/>
            <a:ext cx="1021080" cy="6826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8" idx="3"/>
            <a:endCxn id="11" idx="0"/>
          </p:cNvCxnSpPr>
          <p:nvPr>
            <p:custDataLst>
              <p:tags r:id="rId9"/>
            </p:custDataLst>
          </p:nvPr>
        </p:nvCxnSpPr>
        <p:spPr>
          <a:xfrm flipH="1">
            <a:off x="749935" y="3977005"/>
            <a:ext cx="735330" cy="78740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stCxn id="8" idx="4"/>
            <a:endCxn id="12" idx="0"/>
          </p:cNvCxnSpPr>
          <p:nvPr>
            <p:custDataLst>
              <p:tags r:id="rId10"/>
            </p:custDataLst>
          </p:nvPr>
        </p:nvCxnSpPr>
        <p:spPr>
          <a:xfrm>
            <a:off x="1637030" y="4034155"/>
            <a:ext cx="12700" cy="73025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>
            <a:stCxn id="8" idx="5"/>
            <a:endCxn id="13" idx="0"/>
          </p:cNvCxnSpPr>
          <p:nvPr>
            <p:custDataLst>
              <p:tags r:id="rId11"/>
            </p:custDataLst>
          </p:nvPr>
        </p:nvCxnSpPr>
        <p:spPr>
          <a:xfrm>
            <a:off x="1788160" y="3977005"/>
            <a:ext cx="793115" cy="78740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749935" y="5885180"/>
            <a:ext cx="46685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一条路径就是一个</a:t>
            </a:r>
            <a:r>
              <a:rPr lang="zh-CN" altLang="en-US"/>
              <a:t>可行解。</a:t>
            </a:r>
            <a:endParaRPr lang="zh-CN" altLang="en-US"/>
          </a:p>
          <a:p>
            <a:r>
              <a:rPr lang="zh-CN" altLang="en-US"/>
              <a:t>剪枝操作</a:t>
            </a:r>
            <a:r>
              <a:rPr lang="en-US" altLang="zh-CN"/>
              <a:t>2</a:t>
            </a:r>
            <a:r>
              <a:rPr lang="zh-CN" altLang="en-US"/>
              <a:t>：对于已经大于当前，最优答案的，</a:t>
            </a:r>
            <a:r>
              <a:rPr lang="zh-CN" altLang="en-US"/>
              <a:t>剪去。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986780" y="1314450"/>
            <a:ext cx="5721985" cy="4477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def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dfs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 </a:t>
            </a:r>
            <a:r>
              <a:rPr lang="en-US" altLang="zh-CN" sz="1600" b="0">
                <a:solidFill>
                  <a:srgbClr val="4EC9B0"/>
                </a:solidFill>
                <a:latin typeface="+mj-lt"/>
                <a:ea typeface="Menlo" panose="020B0609030804020204"/>
                <a:cs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):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1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global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ans_case</a:t>
            </a:r>
            <a:endParaRPr lang="en-US" altLang="zh-CN" sz="1600" b="0">
              <a:solidFill>
                <a:srgbClr val="C8C8C8"/>
              </a:solidFill>
              <a:latin typeface="+mj-lt"/>
              <a:ea typeface="Menlo" panose="020B0609030804020204"/>
              <a:cs typeface="+mj-lt"/>
            </a:endParaRPr>
          </a:p>
          <a:p>
            <a:pPr lvl="1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if </a:t>
            </a:r>
            <a:r>
              <a:rPr lang="en-US" altLang="zh-CN" sz="1600" b="0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==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n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if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max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 &lt;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3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ans_case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copy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.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deepcopy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3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max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return</a:t>
            </a:r>
            <a:endParaRPr lang="en-US" altLang="zh-CN" sz="1600" b="0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endParaRPr lang="en-US" altLang="zh-CN" sz="1600" b="0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 lvl="1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for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 </a:t>
            </a: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in </a:t>
            </a:r>
            <a:r>
              <a:rPr lang="en-US" altLang="zh-CN" sz="1600" b="0">
                <a:solidFill>
                  <a:srgbClr val="4EC9B0"/>
                </a:solidFill>
                <a:latin typeface="+mj-lt"/>
                <a:ea typeface="Menlo" panose="020B0609030804020204"/>
                <a:cs typeface="+mj-lt"/>
              </a:rPr>
              <a:t>range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):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tasks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].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append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 +=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</a:t>
            </a:r>
            <a:endParaRPr lang="en-US" altLang="zh-CN" sz="1600" b="0">
              <a:solidFill>
                <a:srgbClr val="C8C8C8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if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 &lt;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 </a:t>
            </a:r>
            <a:r>
              <a:rPr lang="en-US" altLang="zh-CN" sz="1600" b="0">
                <a:solidFill>
                  <a:srgbClr val="6A9955"/>
                </a:solidFill>
                <a:latin typeface="+mj-lt"/>
                <a:ea typeface="Menlo" panose="020B0609030804020204"/>
                <a:cs typeface="+mj-lt"/>
              </a:rPr>
              <a:t># </a:t>
            </a:r>
            <a:r>
              <a:rPr lang="zh-CN" altLang="en-US" sz="1600" b="0">
                <a:solidFill>
                  <a:srgbClr val="6A9955"/>
                </a:solidFill>
                <a:latin typeface="+mj-lt"/>
                <a:ea typeface="Menlo" panose="020B0609030804020204"/>
                <a:cs typeface="+mj-lt"/>
              </a:rPr>
              <a:t>剪枝</a:t>
            </a:r>
            <a:r>
              <a:rPr lang="en-US" altLang="zh-CN" sz="1600" b="0">
                <a:solidFill>
                  <a:srgbClr val="6A9955"/>
                </a:solidFill>
                <a:latin typeface="+mj-lt"/>
                <a:ea typeface="Menlo" panose="020B0609030804020204"/>
                <a:cs typeface="+mj-lt"/>
              </a:rPr>
              <a:t>1</a:t>
            </a:r>
            <a:endParaRPr lang="en-US" altLang="zh-CN" sz="1600" b="0">
              <a:solidFill>
                <a:srgbClr val="6A9955"/>
              </a:solidFill>
              <a:latin typeface="+mj-lt"/>
              <a:ea typeface="Menlo" panose="020B0609030804020204"/>
              <a:cs typeface="+mj-lt"/>
            </a:endParaRPr>
          </a:p>
          <a:p>
            <a:pPr lvl="2" indent="457200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dfs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+ </a:t>
            </a:r>
            <a:r>
              <a:rPr lang="en-US" altLang="zh-CN" sz="1600" b="0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1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].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pop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 -=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</a:t>
            </a:r>
            <a:endParaRPr lang="en-US" altLang="zh-CN" sz="1600" b="0">
              <a:solidFill>
                <a:srgbClr val="C8C8C8"/>
              </a:solidFill>
              <a:latin typeface="+mj-lt"/>
              <a:ea typeface="Menlo" panose="020B0609030804020204"/>
              <a:cs typeface="+mj-lt"/>
            </a:endParaRPr>
          </a:p>
          <a:p>
            <a:pPr lvl="1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return</a:t>
            </a:r>
            <a:endParaRPr lang="en-US" altLang="zh-CN" sz="1600" b="0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endParaRPr lang="en-US" altLang="zh-CN" sz="1600" b="0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dfs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0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多机调度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9290" y="1314133"/>
            <a:ext cx="5080000" cy="32194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800"/>
              </a:lnSpc>
            </a:pP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就是把</a:t>
            </a:r>
            <a:r>
              <a:rPr lang="en-US" altLang="zh-CN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m</a:t>
            </a: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个数字分成</a:t>
            </a:r>
            <a:r>
              <a:rPr lang="en-US" altLang="zh-CN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n</a:t>
            </a:r>
            <a:r>
              <a:rPr lang="zh-CN" altLang="en-US" sz="1600" b="1">
                <a:solidFill>
                  <a:schemeClr val="tx1"/>
                </a:solidFill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组，最大的那一组的和要最小。</a:t>
            </a:r>
            <a:endParaRPr lang="zh-CN" altLang="en-US" sz="1600" b="1">
              <a:solidFill>
                <a:schemeClr val="tx1"/>
              </a:solidFill>
              <a:latin typeface="Menlo Bold" panose="020B0609030804020204" charset="0"/>
              <a:ea typeface="Menlo" panose="020B0609030804020204"/>
              <a:cs typeface="Menlo Bold" panose="020B0609030804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290" y="1919288"/>
            <a:ext cx="5080000" cy="321945"/>
          </a:xfrm>
          <a:prstGeom prst="rect">
            <a:avLst/>
          </a:prstGeom>
        </p:spPr>
        <p:txBody>
          <a:bodyPr>
            <a:spAutoFit/>
          </a:bodyPr>
          <a:p>
            <a:pPr>
              <a:lnSpc>
                <a:spcPts val="1800"/>
              </a:lnSpc>
            </a:pPr>
            <a:r>
              <a:rPr lang="en-US" altLang="zh-CN" sz="1600" b="1"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暴力</a:t>
            </a:r>
            <a:r>
              <a:rPr lang="zh-CN" altLang="en-US" sz="1600" b="1">
                <a:latin typeface="Menlo Bold" panose="020B0609030804020204" charset="0"/>
                <a:ea typeface="宋体" panose="02010600030101010101" pitchFamily="2" charset="-122"/>
                <a:cs typeface="Menlo Bold" panose="020B0609030804020204" charset="0"/>
              </a:rPr>
              <a:t>：</a:t>
            </a:r>
            <a:r>
              <a:rPr lang="en-US" altLang="zh-CN" sz="1600" b="1">
                <a:latin typeface="Menlo Bold" panose="020B0609030804020204" charset="0"/>
                <a:ea typeface="Menlo" panose="020B0609030804020204"/>
                <a:cs typeface="Menlo Bold" panose="020B0609030804020204" charset="0"/>
              </a:rPr>
              <a:t>回溯，每次枚举一个任务放到第几个机器上面</a:t>
            </a:r>
            <a:endParaRPr lang="zh-CN" altLang="en-US" sz="1600" b="0">
              <a:solidFill>
                <a:srgbClr val="D4D4D4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808605" y="268478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>
            <p:custDataLst>
              <p:tags r:id="rId1"/>
            </p:custDataLst>
          </p:nvPr>
        </p:nvSpPr>
        <p:spPr>
          <a:xfrm>
            <a:off x="1422400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>
            <p:custDataLst>
              <p:tags r:id="rId2"/>
            </p:custDataLst>
          </p:nvPr>
        </p:nvSpPr>
        <p:spPr>
          <a:xfrm>
            <a:off x="2808605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>
            <p:custDataLst>
              <p:tags r:id="rId3"/>
            </p:custDataLst>
          </p:nvPr>
        </p:nvSpPr>
        <p:spPr>
          <a:xfrm>
            <a:off x="4132580" y="3643630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35305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1435100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2366645" y="4764405"/>
            <a:ext cx="428625" cy="390525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7" idx="3"/>
            <a:endCxn id="8" idx="7"/>
          </p:cNvCxnSpPr>
          <p:nvPr/>
        </p:nvCxnSpPr>
        <p:spPr>
          <a:xfrm flipH="1">
            <a:off x="1788160" y="3018155"/>
            <a:ext cx="1083310" cy="6826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5" name="直接箭头连接符 14"/>
          <p:cNvCxnSpPr>
            <a:stCxn id="7" idx="4"/>
            <a:endCxn id="9" idx="0"/>
          </p:cNvCxnSpPr>
          <p:nvPr>
            <p:custDataLst>
              <p:tags r:id="rId7"/>
            </p:custDataLst>
          </p:nvPr>
        </p:nvCxnSpPr>
        <p:spPr>
          <a:xfrm>
            <a:off x="3023235" y="3075305"/>
            <a:ext cx="0" cy="5683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>
            <a:stCxn id="7" idx="5"/>
            <a:endCxn id="10" idx="1"/>
          </p:cNvCxnSpPr>
          <p:nvPr>
            <p:custDataLst>
              <p:tags r:id="rId8"/>
            </p:custDataLst>
          </p:nvPr>
        </p:nvCxnSpPr>
        <p:spPr>
          <a:xfrm>
            <a:off x="3174365" y="3018155"/>
            <a:ext cx="1021080" cy="682625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8" idx="3"/>
            <a:endCxn id="11" idx="0"/>
          </p:cNvCxnSpPr>
          <p:nvPr>
            <p:custDataLst>
              <p:tags r:id="rId9"/>
            </p:custDataLst>
          </p:nvPr>
        </p:nvCxnSpPr>
        <p:spPr>
          <a:xfrm flipH="1">
            <a:off x="749935" y="3977005"/>
            <a:ext cx="735330" cy="78740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stCxn id="8" idx="4"/>
            <a:endCxn id="12" idx="0"/>
          </p:cNvCxnSpPr>
          <p:nvPr>
            <p:custDataLst>
              <p:tags r:id="rId10"/>
            </p:custDataLst>
          </p:nvPr>
        </p:nvCxnSpPr>
        <p:spPr>
          <a:xfrm>
            <a:off x="1637030" y="4034155"/>
            <a:ext cx="12700" cy="73025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>
            <a:stCxn id="8" idx="5"/>
            <a:endCxn id="13" idx="0"/>
          </p:cNvCxnSpPr>
          <p:nvPr>
            <p:custDataLst>
              <p:tags r:id="rId11"/>
            </p:custDataLst>
          </p:nvPr>
        </p:nvCxnSpPr>
        <p:spPr>
          <a:xfrm>
            <a:off x="1788160" y="3977005"/>
            <a:ext cx="793115" cy="78740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749935" y="5885180"/>
            <a:ext cx="4668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剪枝操作</a:t>
            </a:r>
            <a:r>
              <a:rPr lang="en-US" altLang="zh-CN"/>
              <a:t>2</a:t>
            </a:r>
            <a:r>
              <a:rPr lang="zh-CN" altLang="en-US"/>
              <a:t>：自反等价，计算结果完全一样，</a:t>
            </a:r>
            <a:r>
              <a:rPr lang="zh-CN" altLang="en-US"/>
              <a:t>剪去。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18455" y="1252855"/>
            <a:ext cx="6934200" cy="4939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def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dfs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 </a:t>
            </a:r>
            <a:r>
              <a:rPr lang="en-US" altLang="zh-CN" sz="1600" b="0">
                <a:solidFill>
                  <a:srgbClr val="4EC9B0"/>
                </a:solidFill>
                <a:latin typeface="+mj-lt"/>
                <a:ea typeface="Menlo" panose="020B0609030804020204"/>
                <a:cs typeface="+mj-lt"/>
              </a:rPr>
              <a:t>int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):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1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global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,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ans_case</a:t>
            </a:r>
            <a:endParaRPr lang="en-US" altLang="zh-CN" sz="1600" b="0">
              <a:solidFill>
                <a:srgbClr val="C8C8C8"/>
              </a:solidFill>
              <a:latin typeface="+mj-lt"/>
              <a:ea typeface="Menlo" panose="020B0609030804020204"/>
              <a:cs typeface="+mj-lt"/>
            </a:endParaRPr>
          </a:p>
          <a:p>
            <a:pPr lvl="1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if </a:t>
            </a:r>
            <a:r>
              <a:rPr lang="en-US" altLang="zh-CN" sz="1600" b="0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==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n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if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max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 &lt;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3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ans_case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copy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.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deepcopy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3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max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return</a:t>
            </a:r>
            <a:endParaRPr lang="en-US" altLang="zh-CN" sz="1600" b="0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endParaRPr lang="en-US" altLang="zh-CN" sz="1600" b="0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 lvl="1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for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 </a:t>
            </a: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in </a:t>
            </a:r>
            <a:r>
              <a:rPr lang="en-US" altLang="zh-CN" sz="1600" b="0">
                <a:solidFill>
                  <a:srgbClr val="4EC9B0"/>
                </a:solidFill>
                <a:latin typeface="+mj-lt"/>
                <a:ea typeface="Menlo" panose="020B0609030804020204"/>
                <a:cs typeface="+mj-lt"/>
              </a:rPr>
              <a:t>range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):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tasks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 algn="l">
              <a:lnSpc>
                <a:spcPts val="1800"/>
              </a:lnSpc>
              <a:buClrTx/>
              <a:buSzTx/>
              <a:buFontTx/>
            </a:pP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if j &gt;= 1 and groups_sum[j - 1] == groups_sum[j]:  </a:t>
            </a:r>
            <a:r>
              <a:rPr lang="en-US" altLang="zh-CN" sz="1600" b="0">
                <a:solidFill>
                  <a:srgbClr val="6A9955"/>
                </a:solidFill>
                <a:latin typeface="+mj-lt"/>
                <a:ea typeface="Menlo" panose="020B0609030804020204"/>
                <a:cs typeface="+mj-lt"/>
              </a:rPr>
              <a:t># 剪枝2</a:t>
            </a:r>
            <a:endParaRPr lang="en-US" altLang="zh-CN" sz="1600" b="0">
              <a:solidFill>
                <a:srgbClr val="6A9955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   continue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].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append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 +=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</a:t>
            </a:r>
            <a:endParaRPr lang="en-US" altLang="zh-CN" sz="1600" b="0">
              <a:solidFill>
                <a:srgbClr val="C8C8C8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if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 &lt;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ans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: </a:t>
            </a:r>
            <a:r>
              <a:rPr lang="en-US" altLang="zh-CN" sz="1600" b="0">
                <a:solidFill>
                  <a:srgbClr val="6A9955"/>
                </a:solidFill>
                <a:latin typeface="+mj-lt"/>
                <a:ea typeface="Menlo" panose="020B0609030804020204"/>
                <a:cs typeface="+mj-lt"/>
              </a:rPr>
              <a:t># </a:t>
            </a:r>
            <a:r>
              <a:rPr lang="zh-CN" altLang="en-US" sz="1600" b="0">
                <a:solidFill>
                  <a:srgbClr val="6A9955"/>
                </a:solidFill>
                <a:latin typeface="+mj-lt"/>
                <a:ea typeface="Menlo" panose="020B0609030804020204"/>
                <a:cs typeface="+mj-lt"/>
              </a:rPr>
              <a:t>剪枝</a:t>
            </a:r>
            <a:r>
              <a:rPr lang="en-US" altLang="zh-CN" sz="1600" b="0">
                <a:solidFill>
                  <a:srgbClr val="6A9955"/>
                </a:solidFill>
                <a:latin typeface="+mj-lt"/>
                <a:ea typeface="Menlo" panose="020B0609030804020204"/>
                <a:cs typeface="+mj-lt"/>
              </a:rPr>
              <a:t>1</a:t>
            </a:r>
            <a:endParaRPr lang="en-US" altLang="zh-CN" sz="1600" b="0">
              <a:solidFill>
                <a:srgbClr val="6A9955"/>
              </a:solidFill>
              <a:latin typeface="+mj-lt"/>
              <a:ea typeface="Menlo" panose="020B0609030804020204"/>
              <a:cs typeface="+mj-lt"/>
            </a:endParaRPr>
          </a:p>
          <a:p>
            <a:pPr lvl="2" indent="457200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dfs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7F7F7F"/>
                </a:solidFill>
                <a:latin typeface="+mj-lt"/>
                <a:ea typeface="Menlo" panose="020B0609030804020204"/>
                <a:cs typeface="+mj-lt"/>
              </a:rPr>
              <a:t>i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 + </a:t>
            </a:r>
            <a:r>
              <a:rPr lang="en-US" altLang="zh-CN" sz="1600" b="0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1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].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pop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  <a:p>
            <a:pPr lvl="2"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groups_sum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[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j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] -= </a:t>
            </a: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t</a:t>
            </a:r>
            <a:endParaRPr lang="en-US" altLang="zh-CN" sz="1600" b="0">
              <a:solidFill>
                <a:srgbClr val="C8C8C8"/>
              </a:solidFill>
              <a:latin typeface="+mj-lt"/>
              <a:ea typeface="Menlo" panose="020B0609030804020204"/>
              <a:cs typeface="+mj-lt"/>
            </a:endParaRPr>
          </a:p>
          <a:p>
            <a:pPr lvl="1">
              <a:lnSpc>
                <a:spcPts val="1800"/>
              </a:lnSpc>
            </a:pPr>
            <a:r>
              <a:rPr lang="en-US" altLang="zh-CN" sz="1600" b="0">
                <a:solidFill>
                  <a:srgbClr val="569CD6"/>
                </a:solidFill>
                <a:latin typeface="+mj-lt"/>
                <a:ea typeface="Menlo" panose="020B0609030804020204"/>
                <a:cs typeface="+mj-lt"/>
              </a:rPr>
              <a:t>return</a:t>
            </a:r>
            <a:endParaRPr lang="en-US" altLang="zh-CN" sz="1600" b="0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endParaRPr lang="en-US" altLang="zh-CN" sz="1600" b="0">
              <a:solidFill>
                <a:srgbClr val="569CD6"/>
              </a:solidFill>
              <a:latin typeface="+mj-lt"/>
              <a:ea typeface="Menlo" panose="020B0609030804020204"/>
              <a:cs typeface="+mj-lt"/>
            </a:endParaRPr>
          </a:p>
          <a:p>
            <a:pPr>
              <a:lnSpc>
                <a:spcPts val="1800"/>
              </a:lnSpc>
            </a:pPr>
            <a:r>
              <a:rPr lang="en-US" altLang="zh-CN" sz="1600" b="0">
                <a:solidFill>
                  <a:srgbClr val="C8C8C8"/>
                </a:solidFill>
                <a:latin typeface="+mj-lt"/>
                <a:ea typeface="Menlo" panose="020B0609030804020204"/>
                <a:cs typeface="+mj-lt"/>
              </a:rPr>
              <a:t>dfs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(</a:t>
            </a:r>
            <a:r>
              <a:rPr lang="en-US" altLang="zh-CN" sz="1600" b="0">
                <a:solidFill>
                  <a:srgbClr val="B5CEA8"/>
                </a:solidFill>
                <a:latin typeface="+mj-lt"/>
                <a:ea typeface="Menlo" panose="020B0609030804020204"/>
                <a:cs typeface="+mj-lt"/>
              </a:rPr>
              <a:t>0</a:t>
            </a:r>
            <a:r>
              <a:rPr lang="en-US" altLang="zh-CN" sz="1600" b="0">
                <a:solidFill>
                  <a:srgbClr val="D4D4D4"/>
                </a:solidFill>
                <a:latin typeface="+mj-lt"/>
                <a:ea typeface="Menlo" panose="020B0609030804020204"/>
                <a:cs typeface="+mj-lt"/>
              </a:rPr>
              <a:t>)</a:t>
            </a:r>
            <a:endParaRPr lang="en-US" altLang="zh-CN" sz="1600" b="0">
              <a:solidFill>
                <a:srgbClr val="D4D4D4"/>
              </a:solidFill>
              <a:latin typeface="+mj-lt"/>
              <a:ea typeface="Menlo" panose="020B0609030804020204"/>
              <a:cs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多机调度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1" name="图片 20" descr="截屏2025-05-15 12.08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780" y="4656455"/>
            <a:ext cx="7493000" cy="19558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273175" y="1417320"/>
            <a:ext cx="70135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1.py </a:t>
            </a:r>
            <a:r>
              <a:rPr lang="zh-CN" altLang="en-US" sz="2000" b="1"/>
              <a:t>小数据量，纯回溯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2.py </a:t>
            </a:r>
            <a:r>
              <a:rPr lang="zh-CN" altLang="en-US" sz="2000" b="1"/>
              <a:t>大数据量，纯回溯</a:t>
            </a:r>
            <a:endParaRPr lang="zh-CN" altLang="en-US" sz="2000" b="1"/>
          </a:p>
          <a:p>
            <a:endParaRPr lang="zh-CN" altLang="en-US" sz="2000" b="1"/>
          </a:p>
          <a:p>
            <a:r>
              <a:rPr lang="en-US" altLang="zh-CN" sz="2000" b="1"/>
              <a:t>3.py </a:t>
            </a:r>
            <a:r>
              <a:rPr lang="zh-CN" altLang="en-US" sz="2000" b="1"/>
              <a:t>大数据量，加入剪枝</a:t>
            </a:r>
            <a:r>
              <a:rPr lang="en-US" altLang="zh-CN" sz="2000" b="1"/>
              <a:t>1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4.py </a:t>
            </a:r>
            <a:r>
              <a:rPr lang="zh-CN" altLang="en-US" sz="2000" b="1"/>
              <a:t>大数据量，加入剪枝</a:t>
            </a:r>
            <a:r>
              <a:rPr lang="en-US" altLang="zh-CN" sz="2000" b="1"/>
              <a:t>1</a:t>
            </a:r>
            <a:r>
              <a:rPr lang="zh-CN" altLang="en-US" sz="2000" b="1"/>
              <a:t>和剪枝</a:t>
            </a:r>
            <a:r>
              <a:rPr lang="en-US" altLang="zh-CN" sz="2000" b="1"/>
              <a:t>2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5.py </a:t>
            </a:r>
            <a:r>
              <a:rPr lang="zh-CN" altLang="en-US" sz="2000" b="1"/>
              <a:t>大数据量，排序以加速命中剪枝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4791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多机调度</a:t>
            </a:r>
            <a:r>
              <a:rPr lang="zh-CN" altLang="en-US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问题</a:t>
            </a:r>
            <a:endParaRPr lang="zh-CN" altLang="en-US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5305" y="1171575"/>
            <a:ext cx="46323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前面的算法都是回溯，剪枝完之后时间复杂度仍然很高，在不追求精确解而需要快速得到近似解的条件下，可以使用贪心算法。</a:t>
            </a:r>
            <a:endParaRPr lang="zh-CN" altLang="en-US" sz="1800" b="1"/>
          </a:p>
        </p:txBody>
      </p:sp>
      <p:sp>
        <p:nvSpPr>
          <p:cNvPr id="6" name="文本框 5"/>
          <p:cNvSpPr txBox="1"/>
          <p:nvPr/>
        </p:nvSpPr>
        <p:spPr>
          <a:xfrm>
            <a:off x="587375" y="2875915"/>
            <a:ext cx="463296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800" b="1" i="0"/>
              <a:t>最常用的贪心策略是"最长处理时间优先"</a:t>
            </a:r>
            <a:endParaRPr lang="zh-CN" altLang="en-US" sz="1800" b="1" i="0"/>
          </a:p>
          <a:p>
            <a:pPr marL="0" indent="0"/>
            <a:r>
              <a:rPr lang="zh-CN" altLang="en-US" sz="1800" b="1" i="0"/>
              <a:t>(LPT, Longest Processing Time)</a:t>
            </a:r>
            <a:endParaRPr lang="zh-CN" altLang="en-US" sz="1800" b="1" i="0"/>
          </a:p>
          <a:p>
            <a:pPr marL="0" indent="0"/>
            <a:r>
              <a:rPr lang="zh-CN" altLang="en-US" sz="1800" b="1" i="0"/>
              <a:t>它具有理论保证的近似比。</a:t>
            </a:r>
            <a:endParaRPr lang="zh-CN" altLang="en-US" sz="1800" b="1" i="0"/>
          </a:p>
        </p:txBody>
      </p:sp>
      <p:sp>
        <p:nvSpPr>
          <p:cNvPr id="7" name="文本框 6"/>
          <p:cNvSpPr txBox="1"/>
          <p:nvPr/>
        </p:nvSpPr>
        <p:spPr>
          <a:xfrm>
            <a:off x="586740" y="4580255"/>
            <a:ext cx="52304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buClrTx/>
              <a:buSzTx/>
              <a:buFontTx/>
            </a:pPr>
            <a:r>
              <a:rPr lang="zh-CN" altLang="en-US" sz="1800" b="1" i="0"/>
              <a:t>对于m台机器，LPT算法的近似比是</a:t>
            </a:r>
            <a:endParaRPr lang="zh-CN" altLang="en-US" sz="1800" b="1" i="0"/>
          </a:p>
          <a:p>
            <a:pPr marL="0" algn="l">
              <a:buClrTx/>
              <a:buSzTx/>
              <a:buFontTx/>
            </a:pPr>
            <a:r>
              <a:rPr lang="zh-CN" altLang="en-US" sz="1800" b="1" i="0"/>
              <a:t>(4/3 - 1/(3m))</a:t>
            </a:r>
            <a:endParaRPr lang="zh-CN" altLang="en-US" sz="1800" b="1" i="0"/>
          </a:p>
        </p:txBody>
      </p:sp>
      <p:pic>
        <p:nvPicPr>
          <p:cNvPr id="8" name="图片 7" descr="截屏2025-05-15 12.22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6415" y="237490"/>
            <a:ext cx="6095365" cy="64954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476,&quot;width&quot;:9074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5086,&quot;width&quot;:8365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4048,&quot;width&quot;:9587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PP_MARK_KEY" val="1af72735-5de4-4515-bcb5-d16196ae1a35"/>
  <p:tag name="COMMONDATA" val="eyJoZGlkIjoiMDEzMDkxNGMxOGFiYmVmMTkyZDBiN2FhYTU5ODkyZjYifQ=="/>
  <p:tag name="commondata" val="eyJoZGlkIjoiNWM1NmFhM2ZlZmQ4OTAyNzU5OTNmZTViYmZkOGJmNzcifQ=="/>
</p:tagLst>
</file>

<file path=ppt/tags/tag4.xml><?xml version="1.0" encoding="utf-8"?>
<p:tagLst xmlns:p="http://schemas.openxmlformats.org/presentationml/2006/main">
  <p:tag name="KSO_WM_UNIT_PLACING_PICTURE_USER_VIEWPORT" val="{&quot;height&quot;:4570,&quot;width&quot;:10414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1744</Words>
  <Application>WPS 演示</Application>
  <PresentationFormat>宽屏</PresentationFormat>
  <Paragraphs>149</Paragraphs>
  <Slides>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28</vt:i4>
      </vt:variant>
      <vt:variant>
        <vt:lpstr>幻灯片标题</vt:lpstr>
      </vt:variant>
      <vt:variant>
        <vt:i4>9</vt:i4>
      </vt:variant>
    </vt:vector>
  </HeadingPairs>
  <TitlesOfParts>
    <vt:vector size="49" baseType="lpstr">
      <vt:lpstr>Arial</vt:lpstr>
      <vt:lpstr>宋体</vt:lpstr>
      <vt:lpstr>Wingdings</vt:lpstr>
      <vt:lpstr>Verdana</vt:lpstr>
      <vt:lpstr>黑体</vt:lpstr>
      <vt:lpstr>华文新魏</vt:lpstr>
      <vt:lpstr>微软雅黑</vt:lpstr>
      <vt:lpstr>Calibri</vt:lpstr>
      <vt:lpstr>Menlo Bold</vt:lpstr>
      <vt:lpstr>Segoe Print</vt:lpstr>
      <vt:lpstr>Menlo</vt:lpstr>
      <vt:lpstr>Arial Unicode MS</vt:lpstr>
      <vt:lpstr>1_自定义设计方案</vt:lpstr>
      <vt:lpstr>3_自定义设计方案</vt:lpstr>
      <vt:lpstr>49_自定义设计方案</vt:lpstr>
      <vt:lpstr>2_自定义设计方案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WPS_1693733568</cp:lastModifiedBy>
  <cp:revision>93</cp:revision>
  <cp:lastPrinted>2025-05-15T04:24:00Z</cp:lastPrinted>
  <dcterms:created xsi:type="dcterms:W3CDTF">2025-05-15T04:24:00Z</dcterms:created>
  <dcterms:modified xsi:type="dcterms:W3CDTF">2025-06-09T13:50:53Z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0E7E605A38144E898CD05D268BAEC1CC_13</vt:lpwstr>
  </property>
  <property fmtid="{D5CDD505-2E9C-101B-9397-08002B2CF9AE}" pid="3" name="KSOProductBuildVer">
    <vt:lpwstr>2052-11.1.0.12165</vt:lpwstr>
  </property>
</Properties>
</file>