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5" r:id="rId3"/>
    <p:sldId id="264" r:id="rId4"/>
    <p:sldId id="256" r:id="rId5"/>
    <p:sldId id="261" r:id="rId6"/>
    <p:sldId id="257" r:id="rId7"/>
    <p:sldId id="258" r:id="rId8"/>
    <p:sldId id="259" r:id="rId10"/>
    <p:sldId id="260" r:id="rId11"/>
    <p:sldId id="262" r:id="rId12"/>
    <p:sldId id="26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9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3-27T18:13:09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19890.670 6394.424 767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4-09T21:54:16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4909.981 1866.975 767,'0.000'-10.650'0,"0.000"2.996"0,0.000-1.112-8,0.000-0.510 5,0.000-0.095 1,-0.559 0.168-1,-0.856 0.315 2,-0.967 0.381 0,-0.466 1.207 1,-0.326 1.116 1,-0.154 1.184-1,-3.347-1.720 0,0.343 3.433 2,0.226 2.176-1,-1.386 1.116 0,-4.646 0.493 1,3.995-0.208-1,-0.762-0.018-2,-0.310-0.033-1,-0.005-0.040 0,0.795-0.062 0,-1.127-0.028 2,-0.504-0.032 0,-2.055-0.018-1,0.109-0.020 0,-1.339-0.011 0,-3.552-0.007-2,-1.342-0.010 0,-1.039-0.007-1,-0.774-0.006 0,-0.549-0.004 2,-0.362-0.002-1,0.258 0.470 1,0.688 0.783 0,0.962 0.971 2,1.111 1.059-1,0.670 0.599 1,0.325 0.243 2,0.559-0.021 1,0.699-0.208-1,0.765-0.331 1,0.777-0.403-3,0.277-0.436 0,-0.092-0.439 1,-0.350-0.419 2,-0.518-0.387 0,-0.165-0.345-3,0.094-0.299-1,0.298 0.219 0,0.429 0.578 0,0.501 0.335 0,0.530 0.146 0,0.525 0.004 2,0.497-0.096 1,-2.953 0.381-1,1.373-0.380 1,1.435-0.403 0,3.668-0.620-2,0.363-0.200 1,0.646 0.291 0,0.818 0.627-1,-1.771 1.222 2,-0.104 0.154 4,-0.457-0.163-6,-0.665 0.213 0,-0.737 0.427-2,-0.720 0.522 0,2.612-1.033 1,-0.203-0.152 0,-1.354 0.052 0,-0.162-0.386-1,2.239-0.821 2,-0.110-0.250 1,-1.363 0.394 1,-0.158 0.533-2,-1.989 1.139 0,0.222 0.458 0,0.381 0.298 0,0.459 0.174-1,0.480 0.080 0,0.719 0.014-1,0.826-0.030 1,0.840-0.059-1,0.792-0.071 1,0.708-0.076 1,0.400 0.616 3,1.168 0.225-1,1.114 0.262 0,-0.586 5.357 3,3.003-4.794-3,0.452 0.407 0,0.345 0.374-3,-0.233-0.813 0,-0.653 0.418 0,-1.349 0.467 0,-1.779 0.480 0,-1.060 0.961 1,-0.498 1.259 1,-2.115 4.541-3,0.595 0.208 0,0.992-0.513-3,2.269-3.809 4,0.660-0.254-1,0.638-0.169 2,0.591-0.101 0,0.530 0.425 2,0.462 0.779 2,0.330 1.995-1,0.395 0.288-3,0.306-1.402-2,0.185-0.023 1,0.136-0.089-1,0.096-0.132 1,0.063-0.155 1,0.036-0.165 1,0.487-0.165-1,0.785-0.156 1,2.482 3.024-1,2.007-0.917 1,1.853-1.078-1,-1.685-2.907 0,-0.095 0.540-1,0.142-0.055 0,0.304-0.477 0,-0.090-0.283 0,-0.366-0.132 1,-0.812-1.044 1,0.130 0.117 0,1.582 1.300 0,1.197 0.226 1,4.239 2.571-2,1.973 0.094-2,-3.844-3.888 0,0.327-0.572 1,1.828 0.600-2,0.074-0.199 1,-1.271-0.972 1,0.566 0.105-1,2.175 0.746 4,0.127-0.504 0,2.841 0.000-2,1.474-1.004-2,-0.726-1.480 0,1.551-0.793 4,-1.570-1.027-4,0.723-0.519 0,6.893 1.035-1,1.330 1.289 0,-5.670-0.267 0,0.180 0.753 2,3.657 1.210 0,0.690 0.066-2,0.222 0.720 0,-0.121 1.151 2,0.112 0.438 3,0.271-0.091-4,0.396 0.009 0,0.467 0.078 2,0.000-0.347 0,-0.333-0.632 0,-0.553-0.807-1,-0.685-0.893 0,-0.723-0.912 0,-0.715-0.882 2,-1.171-0.820 2,-1.441-0.736-1,0.699-0.500 1,-2.062-0.670-1,-5.306-0.619-1,-0.444-0.268 1,1.409-0.217 5,-0.724-0.212-2,-0.280-0.152-3,0.049-0.103-2,-0.167-0.062 1,-0.313-0.030 0,0.047-0.006 0,0.300 0.011-2,0.466 0.022 0,0.562 0.030 2,0.604 0.034-1,0.605 0.035-1,1.073 0.034 0,1.355 0.032-1,0.526-0.442 1,-0.089-0.759-1,-0.522-0.479 1,-0.807-0.255-1,-0.028-0.555-1,0.527-0.744 1,-0.045-1.337 5,-0.450-1.696 1,-0.222-0.906-3,-0.050-0.301-3,0.052-0.328-1,0.122-0.330 3,-0.777-0.317 0,-1.380-0.293 0,-1.273 0.210 1,-1.137 0.557-2,-0.986 0.308 1,-0.833 0.115-1,-0.684 0.444 5,-0.546 0.657 5,-0.893 0.308-7,-1.099 0.042-2,-0.721 0.324 1,-0.419 0.510 0,-0.655 0.146 1,-0.792-0.120 1,-0.314-1.056-1,-1.076-0.473-1,-1.324 0.345 0,-0.729-0.486 0,-0.253-2.933-1,-0.910-0.082 0,-0.688 0.232-1,-0.485 2.528 1,-0.214-0.075-1,-0.158-0.178 1,-0.112-0.242-1,-0.148-2.626 2,-0.052-0.648 0,-0.008-0.582-1,0.000-1.341-1,0.043-0.377-2,0.052-0.230 1,-0.505-0.146 0,-0.807-0.085 1,-0.924-0.038 1,0.419 3.635-1,-0.047 0.131 1,0.066 0.099 0,0.144 0.069-1,-0.279-0.425 1,-0.567-0.757 4,-0.748-0.978-2,-0.479 0.181-1,-0.387 0.493-3,-0.302 0.684 0,0.850 2.242 1,0.157 0.206 0,-0.668-1.087 0,-0.371 0.016 0,-1.237-1.193 3,-0.682 0.017 2,0.211 1.204-2,-0.542-0.007-3,0.463 1.499 0,-0.430 0.532 0,-4.376-2.291 0,-0.105 1.750 0,0.304 1.735 1,2.930 2.417 1,0.025 0.807 0,-1.105 0.539-1,-0.105 0.748 0,2.011 0.358 2,-0.146-0.314 0,-1.330-0.455 0,-0.242-0.071-2,-0.810-0.797-1,0.806-0.788 1,0.921 0.160-1,-0.620-0.012 1,-0.028-0.313 0,0.394-0.514 0,-0.365-1.114 1,1.144-0.218-2,1.239-0.041 0,1.226 0.079 1,1.141 0.155 1,-0.167-0.051-1,-1.145-0.381 0,-1.417-0.571 1,-0.781 0.040-1,-0.544 0.178 0,-0.352 0.258 0,-0.202 0.291 0,-0.958-0.479-3,0.243 0.057 1,0.373-0.009 0,3.140 2.335 1,-0.105 0.302 2,-2.065-1.018 1,-0.373-0.335 0,-1.760-0.812 1,0.159 0.530-1,0.374 0.759-3,3.379 1.509 0,-0.074-0.258 0,-1.168-0.553 1,-0.337 0.101 0,-2.369-1.329 1,0.990-0.227-1,1.378-0.268 1,0.942 0.290-2,0.596 0.607 1,0.332 0.752 0,-4.025-0.770 4,-1.896 1.744-3,3.952 1.350-2,-0.285-0.403 0,-0.071-0.613 0,1.537 0.356 1,-0.235 0.003-1,-1.430-0.274 1,0.270 0.256 0,0.455 0.312 0,0.545 0.326 1,0.567 0.313-1,0.543 0.284 0,-4.587-0.186-1,1.401 0.655 2,0.908 0.378 1,1.240 0.174 0,0.928 0.038-2,-2.043 0.030 1,-0.552-0.101-1,2.172-0.077 1,-1.069-0.021-1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4-09T21:54:23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4185.981 3919.975 767,'0.000'8.015'0,"-0.271"1.453"0,-1.638-0.241 0,-2.041-2.132 0,-1.813-2.474-11,-1.356-2.076 11,-0.435-1.478 0,-3.214-0.771 0,3.634-0.362 0,-0.320-0.081 0,-4.550-0.124-2,4.914 0.131 1,-1.255 0.007 0,-3.951-0.025 1,0.031 0.025 0,0.768 0.027-2,1.157 0.025 0,1.300 0.021 0,1.279 0.020 1,0.293 0.015 0,-0.338 0.011 1,-0.699 0.008 0,1.641 0.005 1,0.039 0.002 0,0.125 0.002 1,0.177 0.001-1,-4.504 0.004 0,4.216-0.004-1,-0.435 0.000 1,-0.438 0.000-1,-0.422-0.001 1,-0.389 0.000 0,-0.348-0.001-2,-0.302 0.000 0,-0.255-0.001 0,-0.210 0.000 0,-0.167 0.000 0,-3.798 0.000 0,-0.339-0.001 1,-0.188 0.000 0,0.508 0.000-1,0.893 0.000-1,1.056 0.000 0,3.355 0.000 1,0.235 0.000 1,-2.271 0.000 3,0.562 0.000 0,0.606 0.000-1,2.460 0.000 0,-0.034 0.000-2,-0.178 0.000 0,-0.272 0.000-1,-3.283 0.000 3,-0.815 0.000-1,-0.702 0.000-2,2.531 0.000 0,0.304 0.000-1,0.432 0.000 0,0.498 0.000 1,0.234-0.495-1,-0.744-0.823 2,0.640-0.598 2,-0.406-0.862-1,-2.153-1.108-1,-1.110-0.322-1,-2.963-0.888 0,0.328 0.315 0,0.920 0.531-1,1.245 0.637 0,1.373 0.661 0,2.450 0.932 1,0.358 0.408 1,0.163 0.367 1,0.016 0.319 0,-0.089 0.271 4,-0.159 0.224 0,-0.202 0.180-2,-0.223 0.141-4,-3.532 0.148 1,-0.527 0.112-1,-0.386 0.056 0,1.265 0.002 0,0.859-0.005-1,1.055-0.019 1,1.103-0.025-1,1.052-0.028 1,-2.563 0.013 3,4.136-0.085 0,-0.384-0.014 0,-1.365-0.010 1,-0.506-0.013 1,1.586 0.351-5,-0.317 0.612 0,-2.586 0.980 0,-0.404 0.355 0,-1.205 0.899-1,0.283 0.688 2,0.498 0.668-1,-0.025 0.864 0,1.257 0.058 0,1.286-0.157 0,1.189-0.274 1,1.025-0.320 0,0.834-0.319 0,-1.532 0.460 1,-3.640 1.785 2,4.913-2.649 0,0.053 0.611 0,0.111 0.629-3,1.122-0.368-1,0.387 0.603-1,-0.054 0.642 1,-0.366 0.639-1,-0.893 2.093 2,0.255 0.424 2,0.476 0.189-2,0.589 0.022-1,0.623-0.087-1,0.602-0.411 0,0.548-0.596 1,0.476-0.675 0,0.396-0.683 0,0.317-0.641 0,0.116 4.172 5,2.224 1.201 1,0.121-5.190-4,0.319 0.509 1,0.592 0.026-2,0.760-0.316-1,0.842 0.396 0,0.862 0.885 0,1.719 1.326 0,0.892-0.350 1,1.532 0.539-2,0.213-0.518 0,-0.084-0.510 0,-1.929-1.858 1,0.101 0.053 2,0.178-0.282-2,0.225-0.506 1,0.247-0.148 0,0.251 0.113 1,3.621 2.189 1,0.573 0.002-1,0.422-0.124-3,-3.795-1.955 2,-0.787 0.222-2,-0.027-0.140 0,0.516-0.389 1,3.315 2.016 0,-1.187 0.109 8,-1.724 0.255-8,-1.894 0.319 1,-1.828 0.330-3,-1.626 0.308 2,-1.365-3.562 1,0.747-0.390-1,1.405 0.666 1,0.172-0.347 3,-0.157-0.266-2,-0.376-0.194 1,0.219-0.650-1,1.063-0.459 3,-0.376-0.517-4,0.073 0.217 0,3.190 1.959-1,-0.004-0.420 1,-0.155-0.688 0,-1.342-0.637 0,0.168 0.439 0,-1.505-0.558 0,0.264 0.517-1,2.932 1.591 1,1.421-0.084 1,3.541 0.501-2,0.904-0.865-2,0.414-0.981 1,-5.401-1.560 0,-0.067 0.217 1,1.857 0.501 0,0.713-0.117-1,0.388 0.227 2,0.137 0.462 3,0.423 0.135-2,0.607-0.103-2,0.709-0.269-1,0.750-0.373 1,0.271-0.431 1,-0.083-0.450-2,0.636-0.444 1,1.117-0.418 0,0.441-0.380-1,-0.061-0.335 4,0.527-0.287-2,0.921-0.240-3,3.317 0.414 0,0.479 0.778 4,-1.992 0.618-1,0.830 0.937-2,-2.367-0.013-1,0.299 0.177 2,2.669 0.500 1,-0.717-0.176-2,2.005 0.086 0,-0.692-0.486 1,-3.095-0.788 2,-0.374-0.418 1,-3.017-0.571 2,-0.656-0.284-4,1.837-0.155 1,-0.222-0.293 0,-0.519-0.248 0,-0.706-0.205 1,2.257-0.159 2,0.843-0.152-5,-1.697-0.092 1,0.439-0.060 3,-1.981-0.019-5,0.360-0.018 0,5.400-0.050-1,0.314 0.000 2,-5.268 0.044 1,-0.462 0.009 0,1.612-0.002-1,-0.932 0.017 1,1.484 0.007-1,-0.387 0.020 1,-4.191 0.028 5,0.133 0.010-2,2.446-0.465-2,0.434-0.775-1,0.463-0.491-1,0.462-0.267 1,0.416-0.094-1,0.363 0.034 0,-0.162-0.349-1,-0.529-0.604 1,1.909-1.340 0,-0.260-0.983 0,-4.883 0.986 1,-0.527 0.003 2,1.837-0.418 0,0.032 0.376-3,-0.276 0.476 1,-0.483 0.524 2,1.181-0.347 1,-0.924-0.317-4,-4.110 0.927 0,-0.503 0.128 1,5.187-1.673 4,-0.688-0.215-2,-0.625-0.278 0,-2.292 0.734 0,-0.824 0.443-4,-0.797 0.563 1,-0.725 0.604-1,-0.628 0.589 2,-1.918 0.752 0,-0.100 0.339 1,0.031 0.296 0,0.124 0.252-1,2.706 0.163 5,-0.308 0.269 0,-0.500 0.182-4,-2.637 0.068-2,0.011 0.043 1,0.609 0.026 0,1.005 0.013-1,1.485-0.606 2,-0.362-1.019 1,-1.303-0.309-3,-0.075-0.252-1,2.053-1.949 0,-1.396-1.562 3,-1.637-1.612 0,-1.409 0.104-2,-0.539 0.300 1,-0.248 0.690 0,-0.973 1.786 0,0.342 0.607 2,4.622-3.624 0,-4.116 2.522-1,0.366-0.688-1,-0.702 0.027 2,-0.285-0.628-2,-0.911 0.275-1,-0.379-0.513 0,0.426-1.106-1,0.249 0.204 1,1.332-2.687 1,-0.469-0.488-1,-0.703-0.576 1,-1.359 2.321 1,-0.500 0.258-3,-0.473 0.359 1,-0.430 0.411 0,0.051 0.589 0,0.498-0.040 1,0.259-0.639 2,0.077-1.033 0,1.244-4.048-1,0.540-0.186-1,0.544 0.414-2,-0.057 0.749 0,-0.423 0.893 0,-0.613 0.906 1,-0.820 1.362 0,-0.585 0.618 3,-0.536 0.496 1,-0.418-0.082-1,-0.429 0.324-1,-0.331 0.239 1,-0.244 0.165-2,-0.169 0.107-1,-0.109 0.062 1,-0.169-4.681-2,-0.042 1.096 1,0.030 0.273 4,0.068-0.843 0,-0.895 0.081-2,-0.174 4.824-1,-0.511-0.396-1,-0.488-0.370 0,-1.014-0.483 0,-0.758 0.769 0,-0.690 1.014 0,-0.032 0.521 0,0.376 0.175 2,0.596-0.054 0,-1.895-2.026 3,-0.421 1.629-4,1.071 0.803 1,-1.592-1.472 0,-2.578-1.360 0,3.419 3.066-2,-0.788 0.022 0,-3.187-1.004-1,-0.365 0.661 0,0.062 0.781 0,2.529 1.369 1,-0.102 0.427 0,-1.185 0.261 1,-0.231 0.434-1,-1.513-0.174 3,-0.534-0.414 0,-0.509-0.625-3,-0.452-0.413 0,0.925 0.082-1,1.220 0.280 0,1.300 0.380 1,1.240 0.409 0,1.100 0.393 2,-2.396-0.123 0,0.733 0.676 2,-1.908 0.463 2,-1.598 0.331-1,5.094 0.029-5,-0.190 0.012 1,-0.131-0.002-1,-0.083-0.009 0,-0.047-0.014 1,0.569-0.020-1,-0.193-0.011 1,-0.235-0.011 1,-0.248-0.010-1,-0.239-0.008-1,0.055-0.006 0,0.244-0.005 0,0.350-0.004 0,0.396-0.003 0,-4.345-0.004 1,-0.768-0.001 3,4.418 0.002-3,0.259 0.001 1,-0.539 0.000 0,-0.523 0.000-2,-0.487 0.000 0,-0.439 0.000 0,-0.384 0.001 1,-3.258 0.000-1,0.272 0.000 0,0.603 0.001 0,0.876 0.000 1,-0.106 0.000-1,-0.278 0.000 1,-1.135 0.000-1,-0.377 0.000 1,-0.321 0.000-1,0.760 0.597 1,-1.930 0.964-1,2.406-0.009 0,-0.439 0.196 0,-3.808 0.639 0,0.040-0.048-1,1.542-0.396 0,-0.415-0.188 1,1.739-0.386 1,0.048-0.174 1,-1.659-0.055 0,0.286-0.215-2,-0.078-0.196 0,-0.333-0.175 1,-0.028-0.149 2,0.190-0.126-1,0.337-0.104-1,0.426-0.081-1,0.469-0.063 0,0.477-0.047 1,0.461-0.031 1,0.427-0.021 1,-0.974-0.022-1,0.486-0.005 0,1.690 0.013 0,0.240 0.006 0,-1.170-0.002 0,0.457 0.011 0,0.489 0.013-1,0.481 0.011 1,0.445 0.011-1,-0.880 0.007-2,0.709 0.009 1,0.691 0.008 0,2.447 0.006 0,-0.024 0.002 3,-0.178 0.002 1,-0.278 0.001 1,-0.338 0.001-3,-0.363 0.000 0,-0.365 0.001-1,-0.349 0.000-1,-2.183 0.000 0,0.440 0.000 0,0.731 0.000 1,0.863-0.001-1,0.885 0.000 0,0.833-0.001 0,0.739 0.000 0,-4.401 0.000 0,1.362-0.001-1,1.692 0.000 1,-0.651 0.000 4,1.913 0.000 2,-1.788 0.000 0,-0.858 0.000-3,2.167 0.000-1,0.557 0.000-1,-1.874 0.000-1,1.612 0.000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66.xml"/><Relationship Id="rId5" Type="http://schemas.openxmlformats.org/officeDocument/2006/relationships/image" Target="../media/image11.png"/><Relationship Id="rId4" Type="http://schemas.openxmlformats.org/officeDocument/2006/relationships/customXml" Target="../ink/ink3.xml"/><Relationship Id="rId3" Type="http://schemas.openxmlformats.org/officeDocument/2006/relationships/image" Target="../media/image10.png"/><Relationship Id="rId2" Type="http://schemas.openxmlformats.org/officeDocument/2006/relationships/customXml" Target="../ink/ink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7764" name="Object 4"/>
          <p:cNvGraphicFramePr>
            <a:graphicFrameLocks noChangeAspect="1"/>
          </p:cNvGraphicFramePr>
          <p:nvPr/>
        </p:nvGraphicFramePr>
        <p:xfrm>
          <a:off x="1622425" y="1064419"/>
          <a:ext cx="8502650" cy="30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4610100" imgH="1638300" progId="Equation.3">
                  <p:embed/>
                </p:oleObj>
              </mc:Choice>
              <mc:Fallback>
                <p:oleObj name="" r:id="rId1" imgW="4610100" imgH="16383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22425" y="1064419"/>
                        <a:ext cx="8502650" cy="302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b="55364"/>
          <a:stretch>
            <a:fillRect/>
          </a:stretch>
        </p:blipFill>
        <p:spPr>
          <a:xfrm>
            <a:off x="1071880" y="711835"/>
            <a:ext cx="4723765" cy="49752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 b="2029"/>
          <a:stretch>
            <a:fillRect/>
          </a:stretch>
        </p:blipFill>
        <p:spPr>
          <a:xfrm>
            <a:off x="6548755" y="614045"/>
            <a:ext cx="3721735" cy="54019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" y="98425"/>
            <a:ext cx="7222490" cy="6737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975" y="465455"/>
            <a:ext cx="3928110" cy="6343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73975" y="2227580"/>
            <a:ext cx="4055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时间复杂度：</a:t>
            </a:r>
            <a:r>
              <a:rPr lang="en-US" altLang="zh-CN"/>
              <a:t>O(logn)+O(n)=O(n)</a:t>
            </a:r>
            <a:r>
              <a:rPr lang="zh-CN" altLang="en-US"/>
              <a:t>，空间复杂度</a:t>
            </a:r>
            <a:r>
              <a:rPr lang="en-US" altLang="zh-CN"/>
              <a:t>O(logn)</a:t>
            </a:r>
            <a:endParaRPr lang="en-US" altLang="zh-C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墨迹 1"/>
              <p14:cNvContentPartPr/>
              <p14:nvPr/>
            </p14:nvContentPartPr>
            <p14:xfrm>
              <a:off x="12684760" y="1049020"/>
              <a:ext cx="635" cy="63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12684760" y="1049020"/>
                <a:ext cx="635" cy="635"/>
              </a:xfrm>
              <a:prstGeom prst="rect"/>
            </p:spPr>
          </p:pic>
        </mc:Fallback>
      </mc:AlternateContent>
      <p:cxnSp>
        <p:nvCxnSpPr>
          <p:cNvPr id="3" name="直接箭头连接符 2"/>
          <p:cNvCxnSpPr/>
          <p:nvPr/>
        </p:nvCxnSpPr>
        <p:spPr>
          <a:xfrm flipV="1">
            <a:off x="9543415" y="2034540"/>
            <a:ext cx="366395" cy="2711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9813925" y="1666240"/>
            <a:ext cx="645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O(n)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7673975" y="2227580"/>
            <a:ext cx="4055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时间复杂度：</a:t>
            </a:r>
            <a:r>
              <a:rPr lang="en-US" altLang="zh-CN"/>
              <a:t>O(logn)+O(n)=O(n)</a:t>
            </a:r>
            <a:r>
              <a:rPr lang="zh-CN" altLang="en-US"/>
              <a:t>，空间复杂度</a:t>
            </a:r>
            <a:r>
              <a:rPr lang="en-US" altLang="zh-CN"/>
              <a:t>O(logn)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9813925" y="1666240"/>
            <a:ext cx="645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O(n)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6275" y="3502025"/>
            <a:ext cx="6362700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13604"/>
          <a:stretch>
            <a:fillRect/>
          </a:stretch>
        </p:blipFill>
        <p:spPr>
          <a:xfrm>
            <a:off x="407035" y="803275"/>
            <a:ext cx="11297285" cy="42062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0" y="2056130"/>
            <a:ext cx="11419840" cy="3056255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H="1">
            <a:off x="3719195" y="1668780"/>
            <a:ext cx="12700" cy="37077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4963795" y="1788160"/>
            <a:ext cx="12700" cy="3469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541395" y="5376545"/>
            <a:ext cx="368300" cy="469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900930" y="5257165"/>
            <a:ext cx="318135" cy="330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19760" y="732790"/>
            <a:ext cx="4734560" cy="468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某一时刻同时进行的会议（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活动）数量</a:t>
            </a:r>
            <a:endParaRPr lang="zh-CN" altLang="en-US" sz="20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24980" y="266700"/>
            <a:ext cx="459168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 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竖线：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t=a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的时刻，最少要有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个不一样的会议室才能满足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个会议同时开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b 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竖线：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t=b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的时刻，最少要有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个不一样的会议室才能满足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个会议同时进行。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3135" y="1497330"/>
            <a:ext cx="7745730" cy="48450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727960" y="676275"/>
            <a:ext cx="7067550" cy="524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 b="1"/>
              <a:t>问题等价于：同时进行的会议的最大数量</a:t>
            </a:r>
            <a:endParaRPr lang="zh-CN" altLang="en-US" sz="2000" b="1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030" y="919480"/>
            <a:ext cx="11558270" cy="50184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墨迹 4"/>
              <p14:cNvContentPartPr/>
              <p14:nvPr/>
            </p14:nvContentPartPr>
            <p14:xfrm>
              <a:off x="2490470" y="1120775"/>
              <a:ext cx="962025" cy="51498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3"/>
            </p:blipFill>
            <p:spPr>
              <a:xfrm>
                <a:off x="2490470" y="1120775"/>
                <a:ext cx="962025" cy="514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墨迹 5"/>
              <p14:cNvContentPartPr/>
              <p14:nvPr/>
            </p14:nvContentPartPr>
            <p14:xfrm>
              <a:off x="2018030" y="2487930"/>
              <a:ext cx="1305560" cy="39878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5"/>
            </p:blipFill>
            <p:spPr>
              <a:xfrm>
                <a:off x="2018030" y="2487930"/>
                <a:ext cx="1305560" cy="398780"/>
              </a:xfrm>
              <a:prstGeom prst="rect"/>
            </p:spPr>
          </p:pic>
        </mc:Fallback>
      </mc:AlternateContent>
      <p:sp>
        <p:nvSpPr>
          <p:cNvPr id="7" name="文本框 6"/>
          <p:cNvSpPr txBox="1"/>
          <p:nvPr/>
        </p:nvSpPr>
        <p:spPr>
          <a:xfrm>
            <a:off x="7016115" y="1635760"/>
            <a:ext cx="4065905" cy="2334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typedef struct Pointer {</a:t>
            </a:r>
            <a:endParaRPr lang="en-US" altLang="zh-CN" sz="2400" b="1"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indent="457200"/>
            <a:r>
              <a:rPr lang="en-US" altLang="zh-CN" sz="2400" b="1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int time;</a:t>
            </a:r>
            <a:endParaRPr lang="en-US" altLang="zh-CN" sz="2400" b="1"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indent="457200"/>
            <a:r>
              <a:rPr lang="en-US" altLang="zh-CN" sz="2400" b="1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is_leftend int;</a:t>
            </a:r>
            <a:endParaRPr lang="en-US" altLang="zh-CN" sz="2400" b="1"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r>
              <a:rPr lang="en-US" altLang="zh-CN" sz="2400" b="1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}</a:t>
            </a:r>
            <a:endParaRPr lang="en-US" altLang="zh-CN" sz="2400" b="1"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endParaRPr lang="en-US" altLang="zh-CN" sz="2400" b="1"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r>
              <a:rPr lang="en-US" altLang="zh-CN" sz="2400" b="1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leftend: </a:t>
            </a:r>
            <a:r>
              <a:rPr lang="zh-CN" altLang="en-US" sz="2400" b="1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是否是开始时间点</a:t>
            </a:r>
            <a:endParaRPr lang="zh-CN" altLang="en-US" sz="2400" b="1"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04940" y="919480"/>
            <a:ext cx="4718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curr </a:t>
            </a:r>
            <a:r>
              <a:rPr lang="zh-CN" altLang="en-US"/>
              <a:t>当前同时进行的会议（</a:t>
            </a:r>
            <a:r>
              <a:rPr lang="zh-CN" altLang="en-US"/>
              <a:t>活动）的</a:t>
            </a:r>
            <a:r>
              <a:rPr lang="zh-CN" altLang="en-US"/>
              <a:t>数量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76275" y="227330"/>
            <a:ext cx="945515" cy="38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latin typeface="+mn-ea"/>
                <a:cs typeface="+mn-ea"/>
              </a:rPr>
              <a:t>方法</a:t>
            </a:r>
            <a:r>
              <a:rPr lang="en-US" altLang="zh-CN">
                <a:latin typeface="+mn-ea"/>
                <a:cs typeface="+mn-ea"/>
              </a:rPr>
              <a:t>1</a:t>
            </a:r>
            <a:endParaRPr lang="en-US" altLang="zh-CN">
              <a:latin typeface="+mn-ea"/>
              <a:cs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08305" y="291465"/>
            <a:ext cx="984250" cy="354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方法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992235" y="3316605"/>
            <a:ext cx="2930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优先队列维护每个会议室中的活动</a:t>
            </a:r>
            <a:r>
              <a:rPr lang="zh-CN" altLang="en-US"/>
              <a:t>的最后结束</a:t>
            </a:r>
            <a:r>
              <a:rPr lang="zh-CN" altLang="en-US"/>
              <a:t>时间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225" y="1047115"/>
            <a:ext cx="8265795" cy="57156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611630" y="291465"/>
            <a:ext cx="8704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贪心策略：如果有会议室空闲则当前活动使用该会议室，否则再新开一个会议室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1601470"/>
            <a:ext cx="11043285" cy="24257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1884045" y="2652395"/>
            <a:ext cx="4714240" cy="3637280"/>
            <a:chOff x="1289" y="4825"/>
            <a:chExt cx="7424" cy="5728"/>
          </a:xfrm>
        </p:grpSpPr>
        <p:sp>
          <p:nvSpPr>
            <p:cNvPr id="3" name="文本框 2"/>
            <p:cNvSpPr txBox="1"/>
            <p:nvPr/>
          </p:nvSpPr>
          <p:spPr>
            <a:xfrm>
              <a:off x="1289" y="4825"/>
              <a:ext cx="7424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两个数和为定值时，两数差距越小乘积越大：</a:t>
              </a:r>
              <a:endParaRPr lang="zh-CN" altLang="en-US"/>
            </a:p>
            <a:p>
              <a:endParaRPr lang="zh-CN" altLang="en-US"/>
            </a:p>
            <a:p>
              <a:r>
                <a:rPr lang="en-US" altLang="zh-CN"/>
                <a:t>a</a:t>
              </a:r>
              <a:r>
                <a:rPr lang="zh-CN" altLang="en-US"/>
                <a:t>、</a:t>
              </a:r>
              <a:r>
                <a:rPr lang="en-US" altLang="zh-CN"/>
                <a:t>n-a </a:t>
              </a:r>
              <a:r>
                <a:rPr lang="zh-CN" altLang="en-US"/>
                <a:t>乘积</a:t>
              </a:r>
              <a:r>
                <a:rPr lang="en-US" altLang="zh-CN"/>
                <a:t> S = -a² + an</a:t>
              </a:r>
              <a:r>
                <a:rPr lang="zh-CN" altLang="en-US"/>
                <a:t>：</a:t>
              </a:r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rcRect t="3185"/>
            <a:stretch>
              <a:fillRect/>
            </a:stretch>
          </p:blipFill>
          <p:spPr>
            <a:xfrm>
              <a:off x="1289" y="6811"/>
              <a:ext cx="6373" cy="2888"/>
            </a:xfrm>
            <a:prstGeom prst="rect">
              <a:avLst/>
            </a:prstGeom>
          </p:spPr>
        </p:pic>
        <p:cxnSp>
          <p:nvCxnSpPr>
            <p:cNvPr id="5" name="直接连接符 4"/>
            <p:cNvCxnSpPr/>
            <p:nvPr/>
          </p:nvCxnSpPr>
          <p:spPr>
            <a:xfrm>
              <a:off x="4541" y="6502"/>
              <a:ext cx="40" cy="3246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3527" y="9973"/>
              <a:ext cx="261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a=n/2</a:t>
              </a:r>
              <a:r>
                <a:rPr lang="zh-CN" altLang="en-US"/>
                <a:t>，</a:t>
              </a:r>
              <a:r>
                <a:rPr lang="en-US" altLang="zh-CN"/>
                <a:t> a=n-a</a:t>
              </a:r>
              <a:endParaRPr lang="en-US" altLang="zh-CN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472045" y="360108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扩展到多个数同样适用：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分解成尽量连续的自然数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75970" y="541655"/>
            <a:ext cx="57531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1. </a:t>
            </a:r>
            <a:r>
              <a:rPr lang="zh-CN" altLang="en-US">
                <a:solidFill>
                  <a:schemeClr val="tx1"/>
                </a:solidFill>
              </a:rPr>
              <a:t>分解</a:t>
            </a:r>
            <a:r>
              <a:rPr lang="zh-CN" altLang="en-US"/>
              <a:t>尽量不要包含</a:t>
            </a:r>
            <a:r>
              <a:rPr lang="en-US" altLang="zh-CN"/>
              <a:t>1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2. </a:t>
            </a:r>
            <a:r>
              <a:rPr lang="zh-CN" altLang="en-US"/>
              <a:t>尽量分解成连续的自然数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3. </a:t>
            </a:r>
            <a:r>
              <a:rPr lang="zh-CN" altLang="en-US"/>
              <a:t>若分解中不包含</a:t>
            </a:r>
            <a:r>
              <a:rPr lang="en-US" altLang="zh-CN"/>
              <a:t>1</a:t>
            </a:r>
            <a:r>
              <a:rPr lang="zh-CN" altLang="en-US"/>
              <a:t>则尽量分解（如</a:t>
            </a:r>
            <a:r>
              <a:rPr lang="en-US" altLang="zh-CN"/>
              <a:t>5</a:t>
            </a:r>
            <a:r>
              <a:rPr lang="zh-CN" altLang="en-US"/>
              <a:t>能分解为</a:t>
            </a:r>
            <a:r>
              <a:rPr lang="en-US" altLang="zh-CN"/>
              <a:t> 2,3, </a:t>
            </a:r>
            <a:r>
              <a:rPr lang="zh-CN" altLang="en-US"/>
              <a:t>不包含</a:t>
            </a:r>
            <a:r>
              <a:rPr lang="en-US" altLang="zh-CN"/>
              <a:t>1</a:t>
            </a:r>
            <a:r>
              <a:rPr lang="zh-CN" altLang="en-US"/>
              <a:t>，尽量分解。）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WPS 演示</Application>
  <PresentationFormat>宽屏</PresentationFormat>
  <Paragraphs>51</Paragraphs>
  <Slides>10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Wingdings</vt:lpstr>
      <vt:lpstr>黑体</vt:lpstr>
      <vt:lpstr>Times New Roman</vt:lpstr>
      <vt:lpstr>微软雅黑</vt:lpstr>
      <vt:lpstr>Arial Unicode MS</vt:lpstr>
      <vt:lpstr>Calibri</vt:lpstr>
      <vt:lpstr>WPS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。。。</cp:lastModifiedBy>
  <cp:revision>192</cp:revision>
  <dcterms:created xsi:type="dcterms:W3CDTF">2019-06-19T02:08:00Z</dcterms:created>
  <dcterms:modified xsi:type="dcterms:W3CDTF">2025-04-11T10:43:22Z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4ACA4BD3B79D4C16BFCA83993B7888E2_11</vt:lpwstr>
  </property>
</Properties>
</file>