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  <p:sldMasterId id="2147483675" r:id="rId4"/>
    <p:sldMasterId id="2147483688" r:id="rId5"/>
    <p:sldMasterId id="2147483701" r:id="rId6"/>
    <p:sldMasterId id="2147483714" r:id="rId7"/>
    <p:sldMasterId id="2147483727" r:id="rId8"/>
    <p:sldMasterId id="2147483740" r:id="rId9"/>
    <p:sldMasterId id="2147483753" r:id="rId10"/>
    <p:sldMasterId id="2147483766" r:id="rId11"/>
    <p:sldMasterId id="2147483779" r:id="rId12"/>
    <p:sldMasterId id="2147483792" r:id="rId13"/>
    <p:sldMasterId id="2147483805" r:id="rId14"/>
    <p:sldMasterId id="2147483818" r:id="rId15"/>
    <p:sldMasterId id="2147483831" r:id="rId16"/>
    <p:sldMasterId id="2147483844" r:id="rId17"/>
    <p:sldMasterId id="2147483857" r:id="rId18"/>
    <p:sldMasterId id="2147483870" r:id="rId19"/>
    <p:sldMasterId id="2147483883" r:id="rId20"/>
    <p:sldMasterId id="2147483896" r:id="rId21"/>
    <p:sldMasterId id="2147483909" r:id="rId22"/>
    <p:sldMasterId id="2147483922" r:id="rId23"/>
    <p:sldMasterId id="2147483935" r:id="rId24"/>
    <p:sldMasterId id="2147483948" r:id="rId25"/>
    <p:sldMasterId id="2147483961" r:id="rId26"/>
    <p:sldMasterId id="2147483974" r:id="rId27"/>
    <p:sldMasterId id="2147483987" r:id="rId28"/>
    <p:sldMasterId id="2147484000" r:id="rId29"/>
    <p:sldMasterId id="2147484017" r:id="rId30"/>
    <p:sldMasterId id="2147484031" r:id="rId31"/>
    <p:sldMasterId id="2147484048" r:id="rId32"/>
    <p:sldMasterId id="2147484061" r:id="rId33"/>
    <p:sldMasterId id="2147484074" r:id="rId34"/>
    <p:sldMasterId id="2147484091" r:id="rId35"/>
    <p:sldMasterId id="2147484107" r:id="rId36"/>
    <p:sldMasterId id="2147484120" r:id="rId37"/>
    <p:sldMasterId id="2147484133" r:id="rId38"/>
    <p:sldMasterId id="2147484146" r:id="rId39"/>
    <p:sldMasterId id="2147484159" r:id="rId40"/>
  </p:sldMasterIdLst>
  <p:notesMasterIdLst>
    <p:notesMasterId r:id="rId42"/>
  </p:notesMasterIdLst>
  <p:handoutMasterIdLst>
    <p:handoutMasterId r:id="rId53"/>
  </p:handoutMasterIdLst>
  <p:sldIdLst>
    <p:sldId id="2591" r:id="rId41"/>
    <p:sldId id="3239" r:id="rId43"/>
    <p:sldId id="3557" r:id="rId44"/>
    <p:sldId id="3532" r:id="rId45"/>
    <p:sldId id="3584" r:id="rId46"/>
    <p:sldId id="3582" r:id="rId47"/>
    <p:sldId id="3558" r:id="rId48"/>
    <p:sldId id="3579" r:id="rId49"/>
    <p:sldId id="3580" r:id="rId50"/>
    <p:sldId id="3585" r:id="rId51"/>
    <p:sldId id="3453" r:id="rId52"/>
  </p:sldIdLst>
  <p:sldSz cx="12192000" cy="6858000"/>
  <p:notesSz cx="6858000" cy="9144000"/>
  <p:custDataLst>
    <p:tags r:id="rId5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50A3"/>
    <a:srgbClr val="1717B7"/>
    <a:srgbClr val="A6A6A6"/>
    <a:srgbClr val="0000FF"/>
    <a:srgbClr val="08B2F0"/>
    <a:srgbClr val="CCECFF"/>
    <a:srgbClr val="274FA2"/>
    <a:srgbClr val="588CC8"/>
    <a:srgbClr val="EBF7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87109" autoAdjust="0"/>
  </p:normalViewPr>
  <p:slideViewPr>
    <p:cSldViewPr snapToGrid="0" showGuides="1">
      <p:cViewPr varScale="1">
        <p:scale>
          <a:sx n="96" d="100"/>
          <a:sy n="96" d="100"/>
        </p:scale>
        <p:origin x="188" y="48"/>
      </p:cViewPr>
      <p:guideLst>
        <p:guide pos="3840"/>
        <p:guide orient="horz" pos="2386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8" Type="http://schemas.openxmlformats.org/officeDocument/2006/relationships/tags" Target="tags/tag4.xml"/><Relationship Id="rId57" Type="http://schemas.openxmlformats.org/officeDocument/2006/relationships/commentAuthors" Target="commentAuthors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11.xml"/><Relationship Id="rId51" Type="http://schemas.openxmlformats.org/officeDocument/2006/relationships/slide" Target="slides/slide10.xml"/><Relationship Id="rId50" Type="http://schemas.openxmlformats.org/officeDocument/2006/relationships/slide" Target="slides/slide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8.xml"/><Relationship Id="rId48" Type="http://schemas.openxmlformats.org/officeDocument/2006/relationships/slide" Target="slides/slide7.xml"/><Relationship Id="rId47" Type="http://schemas.openxmlformats.org/officeDocument/2006/relationships/slide" Target="slides/slide6.xml"/><Relationship Id="rId46" Type="http://schemas.openxmlformats.org/officeDocument/2006/relationships/slide" Target="slides/slide5.xml"/><Relationship Id="rId45" Type="http://schemas.openxmlformats.org/officeDocument/2006/relationships/slide" Target="slides/slide4.xml"/><Relationship Id="rId44" Type="http://schemas.openxmlformats.org/officeDocument/2006/relationships/slide" Target="slides/slide3.xml"/><Relationship Id="rId43" Type="http://schemas.openxmlformats.org/officeDocument/2006/relationships/slide" Target="slides/slide2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1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9.xml"/><Relationship Id="rId15" Type="http://schemas.openxmlformats.org/officeDocument/2006/relationships/theme" Target="../theme/theme1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5" Type="http://schemas.openxmlformats.org/officeDocument/2006/relationships/theme" Target="../theme/theme1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0.xml"/><Relationship Id="rId8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5.xml"/><Relationship Id="rId3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83.xml"/><Relationship Id="rId15" Type="http://schemas.openxmlformats.org/officeDocument/2006/relationships/theme" Target="../theme/theme1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2.xml"/><Relationship Id="rId8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95.xml"/><Relationship Id="rId15" Type="http://schemas.openxmlformats.org/officeDocument/2006/relationships/theme" Target="../theme/theme1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9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4.xml"/><Relationship Id="rId8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7.xml"/><Relationship Id="rId15" Type="http://schemas.openxmlformats.org/officeDocument/2006/relationships/theme" Target="../theme/theme1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0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6.xml"/><Relationship Id="rId8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9.xml"/><Relationship Id="rId15" Type="http://schemas.openxmlformats.org/officeDocument/2006/relationships/theme" Target="../theme/theme1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1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1.xml"/><Relationship Id="rId15" Type="http://schemas.openxmlformats.org/officeDocument/2006/relationships/theme" Target="../theme/theme2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0.xml"/><Relationship Id="rId8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43.xml"/><Relationship Id="rId15" Type="http://schemas.openxmlformats.org/officeDocument/2006/relationships/theme" Target="../theme/theme2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2.xml"/><Relationship Id="rId10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4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5" Type="http://schemas.openxmlformats.org/officeDocument/2006/relationships/theme" Target="../theme/theme2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65.xml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4.xml"/><Relationship Id="rId8" Type="http://schemas.openxmlformats.org/officeDocument/2006/relationships/slideLayout" Target="../slideLayouts/slideLayout273.xml"/><Relationship Id="rId7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7.xml"/><Relationship Id="rId15" Type="http://schemas.openxmlformats.org/officeDocument/2006/relationships/theme" Target="../theme/theme2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77.xml"/><Relationship Id="rId11" Type="http://schemas.openxmlformats.org/officeDocument/2006/relationships/slideLayout" Target="../slideLayouts/slideLayout276.xml"/><Relationship Id="rId10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66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6.xml"/><Relationship Id="rId8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79.xml"/><Relationship Id="rId15" Type="http://schemas.openxmlformats.org/officeDocument/2006/relationships/theme" Target="../theme/theme2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88.xml"/><Relationship Id="rId10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78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8.xml"/><Relationship Id="rId8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5" Type="http://schemas.openxmlformats.org/officeDocument/2006/relationships/theme" Target="../theme/theme2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01.xml"/><Relationship Id="rId11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0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0.xml"/><Relationship Id="rId8" Type="http://schemas.openxmlformats.org/officeDocument/2006/relationships/slideLayout" Target="../slideLayouts/slideLayout309.xml"/><Relationship Id="rId7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4.xml"/><Relationship Id="rId2" Type="http://schemas.openxmlformats.org/officeDocument/2006/relationships/slideLayout" Target="../slideLayouts/slideLayout303.xml"/><Relationship Id="rId15" Type="http://schemas.openxmlformats.org/officeDocument/2006/relationships/theme" Target="../theme/theme2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2.xml"/><Relationship Id="rId10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02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2.xml"/><Relationship Id="rId8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7.xml"/><Relationship Id="rId3" Type="http://schemas.openxmlformats.org/officeDocument/2006/relationships/slideLayout" Target="../slideLayouts/slideLayout316.xml"/><Relationship Id="rId2" Type="http://schemas.openxmlformats.org/officeDocument/2006/relationships/slideLayout" Target="../slideLayouts/slideLayout315.xml"/><Relationship Id="rId15" Type="http://schemas.openxmlformats.org/officeDocument/2006/relationships/theme" Target="../theme/theme2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3.xml"/><Relationship Id="rId1" Type="http://schemas.openxmlformats.org/officeDocument/2006/relationships/slideLayout" Target="../slideLayouts/slideLayout314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4.xml"/><Relationship Id="rId8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9.xml"/><Relationship Id="rId3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27.xml"/><Relationship Id="rId19" Type="http://schemas.openxmlformats.org/officeDocument/2006/relationships/theme" Target="../theme/theme28.xml"/><Relationship Id="rId18" Type="http://schemas.openxmlformats.org/officeDocument/2006/relationships/image" Target="../media/image3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341.xml"/><Relationship Id="rId15" Type="http://schemas.openxmlformats.org/officeDocument/2006/relationships/slideLayout" Target="../slideLayouts/slideLayout340.xml"/><Relationship Id="rId14" Type="http://schemas.openxmlformats.org/officeDocument/2006/relationships/slideLayout" Target="../slideLayouts/slideLayout339.xml"/><Relationship Id="rId13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26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6" Type="http://schemas.openxmlformats.org/officeDocument/2006/relationships/theme" Target="../theme/theme29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3.xml"/><Relationship Id="rId8" Type="http://schemas.openxmlformats.org/officeDocument/2006/relationships/slideLayout" Target="../slideLayouts/slideLayout362.xml"/><Relationship Id="rId7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0.xml"/><Relationship Id="rId5" Type="http://schemas.openxmlformats.org/officeDocument/2006/relationships/slideLayout" Target="../slideLayouts/slideLayout359.xml"/><Relationship Id="rId4" Type="http://schemas.openxmlformats.org/officeDocument/2006/relationships/slideLayout" Target="../slideLayouts/slideLayout358.xml"/><Relationship Id="rId3" Type="http://schemas.openxmlformats.org/officeDocument/2006/relationships/slideLayout" Target="../slideLayouts/slideLayout357.xml"/><Relationship Id="rId2" Type="http://schemas.openxmlformats.org/officeDocument/2006/relationships/slideLayout" Target="../slideLayouts/slideLayout356.xml"/><Relationship Id="rId19" Type="http://schemas.openxmlformats.org/officeDocument/2006/relationships/theme" Target="../theme/theme30.xml"/><Relationship Id="rId18" Type="http://schemas.openxmlformats.org/officeDocument/2006/relationships/image" Target="../media/image3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370.xml"/><Relationship Id="rId15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65.xml"/><Relationship Id="rId10" Type="http://schemas.openxmlformats.org/officeDocument/2006/relationships/slideLayout" Target="../slideLayouts/slideLayout364.xml"/><Relationship Id="rId1" Type="http://schemas.openxmlformats.org/officeDocument/2006/relationships/slideLayout" Target="../slideLayouts/slideLayout355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9.xml"/><Relationship Id="rId8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76.xml"/><Relationship Id="rId5" Type="http://schemas.openxmlformats.org/officeDocument/2006/relationships/slideLayout" Target="../slideLayouts/slideLayout375.xml"/><Relationship Id="rId4" Type="http://schemas.openxmlformats.org/officeDocument/2006/relationships/slideLayout" Target="../slideLayouts/slideLayout374.xml"/><Relationship Id="rId3" Type="http://schemas.openxmlformats.org/officeDocument/2006/relationships/slideLayout" Target="../slideLayouts/slideLayout373.xml"/><Relationship Id="rId2" Type="http://schemas.openxmlformats.org/officeDocument/2006/relationships/slideLayout" Target="../slideLayouts/slideLayout372.xml"/><Relationship Id="rId15" Type="http://schemas.openxmlformats.org/officeDocument/2006/relationships/theme" Target="../theme/theme3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82.xml"/><Relationship Id="rId11" Type="http://schemas.openxmlformats.org/officeDocument/2006/relationships/slideLayout" Target="../slideLayouts/slideLayout381.xml"/><Relationship Id="rId10" Type="http://schemas.openxmlformats.org/officeDocument/2006/relationships/slideLayout" Target="../slideLayouts/slideLayout380.xml"/><Relationship Id="rId1" Type="http://schemas.openxmlformats.org/officeDocument/2006/relationships/slideLayout" Target="../slideLayouts/slideLayout37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1.xml"/><Relationship Id="rId8" Type="http://schemas.openxmlformats.org/officeDocument/2006/relationships/slideLayout" Target="../slideLayouts/slideLayout390.xml"/><Relationship Id="rId7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88.xml"/><Relationship Id="rId5" Type="http://schemas.openxmlformats.org/officeDocument/2006/relationships/slideLayout" Target="../slideLayouts/slideLayout387.xml"/><Relationship Id="rId4" Type="http://schemas.openxmlformats.org/officeDocument/2006/relationships/slideLayout" Target="../slideLayouts/slideLayout386.xml"/><Relationship Id="rId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84.xml"/><Relationship Id="rId15" Type="http://schemas.openxmlformats.org/officeDocument/2006/relationships/theme" Target="../theme/theme3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83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3.xml"/><Relationship Id="rId8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7.xml"/><Relationship Id="rId2" Type="http://schemas.openxmlformats.org/officeDocument/2006/relationships/slideLayout" Target="../slideLayouts/slideLayout396.xml"/><Relationship Id="rId19" Type="http://schemas.openxmlformats.org/officeDocument/2006/relationships/theme" Target="../theme/theme33.xml"/><Relationship Id="rId18" Type="http://schemas.openxmlformats.org/officeDocument/2006/relationships/image" Target="../media/image3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410.xml"/><Relationship Id="rId15" Type="http://schemas.openxmlformats.org/officeDocument/2006/relationships/slideLayout" Target="../slideLayouts/slideLayout409.xml"/><Relationship Id="rId14" Type="http://schemas.openxmlformats.org/officeDocument/2006/relationships/slideLayout" Target="../slideLayouts/slideLayout408.xml"/><Relationship Id="rId13" Type="http://schemas.openxmlformats.org/officeDocument/2006/relationships/slideLayout" Target="../slideLayouts/slideLayout407.xml"/><Relationship Id="rId12" Type="http://schemas.openxmlformats.org/officeDocument/2006/relationships/slideLayout" Target="../slideLayouts/slideLayout406.xml"/><Relationship Id="rId11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04.xml"/><Relationship Id="rId1" Type="http://schemas.openxmlformats.org/officeDocument/2006/relationships/slideLayout" Target="../slideLayouts/slideLayout395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9.xml"/><Relationship Id="rId8" Type="http://schemas.openxmlformats.org/officeDocument/2006/relationships/slideLayout" Target="../slideLayouts/slideLayout418.xml"/><Relationship Id="rId7" Type="http://schemas.openxmlformats.org/officeDocument/2006/relationships/slideLayout" Target="../slideLayouts/slideLayout417.xml"/><Relationship Id="rId6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5.xml"/><Relationship Id="rId4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13.xml"/><Relationship Id="rId2" Type="http://schemas.openxmlformats.org/officeDocument/2006/relationships/slideLayout" Target="../slideLayouts/slideLayout412.xml"/><Relationship Id="rId18" Type="http://schemas.openxmlformats.org/officeDocument/2006/relationships/theme" Target="../theme/theme34.xml"/><Relationship Id="rId17" Type="http://schemas.openxmlformats.org/officeDocument/2006/relationships/image" Target="../media/image3.png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425.xml"/><Relationship Id="rId14" Type="http://schemas.openxmlformats.org/officeDocument/2006/relationships/slideLayout" Target="../slideLayouts/slideLayout424.xml"/><Relationship Id="rId13" Type="http://schemas.openxmlformats.org/officeDocument/2006/relationships/slideLayout" Target="../slideLayouts/slideLayout423.xml"/><Relationship Id="rId12" Type="http://schemas.openxmlformats.org/officeDocument/2006/relationships/slideLayout" Target="../slideLayouts/slideLayout422.xml"/><Relationship Id="rId11" Type="http://schemas.openxmlformats.org/officeDocument/2006/relationships/slideLayout" Target="../slideLayouts/slideLayout421.xml"/><Relationship Id="rId10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1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4.xml"/><Relationship Id="rId8" Type="http://schemas.openxmlformats.org/officeDocument/2006/relationships/slideLayout" Target="../slideLayouts/slideLayout433.xml"/><Relationship Id="rId7" Type="http://schemas.openxmlformats.org/officeDocument/2006/relationships/slideLayout" Target="../slideLayouts/slideLayout432.xml"/><Relationship Id="rId6" Type="http://schemas.openxmlformats.org/officeDocument/2006/relationships/slideLayout" Target="../slideLayouts/slideLayout431.xml"/><Relationship Id="rId5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29.xml"/><Relationship Id="rId3" Type="http://schemas.openxmlformats.org/officeDocument/2006/relationships/slideLayout" Target="../slideLayouts/slideLayout428.xml"/><Relationship Id="rId2" Type="http://schemas.openxmlformats.org/officeDocument/2006/relationships/slideLayout" Target="../slideLayouts/slideLayout427.xml"/><Relationship Id="rId15" Type="http://schemas.openxmlformats.org/officeDocument/2006/relationships/theme" Target="../theme/theme3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37.xml"/><Relationship Id="rId11" Type="http://schemas.openxmlformats.org/officeDocument/2006/relationships/slideLayout" Target="../slideLayouts/slideLayout436.xml"/><Relationship Id="rId10" Type="http://schemas.openxmlformats.org/officeDocument/2006/relationships/slideLayout" Target="../slideLayouts/slideLayout435.xml"/><Relationship Id="rId1" Type="http://schemas.openxmlformats.org/officeDocument/2006/relationships/slideLayout" Target="../slideLayouts/slideLayout426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6.xml"/><Relationship Id="rId8" Type="http://schemas.openxmlformats.org/officeDocument/2006/relationships/slideLayout" Target="../slideLayouts/slideLayout445.xml"/><Relationship Id="rId7" Type="http://schemas.openxmlformats.org/officeDocument/2006/relationships/slideLayout" Target="../slideLayouts/slideLayout444.xml"/><Relationship Id="rId6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42.xml"/><Relationship Id="rId4" Type="http://schemas.openxmlformats.org/officeDocument/2006/relationships/slideLayout" Target="../slideLayouts/slideLayout441.xml"/><Relationship Id="rId3" Type="http://schemas.openxmlformats.org/officeDocument/2006/relationships/slideLayout" Target="../slideLayouts/slideLayout440.xml"/><Relationship Id="rId2" Type="http://schemas.openxmlformats.org/officeDocument/2006/relationships/slideLayout" Target="../slideLayouts/slideLayout439.xml"/><Relationship Id="rId15" Type="http://schemas.openxmlformats.org/officeDocument/2006/relationships/theme" Target="../theme/theme3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49.xml"/><Relationship Id="rId11" Type="http://schemas.openxmlformats.org/officeDocument/2006/relationships/slideLayout" Target="../slideLayouts/slideLayout448.xml"/><Relationship Id="rId10" Type="http://schemas.openxmlformats.org/officeDocument/2006/relationships/slideLayout" Target="../slideLayouts/slideLayout447.xml"/><Relationship Id="rId1" Type="http://schemas.openxmlformats.org/officeDocument/2006/relationships/slideLayout" Target="../slideLayouts/slideLayout438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8.xml"/><Relationship Id="rId8" Type="http://schemas.openxmlformats.org/officeDocument/2006/relationships/slideLayout" Target="../slideLayouts/slideLayout457.xml"/><Relationship Id="rId7" Type="http://schemas.openxmlformats.org/officeDocument/2006/relationships/slideLayout" Target="../slideLayouts/slideLayout456.xml"/><Relationship Id="rId6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53.xml"/><Relationship Id="rId3" Type="http://schemas.openxmlformats.org/officeDocument/2006/relationships/slideLayout" Target="../slideLayouts/slideLayout452.xml"/><Relationship Id="rId2" Type="http://schemas.openxmlformats.org/officeDocument/2006/relationships/slideLayout" Target="../slideLayouts/slideLayout451.xml"/><Relationship Id="rId15" Type="http://schemas.openxmlformats.org/officeDocument/2006/relationships/theme" Target="../theme/theme3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61.xml"/><Relationship Id="rId11" Type="http://schemas.openxmlformats.org/officeDocument/2006/relationships/slideLayout" Target="../slideLayouts/slideLayout460.xml"/><Relationship Id="rId10" Type="http://schemas.openxmlformats.org/officeDocument/2006/relationships/slideLayout" Target="../slideLayouts/slideLayout459.xml"/><Relationship Id="rId1" Type="http://schemas.openxmlformats.org/officeDocument/2006/relationships/slideLayout" Target="../slideLayouts/slideLayout450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0.xml"/><Relationship Id="rId8" Type="http://schemas.openxmlformats.org/officeDocument/2006/relationships/slideLayout" Target="../slideLayouts/slideLayout469.xml"/><Relationship Id="rId7" Type="http://schemas.openxmlformats.org/officeDocument/2006/relationships/slideLayout" Target="../slideLayouts/slideLayout468.xml"/><Relationship Id="rId6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5.xml"/><Relationship Id="rId3" Type="http://schemas.openxmlformats.org/officeDocument/2006/relationships/slideLayout" Target="../slideLayouts/slideLayout464.xml"/><Relationship Id="rId2" Type="http://schemas.openxmlformats.org/officeDocument/2006/relationships/slideLayout" Target="../slideLayouts/slideLayout463.xml"/><Relationship Id="rId15" Type="http://schemas.openxmlformats.org/officeDocument/2006/relationships/theme" Target="../theme/theme3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73.xml"/><Relationship Id="rId11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71.xml"/><Relationship Id="rId1" Type="http://schemas.openxmlformats.org/officeDocument/2006/relationships/slideLayout" Target="../slideLayouts/slideLayout462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2.xml"/><Relationship Id="rId8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7.xml"/><Relationship Id="rId3" Type="http://schemas.openxmlformats.org/officeDocument/2006/relationships/slideLayout" Target="../slideLayouts/slideLayout476.xml"/><Relationship Id="rId2" Type="http://schemas.openxmlformats.org/officeDocument/2006/relationships/slideLayout" Target="../slideLayouts/slideLayout475.xml"/><Relationship Id="rId15" Type="http://schemas.openxmlformats.org/officeDocument/2006/relationships/theme" Target="../theme/theme3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85.xml"/><Relationship Id="rId11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3.xml"/><Relationship Id="rId1" Type="http://schemas.openxmlformats.org/officeDocument/2006/relationships/slideLayout" Target="../slideLayouts/slideLayout47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7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4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64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5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2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4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759460" y="2074545"/>
            <a:ext cx="10673080" cy="130746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48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期中复习</a:t>
            </a:r>
            <a:r>
              <a:rPr lang="zh-CN" altLang="en-US" sz="48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CN" altLang="en-US" sz="48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4395515"/>
            <a:ext cx="3704252" cy="246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代码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35305" y="1192530"/>
            <a:ext cx="5472430" cy="50711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117590" y="1192530"/>
            <a:ext cx="5472430" cy="507174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610003" y="1400335"/>
            <a:ext cx="3323223" cy="36491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ctr">
              <a:lnSpc>
                <a:spcPct val="130000"/>
              </a:lnSpc>
            </a:pPr>
            <a:r>
              <a:rPr kumimoji="1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rPr>
              <a:t>递归思路</a:t>
            </a:r>
            <a:endParaRPr kumimoji="1" sz="1800" b="1">
              <a:ln w="12700">
                <a:noFill/>
              </a:ln>
              <a:solidFill>
                <a:srgbClr val="081738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Source Han Sans CN Bold" panose="020B0800000000000000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23290" y="1923415"/>
            <a:ext cx="4695825" cy="404812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7192288" y="1400335"/>
            <a:ext cx="3323223" cy="36491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ctr">
              <a:lnSpc>
                <a:spcPct val="130000"/>
              </a:lnSpc>
            </a:pPr>
            <a:r>
              <a:rPr kumimoji="1" lang="en-US" altLang="zh-CN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  <a:sym typeface="+mn-ea"/>
              </a:rPr>
              <a:t>动态规划</a:t>
            </a:r>
            <a:endParaRPr kumimoji="1" lang="en-US" altLang="zh-CN" sz="1800" b="1">
              <a:ln w="12700">
                <a:noFill/>
              </a:ln>
              <a:solidFill>
                <a:srgbClr val="081738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Source Han Sans CN Bold" panose="020B0800000000000000" charset="-122"/>
              <a:sym typeface="+mn-ea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505575" y="1923415"/>
            <a:ext cx="4695825" cy="419481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endParaRPr kumimoji="1" lang="zh-CN" altLang="en-US" b="1">
              <a:ln w="12700">
                <a:noFill/>
              </a:ln>
              <a:solidFill>
                <a:srgbClr val="C00000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923415"/>
            <a:ext cx="4083050" cy="14922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95" y="3411855"/>
            <a:ext cx="4082415" cy="27692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855" y="3058160"/>
            <a:ext cx="4025900" cy="1339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4395515"/>
            <a:ext cx="3704252" cy="246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10735" y="2880995"/>
            <a:ext cx="2970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C’est tout</a:t>
            </a:r>
            <a:r>
              <a:rPr lang="en-US" altLang="zh-CN" sz="3600" b="1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e</a:t>
            </a:r>
            <a:endParaRPr lang="en-US" altLang="zh-CN" sz="3600" b="1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62680" y="1815962"/>
            <a:ext cx="9023350" cy="2227580"/>
            <a:chOff x="1592795" y="1203598"/>
            <a:chExt cx="6067026" cy="1213503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5" y="1203598"/>
              <a:ext cx="6067026" cy="64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一、硬币找零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131"/>
              <a:ext cx="4910833" cy="56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二、最小花费爬台阶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Placeholder 4"/>
          <p:cNvSpPr txBox="1">
            <a:spLocks noChangeArrowheads="1"/>
          </p:cNvSpPr>
          <p:nvPr/>
        </p:nvSpPr>
        <p:spPr bwMode="auto">
          <a:xfrm>
            <a:off x="962680" y="3984766"/>
            <a:ext cx="6126741" cy="118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en-US" alt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描述</a:t>
            </a:r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8021" y="1167130"/>
            <a:ext cx="10934700" cy="5096510"/>
            <a:chOff x="838" y="1878"/>
            <a:chExt cx="8618" cy="4784"/>
          </a:xfrm>
        </p:grpSpPr>
        <p:sp>
          <p:nvSpPr>
            <p:cNvPr id="6" name="标题 1"/>
            <p:cNvSpPr txBox="1"/>
            <p:nvPr/>
          </p:nvSpPr>
          <p:spPr>
            <a:xfrm>
              <a:off x="838" y="1878"/>
              <a:ext cx="8618" cy="478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 cap="sq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45000"/>
                    </a:schemeClr>
                  </a:gs>
                </a:gsLst>
                <a:lin ang="13500000" scaled="0"/>
              </a:gradFill>
              <a:miter/>
            </a:ln>
            <a:effectLst>
              <a:outerShdw blurRad="152400" dist="38100" dir="2700000" algn="tl" rotWithShape="0">
                <a:schemeClr val="accent1">
                  <a:lumMod val="50000"/>
                  <a:alpha val="19000"/>
                </a:schemeClr>
              </a:outerShdw>
            </a:effectLst>
          </p:spPr>
          <p:txBody>
            <a:bodyPr vert="horz" wrap="square" lIns="91440" tIns="45720" rIns="91440" bIns="45720" rtlCol="0" anchor="ctr"/>
            <a:p>
              <a:pPr algn="ctr">
                <a:lnSpc>
                  <a:spcPct val="100000"/>
                </a:lnSpc>
              </a:pPr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>
              <a:off x="1309" y="2205"/>
              <a:ext cx="7649" cy="3255"/>
            </a:xfrm>
            <a:prstGeom prst="rect">
              <a:avLst/>
            </a:prstGeom>
            <a:noFill/>
            <a:ln cap="sq">
              <a:noFill/>
            </a:ln>
          </p:spPr>
          <p:txBody>
            <a:bodyPr vert="horz" wrap="square" lIns="0" tIns="0" rIns="0" bIns="0" rtlCol="0" anchor="ctr"/>
            <a:p>
              <a:pPr algn="l">
                <a:lnSpc>
                  <a:spcPct val="130000"/>
                </a:lnSpc>
              </a:pPr>
              <a:r>
                <a:rPr kumimoji="1" lang="en-US" altLang="zh-CN" sz="1800" b="1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假设硬币有1分、5分、10分、25分四种面额，要找给顾客n分钱，求使用硬币数量最少的找零方案。例如，要找36分钱，最少需要1个25分、1个10分和1个1分的硬币。</a:t>
              </a:r>
              <a:endParaRPr kumimoji="1" lang="en-US" altLang="zh-CN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贪心算法</a:t>
            </a:r>
            <a:r>
              <a:rPr lang="en-US" alt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&amp;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动态规划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35305" y="1192530"/>
            <a:ext cx="5472430" cy="50711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117590" y="1192530"/>
            <a:ext cx="5472430" cy="507174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610003" y="1400335"/>
            <a:ext cx="3323223" cy="36491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ctr">
              <a:lnSpc>
                <a:spcPct val="130000"/>
              </a:lnSpc>
            </a:pPr>
            <a:r>
              <a:rPr kumimoji="1" lang="en-US" altLang="zh-CN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rPr>
              <a:t>贪心</a:t>
            </a:r>
            <a:r>
              <a:rPr kumimoji="1" lang="zh-CN" altLang="en-US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rPr>
              <a:t>策略</a:t>
            </a:r>
            <a:endParaRPr kumimoji="1" lang="zh-CN" altLang="en-US" sz="1800" b="1">
              <a:ln w="12700">
                <a:noFill/>
              </a:ln>
              <a:solidFill>
                <a:srgbClr val="081738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Source Han Sans CN Bold" panose="020B0800000000000000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23290" y="1923415"/>
            <a:ext cx="4695825" cy="181038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采用"当前最优选择"策略，每次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都优先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选择能使用的最大面值硬币，直到找零完成。</a:t>
            </a:r>
            <a:endParaRPr kumimoji="1" lang="en-US" altLang="zh-CN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7192288" y="1400335"/>
            <a:ext cx="3323223" cy="36491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ctr">
              <a:lnSpc>
                <a:spcPct val="130000"/>
              </a:lnSpc>
            </a:pPr>
            <a:r>
              <a:rPr kumimoji="1" lang="en-US" altLang="zh-CN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  <a:sym typeface="+mn-ea"/>
              </a:rPr>
              <a:t>动态规划解法</a:t>
            </a:r>
            <a:endParaRPr kumimoji="1" lang="en-US" altLang="zh-CN" sz="1800" b="1">
              <a:ln w="12700">
                <a:noFill/>
              </a:ln>
              <a:solidFill>
                <a:srgbClr val="081738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Source Han Sans CN Bold" panose="020B0800000000000000" charset="-122"/>
              <a:sym typeface="+mn-ea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505575" y="1923415"/>
            <a:ext cx="4695825" cy="372935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算法思想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通过构建最优子结构解，使用递推方式求解全局最优解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</a:t>
            </a:r>
            <a:r>
              <a:rPr kumimoji="1" lang="en-US" altLang="zh-CN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保证适用于任意面值组合</a:t>
            </a:r>
            <a:r>
              <a:rPr kumimoji="1" lang="en-US" altLang="zh-CN" b="1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kumimoji="1" lang="en-US" altLang="zh-CN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状态转移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：dp[i] = min( dp[i - coin] + 1 ) 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	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其中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dp[i] 表示凑出金额 i 所需的最小硬币数。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	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coin ∈ [25, 10, 5, 1]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对于金额 i，假设最后使用的硬币是 coin，则 i 的解为 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dp[i - coin] + 1，遍历所有可能的 coin，选择最小的解。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初始化：dp[0] = 0 是递推的起点。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290" y="2920365"/>
            <a:ext cx="4599940" cy="27324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4582160"/>
            <a:ext cx="3092450" cy="1390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025" y="4664710"/>
            <a:ext cx="1778000" cy="1225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规划代码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实现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535940" y="1192530"/>
            <a:ext cx="10850245" cy="507174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923290" y="1923415"/>
            <a:ext cx="4695825" cy="181038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endParaRPr kumimoji="1" lang="en-US" altLang="zh-CN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665" y="1192530"/>
            <a:ext cx="7661275" cy="5071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思考贪心成立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8655" y="1160780"/>
            <a:ext cx="10934700" cy="5096510"/>
            <a:chOff x="839" y="1878"/>
            <a:chExt cx="8618" cy="4784"/>
          </a:xfrm>
        </p:grpSpPr>
        <p:sp>
          <p:nvSpPr>
            <p:cNvPr id="6" name="标题 1"/>
            <p:cNvSpPr txBox="1"/>
            <p:nvPr/>
          </p:nvSpPr>
          <p:spPr>
            <a:xfrm>
              <a:off x="839" y="1878"/>
              <a:ext cx="8618" cy="478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 cap="sq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45000"/>
                    </a:schemeClr>
                  </a:gs>
                </a:gsLst>
                <a:lin ang="13500000" scaled="0"/>
              </a:gradFill>
              <a:miter/>
            </a:ln>
            <a:effectLst>
              <a:outerShdw blurRad="152400" dist="38100" dir="2700000" algn="tl" rotWithShape="0">
                <a:schemeClr val="accent1">
                  <a:lumMod val="50000"/>
                  <a:alpha val="19000"/>
                </a:schemeClr>
              </a:outerShdw>
            </a:effectLst>
          </p:spPr>
          <p:txBody>
            <a:bodyPr vert="horz" wrap="square" lIns="91440" tIns="45720" rIns="91440" bIns="45720" rtlCol="0" anchor="ctr"/>
            <a:p>
              <a:pPr algn="ctr">
                <a:lnSpc>
                  <a:spcPct val="100000"/>
                </a:lnSpc>
              </a:pPr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>
              <a:off x="4495" y="2211"/>
              <a:ext cx="4239" cy="1146"/>
            </a:xfrm>
            <a:prstGeom prst="rect">
              <a:avLst/>
            </a:prstGeom>
            <a:noFill/>
            <a:ln cap="sq">
              <a:noFill/>
            </a:ln>
          </p:spPr>
          <p:txBody>
            <a:bodyPr vert="horz" wrap="square" lIns="0" tIns="0" rIns="0" bIns="0" rtlCol="0" anchor="ctr"/>
            <a:p>
              <a:pPr algn="l">
                <a:lnSpc>
                  <a:spcPct val="130000"/>
                </a:lnSpc>
              </a:pPr>
              <a:r>
                <a:rPr kumimoji="1" lang="en-US" altLang="zh-CN" sz="1300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当 n=1</a:t>
              </a:r>
              <a:r>
                <a:rPr kumimoji="1" lang="zh-CN" altLang="en-US" sz="1300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时，</a:t>
              </a:r>
              <a:r>
                <a:rPr kumimoji="1" lang="en-US" altLang="zh-CN" sz="1300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直接使用1分硬币，显然最优。</a:t>
              </a:r>
              <a:endParaRPr kumimoji="1" lang="en-US" altLang="zh-CN" sz="1300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endParaRPr>
            </a:p>
            <a:p>
              <a:pPr algn="l">
                <a:lnSpc>
                  <a:spcPct val="130000"/>
                </a:lnSpc>
              </a:pPr>
              <a:r>
                <a:rPr kumimoji="1" lang="en-US" altLang="zh-CN" sz="1300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假设对所有金额 m&lt;n，贪心算法均能得到最优解。</a:t>
              </a:r>
              <a:endParaRPr kumimoji="1" lang="en-US" altLang="zh-CN" sz="1600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endParaRPr>
            </a:p>
            <a:p>
              <a:pPr algn="l">
                <a:lnSpc>
                  <a:spcPct val="130000"/>
                </a:lnSpc>
              </a:pPr>
              <a:endParaRPr kumimoji="1" lang="en-US" altLang="zh-CN" sz="1600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085" y="2231390"/>
            <a:ext cx="4619625" cy="2795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256155"/>
            <a:ext cx="6213475" cy="346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62680" y="1815962"/>
            <a:ext cx="9023350" cy="2227580"/>
            <a:chOff x="1592795" y="1203598"/>
            <a:chExt cx="6067026" cy="1213503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5" y="1203598"/>
              <a:ext cx="6067026" cy="64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一、硬币找零问题</a:t>
              </a:r>
              <a:endParaRPr lang="zh-CN" altLang="en-US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131"/>
              <a:ext cx="4910833" cy="56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二、最小花费爬台阶问题</a:t>
              </a:r>
              <a:endParaRPr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en-US" alt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描述</a:t>
            </a:r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8021" y="1167130"/>
            <a:ext cx="10934700" cy="5096510"/>
            <a:chOff x="838" y="1878"/>
            <a:chExt cx="8618" cy="4784"/>
          </a:xfrm>
        </p:grpSpPr>
        <p:sp>
          <p:nvSpPr>
            <p:cNvPr id="6" name="标题 1"/>
            <p:cNvSpPr txBox="1"/>
            <p:nvPr/>
          </p:nvSpPr>
          <p:spPr>
            <a:xfrm>
              <a:off x="838" y="1878"/>
              <a:ext cx="8618" cy="478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 cap="sq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alpha val="45000"/>
                    </a:schemeClr>
                  </a:gs>
                </a:gsLst>
                <a:lin ang="13500000" scaled="0"/>
              </a:gradFill>
              <a:miter/>
            </a:ln>
            <a:effectLst>
              <a:outerShdw blurRad="152400" dist="38100" dir="2700000" algn="tl" rotWithShape="0">
                <a:schemeClr val="accent1">
                  <a:lumMod val="50000"/>
                  <a:alpha val="19000"/>
                </a:schemeClr>
              </a:outerShdw>
            </a:effectLst>
          </p:spPr>
          <p:txBody>
            <a:bodyPr vert="horz" wrap="square" lIns="91440" tIns="45720" rIns="91440" bIns="45720" rtlCol="0" anchor="ctr"/>
            <a:p>
              <a:pPr algn="ctr">
                <a:lnSpc>
                  <a:spcPct val="100000"/>
                </a:lnSpc>
              </a:pPr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>
              <a:off x="1309" y="2205"/>
              <a:ext cx="7649" cy="3255"/>
            </a:xfrm>
            <a:prstGeom prst="rect">
              <a:avLst/>
            </a:prstGeom>
            <a:noFill/>
            <a:ln cap="sq">
              <a:noFill/>
            </a:ln>
          </p:spPr>
          <p:txBody>
            <a:bodyPr vert="horz" wrap="square" lIns="0" tIns="0" rIns="0" bIns="0" rtlCol="0" anchor="ctr"/>
            <a:p>
              <a:pPr algn="l">
                <a:lnSpc>
                  <a:spcPct val="130000"/>
                </a:lnSpc>
              </a:pPr>
              <a:r>
                <a:rPr kumimoji="1" lang="en-US" altLang="zh-CN" sz="1800" b="1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给你一个整数数组 cost ，其中 cost[i] 是从楼梯第 i 个台阶向上爬需要支付的费用。一旦你支付此费用，即可选择向上爬一个或者两个台阶。你可以选择从下标为 0 或下标为 1 的台阶开始爬楼梯。</a:t>
              </a:r>
              <a:r>
                <a:rPr kumimoji="1" lang="zh-CN" altLang="en-US" sz="1800" b="1">
                  <a:ln w="12700">
                    <a:noFill/>
                  </a:ln>
                  <a:solidFill>
                    <a:srgbClr val="081738">
                      <a:alpha val="100000"/>
                    </a:srgbClr>
                  </a:solidFill>
                  <a:latin typeface="华文中宋" panose="02010600040101010101" charset="-122"/>
                  <a:ea typeface="华文中宋" panose="02010600040101010101" charset="-122"/>
                  <a:cs typeface="Source Han Sans CN Bold" panose="020B0800000000000000" charset="-122"/>
                </a:rPr>
                <a:t>例如，cost = [10, 15, 20]，最低花费是从 cost[1] 开始，然后走两步即可到阶梯顶，一共花费 15 。</a:t>
              </a:r>
              <a:endParaRPr kumimoji="1" lang="zh-CN" altLang="en-US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30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回溯法</a:t>
            </a:r>
            <a:r>
              <a:rPr lang="en-US" alt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&amp;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动态规划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35305" y="1192530"/>
            <a:ext cx="5472430" cy="507111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117590" y="1192530"/>
            <a:ext cx="5472430" cy="5071745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/>
          </a:solidFill>
          <a:ln w="3175" cap="sq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45000"/>
                  </a:schemeClr>
                </a:gs>
              </a:gsLst>
              <a:lin ang="13500000" scaled="0"/>
            </a:gradFill>
            <a:miter/>
          </a:ln>
          <a:effectLst>
            <a:outerShdw blurRad="152400" dist="38100" dir="2700000" algn="tl" rotWithShape="0">
              <a:schemeClr val="accent1">
                <a:lumMod val="50000"/>
                <a:alpha val="19000"/>
              </a:schemeClr>
            </a:outerShdw>
          </a:effectLst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610003" y="1400335"/>
            <a:ext cx="3323223" cy="36491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ctr">
              <a:lnSpc>
                <a:spcPct val="130000"/>
              </a:lnSpc>
            </a:pPr>
            <a:r>
              <a:rPr kumimoji="1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</a:rPr>
              <a:t>递归思路</a:t>
            </a:r>
            <a:endParaRPr kumimoji="1" sz="1800" b="1">
              <a:ln w="12700">
                <a:noFill/>
              </a:ln>
              <a:solidFill>
                <a:srgbClr val="081738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Source Han Sans CN Bold" panose="020B0800000000000000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923290" y="1923415"/>
            <a:ext cx="4695825" cy="340423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回溯法通过递归遍历所有可能的路径，选择最小花费路径。但由于存在大量重复计算，时间复杂度较高（O(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kumimoji="1" lang="en-US" baseline="30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)）。</a:t>
            </a: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kumimoji="1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递归公式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当前费用 cost[i] 加上后续的最小路径费用</a:t>
            </a: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dfs(i)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=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cost[i] + min(dfs(i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+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1)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dfs(i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+</a:t>
            </a:r>
            <a:r>
              <a:rPr kumimoji="1" 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2))。</a:t>
            </a: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kumimoji="1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初始调用</a:t>
            </a: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>
              <a:lnSpc>
                <a:spcPct val="150000"/>
              </a:lnSpc>
            </a:pPr>
            <a:r>
              <a:rPr kumimoj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选择从 0 或 1 出发的最小值：min(dfs(0), dfs(1))。</a:t>
            </a:r>
            <a:endParaRPr kumimoji="1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7192288" y="1400335"/>
            <a:ext cx="3323223" cy="36491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p>
            <a:pPr algn="ctr">
              <a:lnSpc>
                <a:spcPct val="130000"/>
              </a:lnSpc>
            </a:pPr>
            <a:r>
              <a:rPr kumimoji="1" lang="en-US" altLang="zh-CN" sz="1800" b="1">
                <a:ln w="12700">
                  <a:noFill/>
                </a:ln>
                <a:solidFill>
                  <a:srgbClr val="081738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Source Han Sans CN Bold" panose="020B0800000000000000" charset="-122"/>
                <a:sym typeface="+mn-ea"/>
              </a:rPr>
              <a:t>动态规划</a:t>
            </a:r>
            <a:endParaRPr kumimoji="1" lang="en-US" altLang="zh-CN" sz="1800" b="1">
              <a:ln w="12700">
                <a:noFill/>
              </a:ln>
              <a:solidFill>
                <a:srgbClr val="081738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Source Han Sans CN Bold" panose="020B0800000000000000" charset="-122"/>
              <a:sym typeface="+mn-ea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505575" y="1923415"/>
            <a:ext cx="4695825" cy="419481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p>
            <a:pPr algn="l">
              <a:lnSpc>
                <a:spcPct val="150000"/>
              </a:lnSpc>
            </a:pPr>
            <a:r>
              <a:rPr kumimoji="1">
                <a:ln w="12700">
                  <a:noFill/>
                </a:ln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动态规划通过存储中间结果（记忆化）避免重复计算。</a:t>
            </a:r>
            <a:endParaRPr kumimoji="1">
              <a:ln w="12700">
                <a:noFill/>
              </a:ln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en-US" altLang="zh-CN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状态转移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dp[i]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=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cost[i]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+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min(dp[i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+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1]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dp[i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+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2])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其中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dp[i] 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表示从第 i 阶出发的最小花费。</a:t>
            </a:r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边界条件</a:t>
            </a: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当 i &gt;= n 时，dp[i] = 0（已到达顶部）。</a:t>
            </a: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kumimoji="1" lang="zh-CN" altLang="en-US">
              <a:ln w="12700">
                <a:noFill/>
              </a:ln>
              <a:solidFill>
                <a:srgbClr val="262626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在递归的思路中，</a:t>
            </a:r>
            <a:r>
              <a:rPr kumimoji="1" lang="zh-CN" altLang="en-US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我们</a:t>
            </a:r>
            <a:r>
              <a:rPr kumimoji="1" lang="zh-CN" altLang="en-US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用一个</a:t>
            </a:r>
            <a:r>
              <a:rPr kumimoji="1" lang="en-US" altLang="zh-CN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memo</a:t>
            </a:r>
            <a:r>
              <a:rPr kumimoji="1" lang="zh-CN" altLang="en-US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记录每次计算的值，如果当前值已在</a:t>
            </a:r>
            <a:r>
              <a:rPr kumimoji="1" lang="en-US" altLang="zh-CN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memo</a:t>
            </a:r>
            <a:r>
              <a:rPr kumimoji="1" lang="zh-CN" altLang="en-US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中有记录，那么返回</a:t>
            </a:r>
            <a:r>
              <a:rPr kumimoji="1" lang="en-US" altLang="zh-CN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memo</a:t>
            </a:r>
            <a:r>
              <a:rPr kumimoji="1" lang="zh-CN" altLang="en-US" b="1">
                <a:ln w="12700">
                  <a:noFill/>
                </a:ln>
                <a:solidFill>
                  <a:srgbClr val="C00000">
                    <a:alpha val="100000"/>
                  </a:srgb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的值，此时我们便做到了记忆化递归。</a:t>
            </a:r>
            <a:endParaRPr kumimoji="1" lang="zh-CN" altLang="en-US" b="1">
              <a:ln w="12700">
                <a:noFill/>
              </a:ln>
              <a:solidFill>
                <a:srgbClr val="C00000">
                  <a:alpha val="100000"/>
                </a:srgb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370" y="4247515"/>
            <a:ext cx="3747135" cy="177546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95" y="3950335"/>
            <a:ext cx="3886200" cy="1035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4200,&quot;width&quot;:6940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1af72735-5de4-4515-bcb5-d16196ae1a35"/>
  <p:tag name="COMMONDATA" val="eyJoZGlkIjoiNjYyM2IyMDRhMWIxYzIzMDY2ZTVmNjkzNzdiNGM0ZDEifQ=="/>
  <p:tag name="commondata" val="eyJoZGlkIjoiYTI0ZjZkOWVlNGM0N2Y4N2RmYjllNGViOTJhZTQ4ZWQifQ==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WPS 演示</Application>
  <PresentationFormat>宽屏</PresentationFormat>
  <Paragraphs>92</Paragraphs>
  <Slides>11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39</vt:i4>
      </vt:variant>
      <vt:variant>
        <vt:lpstr>幻灯片标题</vt:lpstr>
      </vt:variant>
      <vt:variant>
        <vt:i4>11</vt:i4>
      </vt:variant>
    </vt:vector>
  </HeadingPairs>
  <TitlesOfParts>
    <vt:vector size="61" baseType="lpstr">
      <vt:lpstr>Arial</vt:lpstr>
      <vt:lpstr>宋体</vt:lpstr>
      <vt:lpstr>Wingdings</vt:lpstr>
      <vt:lpstr>Verdana</vt:lpstr>
      <vt:lpstr>黑体</vt:lpstr>
      <vt:lpstr>华文新魏</vt:lpstr>
      <vt:lpstr>微软雅黑</vt:lpstr>
      <vt:lpstr>Calibri</vt:lpstr>
      <vt:lpstr>华文中宋</vt:lpstr>
      <vt:lpstr>Source Han Sans CN Bold</vt:lpstr>
      <vt:lpstr>Arial Unicode MS</vt:lpstr>
      <vt:lpstr>1_自定义设计方案</vt:lpstr>
      <vt:lpstr>3_自定义设计方案</vt:lpstr>
      <vt:lpstr>49_自定义设计方案</vt:lpstr>
      <vt:lpstr>2_自定义设计方案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WPS_1601772063</cp:lastModifiedBy>
  <cp:revision>185</cp:revision>
  <cp:lastPrinted>2024-12-05T15:16:00Z</cp:lastPrinted>
  <dcterms:created xsi:type="dcterms:W3CDTF">2024-12-05T15:16:00Z</dcterms:created>
  <dcterms:modified xsi:type="dcterms:W3CDTF">2025-04-17T23:22:09Z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9DA773A460CA4E1D8E220F3BC7F7EB38</vt:lpwstr>
  </property>
  <property fmtid="{D5CDD505-2E9C-101B-9397-08002B2CF9AE}" pid="3" name="KSOProductBuildVer">
    <vt:lpwstr>2052-11.1.0.12165</vt:lpwstr>
  </property>
</Properties>
</file>