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  <p:sldMasterId id="2147483908" r:id="rId22"/>
    <p:sldMasterId id="2147483921" r:id="rId23"/>
  </p:sldMasterIdLst>
  <p:notesMasterIdLst>
    <p:notesMasterId r:id="rId25"/>
  </p:notesMasterIdLst>
  <p:handoutMasterIdLst>
    <p:handoutMasterId r:id="rId39"/>
  </p:handoutMasterIdLst>
  <p:sldIdLst>
    <p:sldId id="2591" r:id="rId24"/>
    <p:sldId id="3239" r:id="rId26"/>
    <p:sldId id="3489" r:id="rId27"/>
    <p:sldId id="3527" r:id="rId28"/>
    <p:sldId id="3528" r:id="rId29"/>
    <p:sldId id="3531" r:id="rId30"/>
    <p:sldId id="3532" r:id="rId31"/>
    <p:sldId id="3533" r:id="rId32"/>
    <p:sldId id="3534" r:id="rId33"/>
    <p:sldId id="3535" r:id="rId34"/>
    <p:sldId id="3538" r:id="rId35"/>
    <p:sldId id="3536" r:id="rId36"/>
    <p:sldId id="3529" r:id="rId37"/>
    <p:sldId id="3530" r:id="rId38"/>
  </p:sldIdLst>
  <p:sldSz cx="12192000" cy="6858000"/>
  <p:notesSz cx="6858000" cy="9144000"/>
  <p:custDataLst>
    <p:tags r:id="rId4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750" userDrawn="1">
          <p15:clr>
            <a:srgbClr val="A4A3A4"/>
          </p15:clr>
        </p15:guide>
        <p15:guide id="2" orient="horz" pos="230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750A3"/>
    <a:srgbClr val="1717B7"/>
    <a:srgbClr val="A6A6A6"/>
    <a:srgbClr val="0000FF"/>
    <a:srgbClr val="08B2F0"/>
    <a:srgbClr val="CCECFF"/>
    <a:srgbClr val="274FA2"/>
    <a:srgbClr val="588CC8"/>
    <a:srgbClr val="EBF7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5" autoAdjust="0"/>
    <p:restoredTop sz="87109" autoAdjust="0"/>
  </p:normalViewPr>
  <p:slideViewPr>
    <p:cSldViewPr snapToGrid="0" showGuides="1">
      <p:cViewPr varScale="1">
        <p:scale>
          <a:sx n="96" d="100"/>
          <a:sy n="96" d="100"/>
        </p:scale>
        <p:origin x="188" y="48"/>
      </p:cViewPr>
      <p:guideLst>
        <p:guide pos="3750"/>
        <p:guide orient="horz" pos="2307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-1440"/>
    </p:cViewPr>
  </p:sorterViewPr>
  <p:notesViewPr>
    <p:cSldViewPr snapToGrid="0">
      <p:cViewPr varScale="1">
        <p:scale>
          <a:sx n="121" d="100"/>
          <a:sy n="121" d="100"/>
        </p:scale>
        <p:origin x="4938" y="96"/>
      </p:cViewPr>
      <p:guideLst>
        <p:guide orient="horz" pos="2879"/>
        <p:guide pos="2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4" Type="http://schemas.openxmlformats.org/officeDocument/2006/relationships/tags" Target="tags/tag1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14.xml"/><Relationship Id="rId37" Type="http://schemas.openxmlformats.org/officeDocument/2006/relationships/slide" Target="slides/slide13.xml"/><Relationship Id="rId36" Type="http://schemas.openxmlformats.org/officeDocument/2006/relationships/slide" Target="slides/slide12.xml"/><Relationship Id="rId35" Type="http://schemas.openxmlformats.org/officeDocument/2006/relationships/slide" Target="slides/slide11.xml"/><Relationship Id="rId34" Type="http://schemas.openxmlformats.org/officeDocument/2006/relationships/slide" Target="slides/slide10.xml"/><Relationship Id="rId33" Type="http://schemas.openxmlformats.org/officeDocument/2006/relationships/slide" Target="slides/slide9.xml"/><Relationship Id="rId32" Type="http://schemas.openxmlformats.org/officeDocument/2006/relationships/slide" Target="slides/slide8.xml"/><Relationship Id="rId31" Type="http://schemas.openxmlformats.org/officeDocument/2006/relationships/slide" Target="slides/slide7.xml"/><Relationship Id="rId30" Type="http://schemas.openxmlformats.org/officeDocument/2006/relationships/slide" Target="slides/slide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5.xml"/><Relationship Id="rId28" Type="http://schemas.openxmlformats.org/officeDocument/2006/relationships/slide" Target="slides/slide4.xml"/><Relationship Id="rId27" Type="http://schemas.openxmlformats.org/officeDocument/2006/relationships/slide" Target="slides/slide3.xml"/><Relationship Id="rId26" Type="http://schemas.openxmlformats.org/officeDocument/2006/relationships/slide" Target="slides/slide2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1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7C4803FF-7A1D-4EE9-8F21-D3681F147401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9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19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98AA420E-8999-4B68-9F06-563144D81D6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33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zh-CN" dirty="0"/>
          </a:p>
        </p:txBody>
      </p:sp>
      <p:sp>
        <p:nvSpPr>
          <p:cNvPr id="1434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093EB02-05DE-4FBA-B58C-F692575D24CC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7613F8B-ADDB-4B1F-9D32-9C1905D19790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7613F8B-ADDB-4B1F-9D32-9C1905D19790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7613F8B-ADDB-4B1F-9D32-9C1905D19790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0.xml"/><Relationship Id="rId15" Type="http://schemas.openxmlformats.org/officeDocument/2006/relationships/theme" Target="../theme/theme10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9.xml"/><Relationship Id="rId8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2.xml"/><Relationship Id="rId15" Type="http://schemas.openxmlformats.org/officeDocument/2006/relationships/theme" Target="../theme/theme11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5" Type="http://schemas.openxmlformats.org/officeDocument/2006/relationships/theme" Target="../theme/theme12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3.xml"/><Relationship Id="rId8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46.xml"/><Relationship Id="rId15" Type="http://schemas.openxmlformats.org/officeDocument/2006/relationships/theme" Target="../theme/theme13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45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5.xml"/><Relationship Id="rId8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58.xml"/><Relationship Id="rId15" Type="http://schemas.openxmlformats.org/officeDocument/2006/relationships/theme" Target="../theme/theme14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57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7.xml"/><Relationship Id="rId8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72.xml"/><Relationship Id="rId3" Type="http://schemas.openxmlformats.org/officeDocument/2006/relationships/slideLayout" Target="../slideLayouts/slideLayout171.xml"/><Relationship Id="rId2" Type="http://schemas.openxmlformats.org/officeDocument/2006/relationships/slideLayout" Target="../slideLayouts/slideLayout170.xml"/><Relationship Id="rId15" Type="http://schemas.openxmlformats.org/officeDocument/2006/relationships/theme" Target="../theme/theme15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69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9.xml"/><Relationship Id="rId8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87.xml"/><Relationship Id="rId6" Type="http://schemas.openxmlformats.org/officeDocument/2006/relationships/slideLayout" Target="../slideLayouts/slideLayout186.xml"/><Relationship Id="rId5" Type="http://schemas.openxmlformats.org/officeDocument/2006/relationships/slideLayout" Target="../slideLayouts/slideLayout185.xml"/><Relationship Id="rId4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83.xml"/><Relationship Id="rId2" Type="http://schemas.openxmlformats.org/officeDocument/2006/relationships/slideLayout" Target="../slideLayouts/slideLayout182.xml"/><Relationship Id="rId15" Type="http://schemas.openxmlformats.org/officeDocument/2006/relationships/theme" Target="../theme/theme16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92.xml"/><Relationship Id="rId11" Type="http://schemas.openxmlformats.org/officeDocument/2006/relationships/slideLayout" Target="../slideLayouts/slideLayout191.xml"/><Relationship Id="rId10" Type="http://schemas.openxmlformats.org/officeDocument/2006/relationships/slideLayout" Target="../slideLayouts/slideLayout190.xml"/><Relationship Id="rId1" Type="http://schemas.openxmlformats.org/officeDocument/2006/relationships/slideLayout" Target="../slideLayouts/slideLayout181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1.xml"/><Relationship Id="rId8" Type="http://schemas.openxmlformats.org/officeDocument/2006/relationships/slideLayout" Target="../slideLayouts/slideLayout200.xml"/><Relationship Id="rId7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6.xml"/><Relationship Id="rId3" Type="http://schemas.openxmlformats.org/officeDocument/2006/relationships/slideLayout" Target="../slideLayouts/slideLayout195.xml"/><Relationship Id="rId2" Type="http://schemas.openxmlformats.org/officeDocument/2006/relationships/slideLayout" Target="../slideLayouts/slideLayout194.xml"/><Relationship Id="rId15" Type="http://schemas.openxmlformats.org/officeDocument/2006/relationships/theme" Target="../theme/theme17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193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3.xml"/><Relationship Id="rId8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1.xml"/><Relationship Id="rId6" Type="http://schemas.openxmlformats.org/officeDocument/2006/relationships/slideLayout" Target="../slideLayouts/slideLayout210.xml"/><Relationship Id="rId5" Type="http://schemas.openxmlformats.org/officeDocument/2006/relationships/slideLayout" Target="../slideLayouts/slideLayout209.xml"/><Relationship Id="rId4" Type="http://schemas.openxmlformats.org/officeDocument/2006/relationships/slideLayout" Target="../slideLayouts/slideLayout208.xml"/><Relationship Id="rId3" Type="http://schemas.openxmlformats.org/officeDocument/2006/relationships/slideLayout" Target="../slideLayouts/slideLayout207.xml"/><Relationship Id="rId2" Type="http://schemas.openxmlformats.org/officeDocument/2006/relationships/slideLayout" Target="../slideLayouts/slideLayout206.xml"/><Relationship Id="rId15" Type="http://schemas.openxmlformats.org/officeDocument/2006/relationships/theme" Target="../theme/theme18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16.xml"/><Relationship Id="rId11" Type="http://schemas.openxmlformats.org/officeDocument/2006/relationships/slideLayout" Target="../slideLayouts/slideLayout215.xml"/><Relationship Id="rId10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205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5.xml"/><Relationship Id="rId8" Type="http://schemas.openxmlformats.org/officeDocument/2006/relationships/slideLayout" Target="../slideLayouts/slideLayout224.xml"/><Relationship Id="rId7" Type="http://schemas.openxmlformats.org/officeDocument/2006/relationships/slideLayout" Target="../slideLayouts/slideLayout223.xml"/><Relationship Id="rId6" Type="http://schemas.openxmlformats.org/officeDocument/2006/relationships/slideLayout" Target="../slideLayouts/slideLayout222.xml"/><Relationship Id="rId5" Type="http://schemas.openxmlformats.org/officeDocument/2006/relationships/slideLayout" Target="../slideLayouts/slideLayout221.xml"/><Relationship Id="rId4" Type="http://schemas.openxmlformats.org/officeDocument/2006/relationships/slideLayout" Target="../slideLayouts/slideLayout220.xml"/><Relationship Id="rId3" Type="http://schemas.openxmlformats.org/officeDocument/2006/relationships/slideLayout" Target="../slideLayouts/slideLayout219.xml"/><Relationship Id="rId2" Type="http://schemas.openxmlformats.org/officeDocument/2006/relationships/slideLayout" Target="../slideLayouts/slideLayout218.xml"/><Relationship Id="rId15" Type="http://schemas.openxmlformats.org/officeDocument/2006/relationships/theme" Target="../theme/theme19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28.xml"/><Relationship Id="rId11" Type="http://schemas.openxmlformats.org/officeDocument/2006/relationships/slideLayout" Target="../slideLayouts/slideLayout227.xml"/><Relationship Id="rId10" Type="http://schemas.openxmlformats.org/officeDocument/2006/relationships/slideLayout" Target="../slideLayouts/slideLayout226.xml"/><Relationship Id="rId1" Type="http://schemas.openxmlformats.org/officeDocument/2006/relationships/slideLayout" Target="../slideLayouts/slideLayout217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7.xml"/><Relationship Id="rId8" Type="http://schemas.openxmlformats.org/officeDocument/2006/relationships/slideLayout" Target="../slideLayouts/slideLayout236.xml"/><Relationship Id="rId7" Type="http://schemas.openxmlformats.org/officeDocument/2006/relationships/slideLayout" Target="../slideLayouts/slideLayout235.xml"/><Relationship Id="rId6" Type="http://schemas.openxmlformats.org/officeDocument/2006/relationships/slideLayout" Target="../slideLayouts/slideLayout234.xml"/><Relationship Id="rId5" Type="http://schemas.openxmlformats.org/officeDocument/2006/relationships/slideLayout" Target="../slideLayouts/slideLayout233.xml"/><Relationship Id="rId4" Type="http://schemas.openxmlformats.org/officeDocument/2006/relationships/slideLayout" Target="../slideLayouts/slideLayout232.xml"/><Relationship Id="rId3" Type="http://schemas.openxmlformats.org/officeDocument/2006/relationships/slideLayout" Target="../slideLayouts/slideLayout231.xml"/><Relationship Id="rId2" Type="http://schemas.openxmlformats.org/officeDocument/2006/relationships/slideLayout" Target="../slideLayouts/slideLayout230.xml"/><Relationship Id="rId15" Type="http://schemas.openxmlformats.org/officeDocument/2006/relationships/theme" Target="../theme/theme20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40.xml"/><Relationship Id="rId11" Type="http://schemas.openxmlformats.org/officeDocument/2006/relationships/slideLayout" Target="../slideLayouts/slideLayout239.xml"/><Relationship Id="rId10" Type="http://schemas.openxmlformats.org/officeDocument/2006/relationships/slideLayout" Target="../slideLayouts/slideLayout238.xml"/><Relationship Id="rId1" Type="http://schemas.openxmlformats.org/officeDocument/2006/relationships/slideLayout" Target="../slideLayouts/slideLayout229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9.xml"/><Relationship Id="rId8" Type="http://schemas.openxmlformats.org/officeDocument/2006/relationships/slideLayout" Target="../slideLayouts/slideLayout248.xml"/><Relationship Id="rId7" Type="http://schemas.openxmlformats.org/officeDocument/2006/relationships/slideLayout" Target="../slideLayouts/slideLayout247.xml"/><Relationship Id="rId6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44.xml"/><Relationship Id="rId3" Type="http://schemas.openxmlformats.org/officeDocument/2006/relationships/slideLayout" Target="../slideLayouts/slideLayout243.xml"/><Relationship Id="rId2" Type="http://schemas.openxmlformats.org/officeDocument/2006/relationships/slideLayout" Target="../slideLayouts/slideLayout242.xml"/><Relationship Id="rId15" Type="http://schemas.openxmlformats.org/officeDocument/2006/relationships/theme" Target="../theme/theme21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52.xml"/><Relationship Id="rId11" Type="http://schemas.openxmlformats.org/officeDocument/2006/relationships/slideLayout" Target="../slideLayouts/slideLayout251.xml"/><Relationship Id="rId10" Type="http://schemas.openxmlformats.org/officeDocument/2006/relationships/slideLayout" Target="../slideLayouts/slideLayout250.xml"/><Relationship Id="rId1" Type="http://schemas.openxmlformats.org/officeDocument/2006/relationships/slideLayout" Target="../slideLayouts/slideLayout241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1.xml"/><Relationship Id="rId8" Type="http://schemas.openxmlformats.org/officeDocument/2006/relationships/slideLayout" Target="../slideLayouts/slideLayout260.xml"/><Relationship Id="rId7" Type="http://schemas.openxmlformats.org/officeDocument/2006/relationships/slideLayout" Target="../slideLayouts/slideLayout259.xml"/><Relationship Id="rId6" Type="http://schemas.openxmlformats.org/officeDocument/2006/relationships/slideLayout" Target="../slideLayouts/slideLayout258.xml"/><Relationship Id="rId5" Type="http://schemas.openxmlformats.org/officeDocument/2006/relationships/slideLayout" Target="../slideLayouts/slideLayout257.xml"/><Relationship Id="rId4" Type="http://schemas.openxmlformats.org/officeDocument/2006/relationships/slideLayout" Target="../slideLayouts/slideLayout256.xml"/><Relationship Id="rId3" Type="http://schemas.openxmlformats.org/officeDocument/2006/relationships/slideLayout" Target="../slideLayouts/slideLayout255.xml"/><Relationship Id="rId2" Type="http://schemas.openxmlformats.org/officeDocument/2006/relationships/slideLayout" Target="../slideLayouts/slideLayout254.xml"/><Relationship Id="rId15" Type="http://schemas.openxmlformats.org/officeDocument/2006/relationships/theme" Target="../theme/theme22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64.xml"/><Relationship Id="rId11" Type="http://schemas.openxmlformats.org/officeDocument/2006/relationships/slideLayout" Target="../slideLayouts/slideLayout263.xml"/><Relationship Id="rId10" Type="http://schemas.openxmlformats.org/officeDocument/2006/relationships/slideLayout" Target="../slideLayouts/slideLayout262.xml"/><Relationship Id="rId1" Type="http://schemas.openxmlformats.org/officeDocument/2006/relationships/slideLayout" Target="../slideLayouts/slideLayout25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5" Type="http://schemas.openxmlformats.org/officeDocument/2006/relationships/theme" Target="../theme/theme3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5" Type="http://schemas.openxmlformats.org/officeDocument/2006/relationships/theme" Target="../theme/theme4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5" Type="http://schemas.openxmlformats.org/officeDocument/2006/relationships/theme" Target="../theme/theme5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5" Type="http://schemas.openxmlformats.org/officeDocument/2006/relationships/theme" Target="../theme/theme6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1.xml"/><Relationship Id="rId8" Type="http://schemas.openxmlformats.org/officeDocument/2006/relationships/slideLayout" Target="../slideLayouts/slideLayout80.xml"/><Relationship Id="rId7" Type="http://schemas.openxmlformats.org/officeDocument/2006/relationships/slideLayout" Target="../slideLayouts/slideLayout79.xml"/><Relationship Id="rId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4.xml"/><Relationship Id="rId15" Type="http://schemas.openxmlformats.org/officeDocument/2006/relationships/theme" Target="../theme/theme7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73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5" Type="http://schemas.openxmlformats.org/officeDocument/2006/relationships/theme" Target="../theme/theme8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4.xml"/><Relationship Id="rId1" Type="http://schemas.openxmlformats.org/officeDocument/2006/relationships/slideLayout" Target="../slideLayouts/slideLayout85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9.xml"/><Relationship Id="rId2" Type="http://schemas.openxmlformats.org/officeDocument/2006/relationships/slideLayout" Target="../slideLayouts/slideLayout98.xml"/><Relationship Id="rId15" Type="http://schemas.openxmlformats.org/officeDocument/2006/relationships/theme" Target="../theme/theme9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19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55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31.xml"/><Relationship Id="rId3" Type="http://schemas.openxmlformats.org/officeDocument/2006/relationships/hyperlink" Target="https://leetcode.cn/discuss/post/3142882/fen-xiang-gun-ti-dan-lian-biao-er-cha-sh-6srp/" TargetMode="External"/><Relationship Id="rId2" Type="http://schemas.openxmlformats.org/officeDocument/2006/relationships/hyperlink" Target="https://www.luogu.com.cn/training/5197" TargetMode="Externa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5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95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0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899795" y="2555875"/>
            <a:ext cx="9782175" cy="57658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defRPr/>
            </a:pPr>
            <a:r>
              <a:rPr lang="zh-CN" altLang="en-US" sz="6600" dirty="0">
                <a:solidFill>
                  <a:srgbClr val="274FA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习题课四</a:t>
            </a:r>
            <a:endParaRPr lang="zh-CN" altLang="en-US" sz="6600" dirty="0">
              <a:solidFill>
                <a:srgbClr val="274FA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3" y="4395515"/>
            <a:ext cx="3704252" cy="246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9661525" y="6386195"/>
            <a:ext cx="234505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龚玉雷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 2025.4.24</a:t>
            </a:r>
            <a:endParaRPr lang="en-US" altLang="zh-CN" sz="1800" kern="100" dirty="0"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3519805" y="3488690"/>
            <a:ext cx="4905375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dirty="0">
                <a:solidFill>
                  <a:srgbClr val="274FA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期中考情反馈、回溯章节题目</a:t>
            </a:r>
            <a:r>
              <a:rPr lang="zh-CN" altLang="en-US" sz="2000" dirty="0">
                <a:solidFill>
                  <a:srgbClr val="274FA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选讲</a:t>
            </a:r>
            <a:endParaRPr lang="zh-CN" altLang="en-US" sz="2000" dirty="0">
              <a:solidFill>
                <a:srgbClr val="274FA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4791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/>
          <p:nvPr/>
        </p:nvSpPr>
        <p:spPr bwMode="auto">
          <a:xfrm>
            <a:off x="534812" y="187836"/>
            <a:ext cx="9450388" cy="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4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kern="0" dirty="0">
                <a:solidFill>
                  <a:srgbClr val="274FA2"/>
                </a:solidFill>
              </a:rPr>
              <a:t>习题</a:t>
            </a:r>
            <a:r>
              <a:rPr lang="zh-CN" altLang="en-US" sz="3600" kern="0" dirty="0">
                <a:solidFill>
                  <a:srgbClr val="274FA2"/>
                </a:solidFill>
              </a:rPr>
              <a:t>讲解</a:t>
            </a:r>
            <a:endParaRPr lang="zh-CN" altLang="en-US" sz="3600" kern="0" dirty="0">
              <a:solidFill>
                <a:srgbClr val="274FA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6505" y="1135380"/>
            <a:ext cx="9941560" cy="5572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4791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/>
          <p:nvPr/>
        </p:nvSpPr>
        <p:spPr bwMode="auto">
          <a:xfrm>
            <a:off x="534812" y="187836"/>
            <a:ext cx="9450388" cy="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4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kern="0" dirty="0">
                <a:solidFill>
                  <a:srgbClr val="274FA2"/>
                </a:solidFill>
              </a:rPr>
              <a:t>习题</a:t>
            </a:r>
            <a:r>
              <a:rPr lang="zh-CN" altLang="en-US" sz="3600" kern="0" dirty="0">
                <a:solidFill>
                  <a:srgbClr val="274FA2"/>
                </a:solidFill>
              </a:rPr>
              <a:t>讲解</a:t>
            </a:r>
            <a:endParaRPr lang="zh-CN" altLang="en-US" sz="3600" kern="0" dirty="0">
              <a:solidFill>
                <a:srgbClr val="274FA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6570" y="1134745"/>
            <a:ext cx="8658225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4791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/>
          <p:nvPr/>
        </p:nvSpPr>
        <p:spPr bwMode="auto">
          <a:xfrm>
            <a:off x="534812" y="187836"/>
            <a:ext cx="9450388" cy="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4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kern="0" dirty="0">
                <a:solidFill>
                  <a:srgbClr val="274FA2"/>
                </a:solidFill>
              </a:rPr>
              <a:t>习题</a:t>
            </a:r>
            <a:r>
              <a:rPr lang="zh-CN" altLang="en-US" sz="3600" kern="0" dirty="0">
                <a:solidFill>
                  <a:srgbClr val="274FA2"/>
                </a:solidFill>
              </a:rPr>
              <a:t>讲解</a:t>
            </a:r>
            <a:endParaRPr lang="zh-CN" altLang="en-US" sz="3600" kern="0" dirty="0">
              <a:solidFill>
                <a:srgbClr val="274FA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" y="1314450"/>
            <a:ext cx="7369810" cy="52978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51725" y="3364230"/>
            <a:ext cx="4468495" cy="29718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1600" b="0">
                <a:hlinkClick r:id="rId2"/>
              </a:rPr>
              <a:t>https://www.luogu.com.cn/training/5197</a:t>
            </a:r>
            <a:endParaRPr lang="en-US" altLang="zh-CN" sz="1600" b="0">
              <a:hlinkClick r:id="rId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51725" y="4451985"/>
            <a:ext cx="4740275" cy="8299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 b="0">
                <a:hlinkClick r:id="rId3"/>
              </a:rPr>
              <a:t>https://leetcode.cn/discuss/post/3142882/fen-xiang-gun-ti-dan-lian-biao-er-cha-sh-6srp/</a:t>
            </a:r>
            <a:endParaRPr lang="en-US" altLang="zh-CN" sz="1600" b="0">
              <a:hlinkClick r:id="rId3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11285" y="1602740"/>
            <a:ext cx="798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题单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51725" y="2717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动态规划之背包问题</a:t>
            </a:r>
            <a:endParaRPr lang="zh-CN" altLang="en-US" sz="1800"/>
          </a:p>
        </p:txBody>
      </p:sp>
      <p:sp>
        <p:nvSpPr>
          <p:cNvPr id="9" name="文本框 8"/>
          <p:cNvSpPr txBox="1"/>
          <p:nvPr/>
        </p:nvSpPr>
        <p:spPr>
          <a:xfrm>
            <a:off x="7451725" y="39389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回溯题目集合</a:t>
            </a:r>
            <a:endParaRPr lang="zh-CN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62680" y="1815962"/>
            <a:ext cx="6126742" cy="2227646"/>
            <a:chOff x="1592795" y="1203598"/>
            <a:chExt cx="4119435" cy="1213539"/>
          </a:xfrm>
        </p:grpSpPr>
        <p:sp>
          <p:nvSpPr>
            <p:cNvPr id="3" name="Text Placeholder 4"/>
            <p:cNvSpPr txBox="1">
              <a:spLocks noChangeArrowheads="1"/>
            </p:cNvSpPr>
            <p:nvPr/>
          </p:nvSpPr>
          <p:spPr bwMode="auto">
            <a:xfrm>
              <a:off x="1592796" y="1203598"/>
              <a:ext cx="4119434" cy="648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685800"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685800"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6858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6858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6858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-257175" algn="l" eaLnBrk="1" hangingPunct="1">
                <a:spcBef>
                  <a:spcPct val="20000"/>
                </a:spcBef>
                <a:buClrTx/>
                <a:buSzTx/>
                <a:buFontTx/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一、期中考试情况反馈</a:t>
              </a:r>
              <a:endPara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Placeholder 4"/>
            <p:cNvSpPr txBox="1">
              <a:spLocks noChangeArrowheads="1"/>
            </p:cNvSpPr>
            <p:nvPr/>
          </p:nvSpPr>
          <p:spPr bwMode="auto">
            <a:xfrm>
              <a:off x="1592795" y="1850243"/>
              <a:ext cx="3840515" cy="566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685800"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685800"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6858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6858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6858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-257175" algn="l" eaLnBrk="1" hangingPunct="1">
                <a:spcBef>
                  <a:spcPct val="20000"/>
                </a:spcBef>
                <a:buClrTx/>
                <a:buSzTx/>
                <a:buFontTx/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二、回溯章节题目</a:t>
              </a:r>
              <a:endPara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Text Placeholder 4"/>
          <p:cNvSpPr txBox="1">
            <a:spLocks noChangeArrowheads="1"/>
          </p:cNvSpPr>
          <p:nvPr/>
        </p:nvSpPr>
        <p:spPr bwMode="auto">
          <a:xfrm>
            <a:off x="962680" y="4043821"/>
            <a:ext cx="6126741" cy="118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6858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6858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6858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6858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685800"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685800"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685800"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685800"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-257175" eaLnBrk="1" hangingPunct="1">
              <a:spcBef>
                <a:spcPct val="20000"/>
              </a:spcBef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三、学习建议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4791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/>
          <p:nvPr/>
        </p:nvSpPr>
        <p:spPr bwMode="auto">
          <a:xfrm>
            <a:off x="534812" y="187836"/>
            <a:ext cx="9450388" cy="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4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kern="0" dirty="0">
                <a:solidFill>
                  <a:srgbClr val="274FA2"/>
                </a:solidFill>
              </a:rPr>
              <a:t>后期学习</a:t>
            </a:r>
            <a:r>
              <a:rPr lang="zh-CN" altLang="en-US" sz="3600" kern="0" dirty="0">
                <a:solidFill>
                  <a:srgbClr val="274FA2"/>
                </a:solidFill>
              </a:rPr>
              <a:t>建议</a:t>
            </a:r>
            <a:endParaRPr lang="zh-CN" altLang="en-US" sz="3600" kern="0" dirty="0">
              <a:solidFill>
                <a:srgbClr val="274FA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534812" y="187836"/>
            <a:ext cx="9450388" cy="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4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kern="0" dirty="0">
                <a:solidFill>
                  <a:srgbClr val="274FA2"/>
                </a:solidFill>
              </a:rPr>
              <a:t>目录</a:t>
            </a:r>
            <a:endParaRPr lang="zh-CN" altLang="en-US" sz="3600" kern="0" dirty="0">
              <a:solidFill>
                <a:srgbClr val="274FA2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62680" y="1815962"/>
            <a:ext cx="6126742" cy="2227646"/>
            <a:chOff x="1592795" y="1203598"/>
            <a:chExt cx="4119435" cy="1213539"/>
          </a:xfrm>
        </p:grpSpPr>
        <p:sp>
          <p:nvSpPr>
            <p:cNvPr id="3" name="Text Placeholder 4"/>
            <p:cNvSpPr txBox="1">
              <a:spLocks noChangeArrowheads="1"/>
            </p:cNvSpPr>
            <p:nvPr/>
          </p:nvSpPr>
          <p:spPr bwMode="auto">
            <a:xfrm>
              <a:off x="1592796" y="1203598"/>
              <a:ext cx="4119434" cy="648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685800"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685800"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6858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6858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6858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-257175" eaLnBrk="1" hangingPunct="1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一、期中考试情况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反馈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Placeholder 4"/>
            <p:cNvSpPr txBox="1">
              <a:spLocks noChangeArrowheads="1"/>
            </p:cNvSpPr>
            <p:nvPr/>
          </p:nvSpPr>
          <p:spPr bwMode="auto">
            <a:xfrm>
              <a:off x="1592795" y="1850243"/>
              <a:ext cx="3840515" cy="566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685800"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685800"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6858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6858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6858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-257175" eaLnBrk="1" hangingPunct="1">
                <a:spcBef>
                  <a:spcPct val="20000"/>
                </a:spcBef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二、习题</a:t>
              </a: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讲解</a:t>
              </a:r>
              <a:endPara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Text Placeholder 4"/>
          <p:cNvSpPr txBox="1">
            <a:spLocks noChangeArrowheads="1"/>
          </p:cNvSpPr>
          <p:nvPr/>
        </p:nvSpPr>
        <p:spPr bwMode="auto">
          <a:xfrm>
            <a:off x="962680" y="4043821"/>
            <a:ext cx="6126741" cy="118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6858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6858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6858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6858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685800"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685800"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685800"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685800"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-257175" eaLnBrk="1" hangingPunct="1">
              <a:spcBef>
                <a:spcPct val="20000"/>
              </a:spcBef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学习建议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4791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5021" y="116732"/>
            <a:ext cx="397861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期中考试情况</a:t>
            </a:r>
            <a:r>
              <a:rPr lang="zh-CN" altLang="en-US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反馈</a:t>
            </a:r>
            <a:endParaRPr lang="zh-CN" altLang="en-US" sz="3600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62680" y="1815962"/>
            <a:ext cx="6126742" cy="2227646"/>
            <a:chOff x="1592795" y="1203598"/>
            <a:chExt cx="4119435" cy="1213539"/>
          </a:xfrm>
        </p:grpSpPr>
        <p:sp>
          <p:nvSpPr>
            <p:cNvPr id="3" name="Text Placeholder 4"/>
            <p:cNvSpPr txBox="1">
              <a:spLocks noChangeArrowheads="1"/>
            </p:cNvSpPr>
            <p:nvPr/>
          </p:nvSpPr>
          <p:spPr bwMode="auto">
            <a:xfrm>
              <a:off x="1592796" y="1203598"/>
              <a:ext cx="4119434" cy="648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685800"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685800"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6858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6858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6858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-257175" algn="l" eaLnBrk="1" hangingPunct="1">
                <a:spcBef>
                  <a:spcPct val="20000"/>
                </a:spcBef>
                <a:buClrTx/>
                <a:buSzTx/>
                <a:buFontTx/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一、期中考试情况反馈</a:t>
              </a:r>
              <a:endPara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Placeholder 4"/>
            <p:cNvSpPr txBox="1">
              <a:spLocks noChangeArrowheads="1"/>
            </p:cNvSpPr>
            <p:nvPr/>
          </p:nvSpPr>
          <p:spPr bwMode="auto">
            <a:xfrm>
              <a:off x="1592795" y="1850243"/>
              <a:ext cx="3840515" cy="566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685800"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685800"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6858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6858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6858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-257175" algn="l" eaLnBrk="1" hangingPunct="1">
                <a:spcBef>
                  <a:spcPct val="20000"/>
                </a:spcBef>
                <a:buClrTx/>
                <a:buSzTx/>
                <a:buFontTx/>
              </a:pP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二、回溯章节题目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Text Placeholder 4"/>
          <p:cNvSpPr txBox="1">
            <a:spLocks noChangeArrowheads="1"/>
          </p:cNvSpPr>
          <p:nvPr/>
        </p:nvSpPr>
        <p:spPr bwMode="auto">
          <a:xfrm>
            <a:off x="962680" y="4043821"/>
            <a:ext cx="6126741" cy="118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6858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6858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6858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6858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685800"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685800"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685800"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685800"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-257175" eaLnBrk="1" hangingPunct="1">
              <a:spcBef>
                <a:spcPct val="20000"/>
              </a:spcBef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学习建议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4791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/>
          <p:nvPr/>
        </p:nvSpPr>
        <p:spPr bwMode="auto">
          <a:xfrm>
            <a:off x="534812" y="187836"/>
            <a:ext cx="9450388" cy="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4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kern="0" dirty="0">
                <a:solidFill>
                  <a:srgbClr val="274FA2"/>
                </a:solidFill>
              </a:rPr>
              <a:t>习题</a:t>
            </a:r>
            <a:r>
              <a:rPr lang="zh-CN" altLang="en-US" sz="3600" kern="0" dirty="0">
                <a:solidFill>
                  <a:srgbClr val="274FA2"/>
                </a:solidFill>
              </a:rPr>
              <a:t>讲解</a:t>
            </a:r>
            <a:endParaRPr lang="zh-CN" altLang="en-US" sz="3600" kern="0" dirty="0">
              <a:solidFill>
                <a:srgbClr val="274FA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0165" y="1090295"/>
            <a:ext cx="9296400" cy="5162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4791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/>
          <p:nvPr/>
        </p:nvSpPr>
        <p:spPr bwMode="auto">
          <a:xfrm>
            <a:off x="534812" y="187836"/>
            <a:ext cx="9450388" cy="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4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kern="0" dirty="0">
                <a:solidFill>
                  <a:srgbClr val="274FA2"/>
                </a:solidFill>
              </a:rPr>
              <a:t>习题</a:t>
            </a:r>
            <a:r>
              <a:rPr lang="zh-CN" altLang="en-US" sz="3600" kern="0" dirty="0">
                <a:solidFill>
                  <a:srgbClr val="274FA2"/>
                </a:solidFill>
              </a:rPr>
              <a:t>讲解</a:t>
            </a:r>
            <a:endParaRPr lang="zh-CN" altLang="en-US" sz="3600" kern="0" dirty="0">
              <a:solidFill>
                <a:srgbClr val="274FA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590" y="1560830"/>
            <a:ext cx="11016615" cy="41573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4791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/>
          <p:nvPr/>
        </p:nvSpPr>
        <p:spPr bwMode="auto">
          <a:xfrm>
            <a:off x="534812" y="187836"/>
            <a:ext cx="9450388" cy="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4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kern="0" dirty="0">
                <a:solidFill>
                  <a:srgbClr val="274FA2"/>
                </a:solidFill>
              </a:rPr>
              <a:t>习题</a:t>
            </a:r>
            <a:r>
              <a:rPr lang="zh-CN" altLang="en-US" sz="3600" kern="0" dirty="0">
                <a:solidFill>
                  <a:srgbClr val="274FA2"/>
                </a:solidFill>
              </a:rPr>
              <a:t>讲解</a:t>
            </a:r>
            <a:endParaRPr lang="zh-CN" altLang="en-US" sz="3600" kern="0" dirty="0">
              <a:solidFill>
                <a:srgbClr val="274FA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8005" y="960120"/>
            <a:ext cx="8555990" cy="5897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4791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/>
          <p:nvPr/>
        </p:nvSpPr>
        <p:spPr bwMode="auto">
          <a:xfrm>
            <a:off x="534812" y="187836"/>
            <a:ext cx="9450388" cy="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4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kern="0" dirty="0">
                <a:solidFill>
                  <a:srgbClr val="274FA2"/>
                </a:solidFill>
              </a:rPr>
              <a:t>习题</a:t>
            </a:r>
            <a:r>
              <a:rPr lang="zh-CN" altLang="en-US" sz="3600" kern="0" dirty="0">
                <a:solidFill>
                  <a:srgbClr val="274FA2"/>
                </a:solidFill>
              </a:rPr>
              <a:t>讲解</a:t>
            </a:r>
            <a:endParaRPr lang="zh-CN" altLang="en-US" sz="3600" kern="0" dirty="0">
              <a:solidFill>
                <a:srgbClr val="274FA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6355" y="1739265"/>
            <a:ext cx="9479280" cy="35261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4791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/>
          <p:nvPr/>
        </p:nvSpPr>
        <p:spPr bwMode="auto">
          <a:xfrm>
            <a:off x="534812" y="187836"/>
            <a:ext cx="9450388" cy="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4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kern="0" dirty="0">
                <a:solidFill>
                  <a:srgbClr val="274FA2"/>
                </a:solidFill>
              </a:rPr>
              <a:t>习题</a:t>
            </a:r>
            <a:r>
              <a:rPr lang="zh-CN" altLang="en-US" sz="3600" kern="0" dirty="0">
                <a:solidFill>
                  <a:srgbClr val="274FA2"/>
                </a:solidFill>
              </a:rPr>
              <a:t>讲解</a:t>
            </a:r>
            <a:endParaRPr lang="zh-CN" altLang="en-US" sz="3600" kern="0" dirty="0">
              <a:solidFill>
                <a:srgbClr val="274FA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996315"/>
            <a:ext cx="9696450" cy="54781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1af72735-5de4-4515-bcb5-d16196ae1a35"/>
  <p:tag name="COMMONDATA" val="eyJoZGlkIjoiNGIyOGRlMzM5OTI4NjUxODIxMzY5YThmOTMyZDc4ZjUifQ=="/>
  <p:tag name="commondata" val="eyJoZGlkIjoiNWM1NmFhM2ZlZmQ4OTAyNzU5OTNmZTViYmZkOGJmNzcifQ=="/>
</p:tagLst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5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6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7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8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9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0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9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WPS 演示</Application>
  <PresentationFormat>宽屏</PresentationFormat>
  <Paragraphs>76</Paragraphs>
  <Slides>14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22</vt:i4>
      </vt:variant>
      <vt:variant>
        <vt:lpstr>幻灯片标题</vt:lpstr>
      </vt:variant>
      <vt:variant>
        <vt:i4>14</vt:i4>
      </vt:variant>
    </vt:vector>
  </HeadingPairs>
  <TitlesOfParts>
    <vt:vector size="48" baseType="lpstr">
      <vt:lpstr>Arial</vt:lpstr>
      <vt:lpstr>宋体</vt:lpstr>
      <vt:lpstr>Wingdings</vt:lpstr>
      <vt:lpstr>Verdana</vt:lpstr>
      <vt:lpstr>黑体</vt:lpstr>
      <vt:lpstr>华文新魏</vt:lpstr>
      <vt:lpstr>微软雅黑</vt:lpstr>
      <vt:lpstr>Times New Roman</vt:lpstr>
      <vt:lpstr>Calibri</vt:lpstr>
      <vt:lpstr>Wingdings</vt:lpstr>
      <vt:lpstr>Symbol</vt:lpstr>
      <vt:lpstr>Arial Unicode MS</vt:lpstr>
      <vt:lpstr>1_自定义设计方案</vt:lpstr>
      <vt:lpstr>3_自定义设计方案</vt:lpstr>
      <vt:lpstr>49_自定义设计方案</vt:lpstr>
      <vt:lpstr>2_自定义设计方案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13_自定义设计方案</vt:lpstr>
      <vt:lpstr>14_自定义设计方案</vt:lpstr>
      <vt:lpstr>15_自定义设计方案</vt:lpstr>
      <vt:lpstr>16_自定义设计方案</vt:lpstr>
      <vt:lpstr>17_自定义设计方案</vt:lpstr>
      <vt:lpstr>18_自定义设计方案</vt:lpstr>
      <vt:lpstr>19_自定义设计方案</vt:lpstr>
      <vt:lpstr>20_自定义设计方案</vt:lpstr>
      <vt:lpstr>21_自定义设计方案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阿白</cp:lastModifiedBy>
  <cp:revision>76</cp:revision>
  <cp:lastPrinted>2024-10-26T17:42:00Z</cp:lastPrinted>
  <dcterms:created xsi:type="dcterms:W3CDTF">2024-10-26T17:42:00Z</dcterms:created>
  <dcterms:modified xsi:type="dcterms:W3CDTF">2025-04-24T08:50:36Z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69BC1F71EBAB4AC9A65AC9AF813D9E3D_13</vt:lpwstr>
  </property>
  <property fmtid="{D5CDD505-2E9C-101B-9397-08002B2CF9AE}" pid="3" name="KSOProductBuildVer">
    <vt:lpwstr>2052-12.1.0.20784</vt:lpwstr>
  </property>
</Properties>
</file>