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70.xml" ContentType="application/vnd.openxmlformats-officedocument.presentationml.slideLayout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slideLayouts/slideLayout316.xml" ContentType="application/vnd.openxmlformats-officedocument.presentationml.slideLayout+xml"/>
  <Override PartName="/ppt/slideLayouts/slideLayout317.xml" ContentType="application/vnd.openxmlformats-officedocument.presentationml.slideLayout+xml"/>
  <Override PartName="/ppt/slideLayouts/slideLayout318.xml" ContentType="application/vnd.openxmlformats-officedocument.presentationml.slideLayout+xml"/>
  <Override PartName="/ppt/slideLayouts/slideLayout31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20.xml" ContentType="application/vnd.openxmlformats-officedocument.presentationml.slideLayout+xml"/>
  <Override PartName="/ppt/slideLayouts/slideLayout321.xml" ContentType="application/vnd.openxmlformats-officedocument.presentationml.slideLayout+xml"/>
  <Override PartName="/ppt/slideLayouts/slideLayout322.xml" ContentType="application/vnd.openxmlformats-officedocument.presentationml.slideLayout+xml"/>
  <Override PartName="/ppt/slideLayouts/slideLayout323.xml" ContentType="application/vnd.openxmlformats-officedocument.presentationml.slideLayout+xml"/>
  <Override PartName="/ppt/slideLayouts/slideLayout324.xml" ContentType="application/vnd.openxmlformats-officedocument.presentationml.slideLayout+xml"/>
  <Override PartName="/ppt/slideLayouts/slideLayout325.xml" ContentType="application/vnd.openxmlformats-officedocument.presentationml.slideLayout+xml"/>
  <Override PartName="/ppt/slideLayouts/slideLayout326.xml" ContentType="application/vnd.openxmlformats-officedocument.presentationml.slideLayout+xml"/>
  <Override PartName="/ppt/slideLayouts/slideLayout327.xml" ContentType="application/vnd.openxmlformats-officedocument.presentationml.slideLayout+xml"/>
  <Override PartName="/ppt/slideLayouts/slideLayout328.xml" ContentType="application/vnd.openxmlformats-officedocument.presentationml.slideLayout+xml"/>
  <Override PartName="/ppt/slideLayouts/slideLayout32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30.xml" ContentType="application/vnd.openxmlformats-officedocument.presentationml.slideLayout+xml"/>
  <Override PartName="/ppt/slideLayouts/slideLayout331.xml" ContentType="application/vnd.openxmlformats-officedocument.presentationml.slideLayout+xml"/>
  <Override PartName="/ppt/slideLayouts/slideLayout332.xml" ContentType="application/vnd.openxmlformats-officedocument.presentationml.slideLayout+xml"/>
  <Override PartName="/ppt/slideLayouts/slideLayout333.xml" ContentType="application/vnd.openxmlformats-officedocument.presentationml.slideLayout+xml"/>
  <Override PartName="/ppt/slideLayouts/slideLayout334.xml" ContentType="application/vnd.openxmlformats-officedocument.presentationml.slideLayout+xml"/>
  <Override PartName="/ppt/slideLayouts/slideLayout335.xml" ContentType="application/vnd.openxmlformats-officedocument.presentationml.slideLayout+xml"/>
  <Override PartName="/ppt/slideLayouts/slideLayout336.xml" ContentType="application/vnd.openxmlformats-officedocument.presentationml.slideLayout+xml"/>
  <Override PartName="/ppt/slideLayouts/slideLayout337.xml" ContentType="application/vnd.openxmlformats-officedocument.presentationml.slideLayout+xml"/>
  <Override PartName="/ppt/slideLayouts/slideLayout338.xml" ContentType="application/vnd.openxmlformats-officedocument.presentationml.slideLayout+xml"/>
  <Override PartName="/ppt/slideLayouts/slideLayout33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40.xml" ContentType="application/vnd.openxmlformats-officedocument.presentationml.slideLayout+xml"/>
  <Override PartName="/ppt/slideLayouts/slideLayout341.xml" ContentType="application/vnd.openxmlformats-officedocument.presentationml.slideLayout+xml"/>
  <Override PartName="/ppt/slideLayouts/slideLayout342.xml" ContentType="application/vnd.openxmlformats-officedocument.presentationml.slideLayout+xml"/>
  <Override PartName="/ppt/slideLayouts/slideLayout343.xml" ContentType="application/vnd.openxmlformats-officedocument.presentationml.slideLayout+xml"/>
  <Override PartName="/ppt/slideLayouts/slideLayout344.xml" ContentType="application/vnd.openxmlformats-officedocument.presentationml.slideLayout+xml"/>
  <Override PartName="/ppt/slideLayouts/slideLayout345.xml" ContentType="application/vnd.openxmlformats-officedocument.presentationml.slideLayout+xml"/>
  <Override PartName="/ppt/slideLayouts/slideLayout346.xml" ContentType="application/vnd.openxmlformats-officedocument.presentationml.slideLayout+xml"/>
  <Override PartName="/ppt/slideLayouts/slideLayout347.xml" ContentType="application/vnd.openxmlformats-officedocument.presentationml.slideLayout+xml"/>
  <Override PartName="/ppt/slideLayouts/slideLayout348.xml" ContentType="application/vnd.openxmlformats-officedocument.presentationml.slideLayout+xml"/>
  <Override PartName="/ppt/slideLayouts/slideLayout34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50.xml" ContentType="application/vnd.openxmlformats-officedocument.presentationml.slideLayout+xml"/>
  <Override PartName="/ppt/slideLayouts/slideLayout351.xml" ContentType="application/vnd.openxmlformats-officedocument.presentationml.slideLayout+xml"/>
  <Override PartName="/ppt/slideLayouts/slideLayout352.xml" ContentType="application/vnd.openxmlformats-officedocument.presentationml.slideLayout+xml"/>
  <Override PartName="/ppt/slideLayouts/slideLayout353.xml" ContentType="application/vnd.openxmlformats-officedocument.presentationml.slideLayout+xml"/>
  <Override PartName="/ppt/slideLayouts/slideLayout354.xml" ContentType="application/vnd.openxmlformats-officedocument.presentationml.slideLayout+xml"/>
  <Override PartName="/ppt/slideLayouts/slideLayout355.xml" ContentType="application/vnd.openxmlformats-officedocument.presentationml.slideLayout+xml"/>
  <Override PartName="/ppt/slideLayouts/slideLayout356.xml" ContentType="application/vnd.openxmlformats-officedocument.presentationml.slideLayout+xml"/>
  <Override PartName="/ppt/slideLayouts/slideLayout357.xml" ContentType="application/vnd.openxmlformats-officedocument.presentationml.slideLayout+xml"/>
  <Override PartName="/ppt/slideLayouts/slideLayout358.xml" ContentType="application/vnd.openxmlformats-officedocument.presentationml.slideLayout+xml"/>
  <Override PartName="/ppt/slideLayouts/slideLayout359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60.xml" ContentType="application/vnd.openxmlformats-officedocument.presentationml.slideLayout+xml"/>
  <Override PartName="/ppt/slideLayouts/slideLayout361.xml" ContentType="application/vnd.openxmlformats-officedocument.presentationml.slideLayout+xml"/>
  <Override PartName="/ppt/slideLayouts/slideLayout362.xml" ContentType="application/vnd.openxmlformats-officedocument.presentationml.slideLayout+xml"/>
  <Override PartName="/ppt/slideLayouts/slideLayout363.xml" ContentType="application/vnd.openxmlformats-officedocument.presentationml.slideLayout+xml"/>
  <Override PartName="/ppt/slideLayouts/slideLayout364.xml" ContentType="application/vnd.openxmlformats-officedocument.presentationml.slideLayout+xml"/>
  <Override PartName="/ppt/slideLayouts/slideLayout365.xml" ContentType="application/vnd.openxmlformats-officedocument.presentationml.slideLayout+xml"/>
  <Override PartName="/ppt/slideLayouts/slideLayout366.xml" ContentType="application/vnd.openxmlformats-officedocument.presentationml.slideLayout+xml"/>
  <Override PartName="/ppt/slideLayouts/slideLayout367.xml" ContentType="application/vnd.openxmlformats-officedocument.presentationml.slideLayout+xml"/>
  <Override PartName="/ppt/slideLayouts/slideLayout368.xml" ContentType="application/vnd.openxmlformats-officedocument.presentationml.slideLayout+xml"/>
  <Override PartName="/ppt/slideLayouts/slideLayout369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70.xml" ContentType="application/vnd.openxmlformats-officedocument.presentationml.slideLayout+xml"/>
  <Override PartName="/ppt/slideLayouts/slideLayout371.xml" ContentType="application/vnd.openxmlformats-officedocument.presentationml.slideLayout+xml"/>
  <Override PartName="/ppt/slideLayouts/slideLayout372.xml" ContentType="application/vnd.openxmlformats-officedocument.presentationml.slideLayout+xml"/>
  <Override PartName="/ppt/slideLayouts/slideLayout373.xml" ContentType="application/vnd.openxmlformats-officedocument.presentationml.slideLayout+xml"/>
  <Override PartName="/ppt/slideLayouts/slideLayout374.xml" ContentType="application/vnd.openxmlformats-officedocument.presentationml.slideLayout+xml"/>
  <Override PartName="/ppt/slideLayouts/slideLayout375.xml" ContentType="application/vnd.openxmlformats-officedocument.presentationml.slideLayout+xml"/>
  <Override PartName="/ppt/slideLayouts/slideLayout376.xml" ContentType="application/vnd.openxmlformats-officedocument.presentationml.slideLayout+xml"/>
  <Override PartName="/ppt/slideLayouts/slideLayout377.xml" ContentType="application/vnd.openxmlformats-officedocument.presentationml.slideLayout+xml"/>
  <Override PartName="/ppt/slideLayouts/slideLayout378.xml" ContentType="application/vnd.openxmlformats-officedocument.presentationml.slideLayout+xml"/>
  <Override PartName="/ppt/slideLayouts/slideLayout37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80.xml" ContentType="application/vnd.openxmlformats-officedocument.presentationml.slideLayout+xml"/>
  <Override PartName="/ppt/slideLayouts/slideLayout381.xml" ContentType="application/vnd.openxmlformats-officedocument.presentationml.slideLayout+xml"/>
  <Override PartName="/ppt/slideLayouts/slideLayout382.xml" ContentType="application/vnd.openxmlformats-officedocument.presentationml.slideLayout+xml"/>
  <Override PartName="/ppt/slideLayouts/slideLayout383.xml" ContentType="application/vnd.openxmlformats-officedocument.presentationml.slideLayout+xml"/>
  <Override PartName="/ppt/slideLayouts/slideLayout384.xml" ContentType="application/vnd.openxmlformats-officedocument.presentationml.slideLayout+xml"/>
  <Override PartName="/ppt/slideLayouts/slideLayout385.xml" ContentType="application/vnd.openxmlformats-officedocument.presentationml.slideLayout+xml"/>
  <Override PartName="/ppt/slideLayouts/slideLayout386.xml" ContentType="application/vnd.openxmlformats-officedocument.presentationml.slideLayout+xml"/>
  <Override PartName="/ppt/slideLayouts/slideLayout387.xml" ContentType="application/vnd.openxmlformats-officedocument.presentationml.slideLayout+xml"/>
  <Override PartName="/ppt/slideLayouts/slideLayout388.xml" ContentType="application/vnd.openxmlformats-officedocument.presentationml.slideLayout+xml"/>
  <Override PartName="/ppt/slideLayouts/slideLayout38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90.xml" ContentType="application/vnd.openxmlformats-officedocument.presentationml.slideLayout+xml"/>
  <Override PartName="/ppt/slideLayouts/slideLayout391.xml" ContentType="application/vnd.openxmlformats-officedocument.presentationml.slideLayout+xml"/>
  <Override PartName="/ppt/slideLayouts/slideLayout392.xml" ContentType="application/vnd.openxmlformats-officedocument.presentationml.slideLayout+xml"/>
  <Override PartName="/ppt/slideLayouts/slideLayout393.xml" ContentType="application/vnd.openxmlformats-officedocument.presentationml.slideLayout+xml"/>
  <Override PartName="/ppt/slideLayouts/slideLayout394.xml" ContentType="application/vnd.openxmlformats-officedocument.presentationml.slideLayout+xml"/>
  <Override PartName="/ppt/slideLayouts/slideLayout395.xml" ContentType="application/vnd.openxmlformats-officedocument.presentationml.slideLayout+xml"/>
  <Override PartName="/ppt/slideLayouts/slideLayout396.xml" ContentType="application/vnd.openxmlformats-officedocument.presentationml.slideLayout+xml"/>
  <Override PartName="/ppt/slideLayouts/slideLayout397.xml" ContentType="application/vnd.openxmlformats-officedocument.presentationml.slideLayout+xml"/>
  <Override PartName="/ppt/slideLayouts/slideLayout398.xml" ContentType="application/vnd.openxmlformats-officedocument.presentationml.slideLayout+xml"/>
  <Override PartName="/ppt/slideLayouts/slideLayout39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00.xml" ContentType="application/vnd.openxmlformats-officedocument.presentationml.slideLayout+xml"/>
  <Override PartName="/ppt/slideLayouts/slideLayout401.xml" ContentType="application/vnd.openxmlformats-officedocument.presentationml.slideLayout+xml"/>
  <Override PartName="/ppt/slideLayouts/slideLayout402.xml" ContentType="application/vnd.openxmlformats-officedocument.presentationml.slideLayout+xml"/>
  <Override PartName="/ppt/slideLayouts/slideLayout403.xml" ContentType="application/vnd.openxmlformats-officedocument.presentationml.slideLayout+xml"/>
  <Override PartName="/ppt/slideLayouts/slideLayout404.xml" ContentType="application/vnd.openxmlformats-officedocument.presentationml.slideLayout+xml"/>
  <Override PartName="/ppt/slideLayouts/slideLayout405.xml" ContentType="application/vnd.openxmlformats-officedocument.presentationml.slideLayout+xml"/>
  <Override PartName="/ppt/slideLayouts/slideLayout406.xml" ContentType="application/vnd.openxmlformats-officedocument.presentationml.slideLayout+xml"/>
  <Override PartName="/ppt/slideLayouts/slideLayout407.xml" ContentType="application/vnd.openxmlformats-officedocument.presentationml.slideLayout+xml"/>
  <Override PartName="/ppt/slideLayouts/slideLayout408.xml" ContentType="application/vnd.openxmlformats-officedocument.presentationml.slideLayout+xml"/>
  <Override PartName="/ppt/slideLayouts/slideLayout40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10.xml" ContentType="application/vnd.openxmlformats-officedocument.presentationml.slideLayout+xml"/>
  <Override PartName="/ppt/slideLayouts/slideLayout4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413.xml" ContentType="application/vnd.openxmlformats-officedocument.presentationml.slideLayout+xml"/>
  <Override PartName="/ppt/slideLayouts/slideLayout414.xml" ContentType="application/vnd.openxmlformats-officedocument.presentationml.slideLayout+xml"/>
  <Override PartName="/ppt/slideLayouts/slideLayout415.xml" ContentType="application/vnd.openxmlformats-officedocument.presentationml.slideLayout+xml"/>
  <Override PartName="/ppt/slideLayouts/slideLayout416.xml" ContentType="application/vnd.openxmlformats-officedocument.presentationml.slideLayout+xml"/>
  <Override PartName="/ppt/slideLayouts/slideLayout417.xml" ContentType="application/vnd.openxmlformats-officedocument.presentationml.slideLayout+xml"/>
  <Override PartName="/ppt/slideLayouts/slideLayout418.xml" ContentType="application/vnd.openxmlformats-officedocument.presentationml.slideLayout+xml"/>
  <Override PartName="/ppt/slideLayouts/slideLayout41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422.xml" ContentType="application/vnd.openxmlformats-officedocument.presentationml.slideLayout+xml"/>
  <Override PartName="/ppt/slideLayouts/slideLayout423.xml" ContentType="application/vnd.openxmlformats-officedocument.presentationml.slideLayout+xml"/>
  <Override PartName="/ppt/slideLayouts/slideLayout424.xml" ContentType="application/vnd.openxmlformats-officedocument.presentationml.slideLayout+xml"/>
  <Override PartName="/ppt/slideLayouts/slideLayout425.xml" ContentType="application/vnd.openxmlformats-officedocument.presentationml.slideLayout+xml"/>
  <Override PartName="/ppt/slideLayouts/slideLayout426.xml" ContentType="application/vnd.openxmlformats-officedocument.presentationml.slideLayout+xml"/>
  <Override PartName="/ppt/slideLayouts/slideLayout427.xml" ContentType="application/vnd.openxmlformats-officedocument.presentationml.slideLayout+xml"/>
  <Override PartName="/ppt/slideLayouts/slideLayout428.xml" ContentType="application/vnd.openxmlformats-officedocument.presentationml.slideLayout+xml"/>
  <Override PartName="/ppt/slideLayouts/slideLayout429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30.xml" ContentType="application/vnd.openxmlformats-officedocument.presentationml.slideLayout+xml"/>
  <Override PartName="/ppt/slideLayouts/slideLayout431.xml" ContentType="application/vnd.openxmlformats-officedocument.presentationml.slideLayout+xml"/>
  <Override PartName="/ppt/slideLayouts/slideLayout432.xml" ContentType="application/vnd.openxmlformats-officedocument.presentationml.slideLayout+xml"/>
  <Override PartName="/ppt/slideLayouts/slideLayout433.xml" ContentType="application/vnd.openxmlformats-officedocument.presentationml.slideLayout+xml"/>
  <Override PartName="/ppt/slideLayouts/slideLayout434.xml" ContentType="application/vnd.openxmlformats-officedocument.presentationml.slideLayout+xml"/>
  <Override PartName="/ppt/slideLayouts/slideLayout435.xml" ContentType="application/vnd.openxmlformats-officedocument.presentationml.slideLayout+xml"/>
  <Override PartName="/ppt/slideLayouts/slideLayout436.xml" ContentType="application/vnd.openxmlformats-officedocument.presentationml.slideLayout+xml"/>
  <Override PartName="/ppt/slideLayouts/slideLayout437.xml" ContentType="application/vnd.openxmlformats-officedocument.presentationml.slideLayout+xml"/>
  <Override PartName="/ppt/slideLayouts/slideLayout438.xml" ContentType="application/vnd.openxmlformats-officedocument.presentationml.slideLayout+xml"/>
  <Override PartName="/ppt/slideLayouts/slideLayout43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40.xml" ContentType="application/vnd.openxmlformats-officedocument.presentationml.slideLayout+xml"/>
  <Override PartName="/ppt/slideLayouts/slideLayout441.xml" ContentType="application/vnd.openxmlformats-officedocument.presentationml.slideLayout+xml"/>
  <Override PartName="/ppt/slideLayouts/slideLayout442.xml" ContentType="application/vnd.openxmlformats-officedocument.presentationml.slideLayout+xml"/>
  <Override PartName="/ppt/slideLayouts/slideLayout443.xml" ContentType="application/vnd.openxmlformats-officedocument.presentationml.slideLayout+xml"/>
  <Override PartName="/ppt/slideLayouts/slideLayout444.xml" ContentType="application/vnd.openxmlformats-officedocument.presentationml.slideLayout+xml"/>
  <Override PartName="/ppt/slideLayouts/slideLayout445.xml" ContentType="application/vnd.openxmlformats-officedocument.presentationml.slideLayout+xml"/>
  <Override PartName="/ppt/slideLayouts/slideLayout446.xml" ContentType="application/vnd.openxmlformats-officedocument.presentationml.slideLayout+xml"/>
  <Override PartName="/ppt/slideLayouts/slideLayout447.xml" ContentType="application/vnd.openxmlformats-officedocument.presentationml.slideLayout+xml"/>
  <Override PartName="/ppt/slideLayouts/slideLayout448.xml" ContentType="application/vnd.openxmlformats-officedocument.presentationml.slideLayout+xml"/>
  <Override PartName="/ppt/slideLayouts/slideLayout44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50.xml" ContentType="application/vnd.openxmlformats-officedocument.presentationml.slideLayout+xml"/>
  <Override PartName="/ppt/slideLayouts/slideLayout451.xml" ContentType="application/vnd.openxmlformats-officedocument.presentationml.slideLayout+xml"/>
  <Override PartName="/ppt/slideLayouts/slideLayout452.xml" ContentType="application/vnd.openxmlformats-officedocument.presentationml.slideLayout+xml"/>
  <Override PartName="/ppt/slideLayouts/slideLayout453.xml" ContentType="application/vnd.openxmlformats-officedocument.presentationml.slideLayout+xml"/>
  <Override PartName="/ppt/slideLayouts/slideLayout454.xml" ContentType="application/vnd.openxmlformats-officedocument.presentationml.slideLayout+xml"/>
  <Override PartName="/ppt/slideLayouts/slideLayout455.xml" ContentType="application/vnd.openxmlformats-officedocument.presentationml.slideLayout+xml"/>
  <Override PartName="/ppt/slideLayouts/slideLayout456.xml" ContentType="application/vnd.openxmlformats-officedocument.presentationml.slideLayout+xml"/>
  <Override PartName="/ppt/slideLayouts/slideLayout457.xml" ContentType="application/vnd.openxmlformats-officedocument.presentationml.slideLayout+xml"/>
  <Override PartName="/ppt/slideLayouts/slideLayout458.xml" ContentType="application/vnd.openxmlformats-officedocument.presentationml.slideLayout+xml"/>
  <Override PartName="/ppt/slideLayouts/slideLayout459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60.xml" ContentType="application/vnd.openxmlformats-officedocument.presentationml.slideLayout+xml"/>
  <Override PartName="/ppt/slideLayouts/slideLayout461.xml" ContentType="application/vnd.openxmlformats-officedocument.presentationml.slideLayout+xml"/>
  <Override PartName="/ppt/slideLayouts/slideLayout462.xml" ContentType="application/vnd.openxmlformats-officedocument.presentationml.slideLayout+xml"/>
  <Override PartName="/ppt/slideLayouts/slideLayout463.xml" ContentType="application/vnd.openxmlformats-officedocument.presentationml.slideLayout+xml"/>
  <Override PartName="/ppt/slideLayouts/slideLayout464.xml" ContentType="application/vnd.openxmlformats-officedocument.presentationml.slideLayout+xml"/>
  <Override PartName="/ppt/slideLayouts/slideLayout465.xml" ContentType="application/vnd.openxmlformats-officedocument.presentationml.slideLayout+xml"/>
  <Override PartName="/ppt/slideLayouts/slideLayout466.xml" ContentType="application/vnd.openxmlformats-officedocument.presentationml.slideLayout+xml"/>
  <Override PartName="/ppt/slideLayouts/slideLayout467.xml" ContentType="application/vnd.openxmlformats-officedocument.presentationml.slideLayout+xml"/>
  <Override PartName="/ppt/slideLayouts/slideLayout468.xml" ContentType="application/vnd.openxmlformats-officedocument.presentationml.slideLayout+xml"/>
  <Override PartName="/ppt/slideLayouts/slideLayout46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70.xml" ContentType="application/vnd.openxmlformats-officedocument.presentationml.slideLayout+xml"/>
  <Override PartName="/ppt/slideLayouts/slideLayout471.xml" ContentType="application/vnd.openxmlformats-officedocument.presentationml.slideLayout+xml"/>
  <Override PartName="/ppt/slideLayouts/slideLayout472.xml" ContentType="application/vnd.openxmlformats-officedocument.presentationml.slideLayout+xml"/>
  <Override PartName="/ppt/slideLayouts/slideLayout473.xml" ContentType="application/vnd.openxmlformats-officedocument.presentationml.slideLayout+xml"/>
  <Override PartName="/ppt/slideLayouts/slideLayout474.xml" ContentType="application/vnd.openxmlformats-officedocument.presentationml.slideLayout+xml"/>
  <Override PartName="/ppt/slideLayouts/slideLayout475.xml" ContentType="application/vnd.openxmlformats-officedocument.presentationml.slideLayout+xml"/>
  <Override PartName="/ppt/slideLayouts/slideLayout476.xml" ContentType="application/vnd.openxmlformats-officedocument.presentationml.slideLayout+xml"/>
  <Override PartName="/ppt/slideLayouts/slideLayout477.xml" ContentType="application/vnd.openxmlformats-officedocument.presentationml.slideLayout+xml"/>
  <Override PartName="/ppt/slideLayouts/slideLayout478.xml" ContentType="application/vnd.openxmlformats-officedocument.presentationml.slideLayout+xml"/>
  <Override PartName="/ppt/slideLayouts/slideLayout47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80.xml" ContentType="application/vnd.openxmlformats-officedocument.presentationml.slideLayout+xml"/>
  <Override PartName="/ppt/slideLayouts/slideLayout481.xml" ContentType="application/vnd.openxmlformats-officedocument.presentationml.slideLayout+xml"/>
  <Override PartName="/ppt/slideLayouts/slideLayout482.xml" ContentType="application/vnd.openxmlformats-officedocument.presentationml.slideLayout+xml"/>
  <Override PartName="/ppt/slideLayouts/slideLayout483.xml" ContentType="application/vnd.openxmlformats-officedocument.presentationml.slideLayout+xml"/>
  <Override PartName="/ppt/slideLayouts/slideLayout484.xml" ContentType="application/vnd.openxmlformats-officedocument.presentationml.slideLayout+xml"/>
  <Override PartName="/ppt/slideLayouts/slideLayout485.xml" ContentType="application/vnd.openxmlformats-officedocument.presentationml.slideLayout+xml"/>
  <Override PartName="/ppt/slideLayouts/slideLayout486.xml" ContentType="application/vnd.openxmlformats-officedocument.presentationml.slideLayout+xml"/>
  <Override PartName="/ppt/slideLayouts/slideLayout487.xml" ContentType="application/vnd.openxmlformats-officedocument.presentationml.slideLayout+xml"/>
  <Override PartName="/ppt/slideLayouts/slideLayout488.xml" ContentType="application/vnd.openxmlformats-officedocument.presentationml.slideLayout+xml"/>
  <Override PartName="/ppt/slideLayouts/slideLayout489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90.xml" ContentType="application/vnd.openxmlformats-officedocument.presentationml.slideLayout+xml"/>
  <Override PartName="/ppt/slideLayouts/slideLayout491.xml" ContentType="application/vnd.openxmlformats-officedocument.presentationml.slideLayout+xml"/>
  <Override PartName="/ppt/slideLayouts/slideLayout492.xml" ContentType="application/vnd.openxmlformats-officedocument.presentationml.slideLayout+xml"/>
  <Override PartName="/ppt/slideLayouts/slideLayout493.xml" ContentType="application/vnd.openxmlformats-officedocument.presentationml.slideLayout+xml"/>
  <Override PartName="/ppt/slideLayouts/slideLayout494.xml" ContentType="application/vnd.openxmlformats-officedocument.presentationml.slideLayout+xml"/>
  <Override PartName="/ppt/slideLayouts/slideLayout495.xml" ContentType="application/vnd.openxmlformats-officedocument.presentationml.slideLayout+xml"/>
  <Override PartName="/ppt/slideLayouts/slideLayout496.xml" ContentType="application/vnd.openxmlformats-officedocument.presentationml.slideLayout+xml"/>
  <Override PartName="/ppt/slideLayouts/slideLayout497.xml" ContentType="application/vnd.openxmlformats-officedocument.presentationml.slideLayout+xml"/>
  <Override PartName="/ppt/slideLayouts/slideLayout498.xml" ContentType="application/vnd.openxmlformats-officedocument.presentationml.slideLayout+xml"/>
  <Override PartName="/ppt/slideLayouts/slideLayout4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00.xml" ContentType="application/vnd.openxmlformats-officedocument.presentationml.slideLayout+xml"/>
  <Override PartName="/ppt/slideLayouts/slideLayout501.xml" ContentType="application/vnd.openxmlformats-officedocument.presentationml.slideLayout+xml"/>
  <Override PartName="/ppt/slideLayouts/slideLayout502.xml" ContentType="application/vnd.openxmlformats-officedocument.presentationml.slideLayout+xml"/>
  <Override PartName="/ppt/slideLayouts/slideLayout503.xml" ContentType="application/vnd.openxmlformats-officedocument.presentationml.slideLayout+xml"/>
  <Override PartName="/ppt/slideLayouts/slideLayout504.xml" ContentType="application/vnd.openxmlformats-officedocument.presentationml.slideLayout+xml"/>
  <Override PartName="/ppt/slideLayouts/slideLayout505.xml" ContentType="application/vnd.openxmlformats-officedocument.presentationml.slideLayout+xml"/>
  <Override PartName="/ppt/slideLayouts/slideLayout506.xml" ContentType="application/vnd.openxmlformats-officedocument.presentationml.slideLayout+xml"/>
  <Override PartName="/ppt/slideLayouts/slideLayout507.xml" ContentType="application/vnd.openxmlformats-officedocument.presentationml.slideLayout+xml"/>
  <Override PartName="/ppt/slideLayouts/slideLayout508.xml" ContentType="application/vnd.openxmlformats-officedocument.presentationml.slideLayout+xml"/>
  <Override PartName="/ppt/slideLayouts/slideLayout509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512.xml" ContentType="application/vnd.openxmlformats-officedocument.presentationml.slideLayout+xml"/>
  <Override PartName="/ppt/slideLayouts/slideLayout513.xml" ContentType="application/vnd.openxmlformats-officedocument.presentationml.slideLayout+xml"/>
  <Override PartName="/ppt/slideLayouts/slideLayout514.xml" ContentType="application/vnd.openxmlformats-officedocument.presentationml.slideLayout+xml"/>
  <Override PartName="/ppt/slideLayouts/slideLayout515.xml" ContentType="application/vnd.openxmlformats-officedocument.presentationml.slideLayout+xml"/>
  <Override PartName="/ppt/slideLayouts/slideLayout516.xml" ContentType="application/vnd.openxmlformats-officedocument.presentationml.slideLayout+xml"/>
  <Override PartName="/ppt/slideLayouts/slideLayout517.xml" ContentType="application/vnd.openxmlformats-officedocument.presentationml.slideLayout+xml"/>
  <Override PartName="/ppt/slideLayouts/slideLayout5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20.xml" ContentType="application/vnd.openxmlformats-officedocument.presentationml.slideLayout+xml"/>
  <Override PartName="/ppt/slideLayouts/slideLayout521.xml" ContentType="application/vnd.openxmlformats-officedocument.presentationml.slideLayout+xml"/>
  <Override PartName="/ppt/slideLayouts/slideLayout522.xml" ContentType="application/vnd.openxmlformats-officedocument.presentationml.slideLayout+xml"/>
  <Override PartName="/ppt/slideLayouts/slideLayout523.xml" ContentType="application/vnd.openxmlformats-officedocument.presentationml.slideLayout+xml"/>
  <Override PartName="/ppt/slideLayouts/slideLayout524.xml" ContentType="application/vnd.openxmlformats-officedocument.presentationml.slideLayout+xml"/>
  <Override PartName="/ppt/slideLayouts/slideLayout525.xml" ContentType="application/vnd.openxmlformats-officedocument.presentationml.slideLayout+xml"/>
  <Override PartName="/ppt/slideLayouts/slideLayout526.xml" ContentType="application/vnd.openxmlformats-officedocument.presentationml.slideLayout+xml"/>
  <Override PartName="/ppt/slideLayouts/slideLayout527.xml" ContentType="application/vnd.openxmlformats-officedocument.presentationml.slideLayout+xml"/>
  <Override PartName="/ppt/slideLayouts/slideLayout528.xml" ContentType="application/vnd.openxmlformats-officedocument.presentationml.slideLayout+xml"/>
  <Override PartName="/ppt/slideLayouts/slideLayout529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30.xml" ContentType="application/vnd.openxmlformats-officedocument.presentationml.slideLayout+xml"/>
  <Override PartName="/ppt/slideLayouts/slideLayout531.xml" ContentType="application/vnd.openxmlformats-officedocument.presentationml.slideLayout+xml"/>
  <Override PartName="/ppt/slideLayouts/slideLayout532.xml" ContentType="application/vnd.openxmlformats-officedocument.presentationml.slideLayout+xml"/>
  <Override PartName="/ppt/slideLayouts/slideLayout533.xml" ContentType="application/vnd.openxmlformats-officedocument.presentationml.slideLayout+xml"/>
  <Override PartName="/ppt/slideLayouts/slideLayout534.xml" ContentType="application/vnd.openxmlformats-officedocument.presentationml.slideLayout+xml"/>
  <Override PartName="/ppt/slideLayouts/slideLayout535.xml" ContentType="application/vnd.openxmlformats-officedocument.presentationml.slideLayout+xml"/>
  <Override PartName="/ppt/slideLayouts/slideLayout536.xml" ContentType="application/vnd.openxmlformats-officedocument.presentationml.slideLayout+xml"/>
  <Override PartName="/ppt/slideLayouts/slideLayout537.xml" ContentType="application/vnd.openxmlformats-officedocument.presentationml.slideLayout+xml"/>
  <Override PartName="/ppt/slideLayouts/slideLayout538.xml" ContentType="application/vnd.openxmlformats-officedocument.presentationml.slideLayout+xml"/>
  <Override PartName="/ppt/slideLayouts/slideLayout539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40.xml" ContentType="application/vnd.openxmlformats-officedocument.presentationml.slideLayout+xml"/>
  <Override PartName="/ppt/slideLayouts/slideLayout541.xml" ContentType="application/vnd.openxmlformats-officedocument.presentationml.slideLayout+xml"/>
  <Override PartName="/ppt/slideLayouts/slideLayout542.xml" ContentType="application/vnd.openxmlformats-officedocument.presentationml.slideLayout+xml"/>
  <Override PartName="/ppt/slideLayouts/slideLayout543.xml" ContentType="application/vnd.openxmlformats-officedocument.presentationml.slideLayout+xml"/>
  <Override PartName="/ppt/slideLayouts/slideLayout544.xml" ContentType="application/vnd.openxmlformats-officedocument.presentationml.slideLayout+xml"/>
  <Override PartName="/ppt/slideLayouts/slideLayout545.xml" ContentType="application/vnd.openxmlformats-officedocument.presentationml.slideLayout+xml"/>
  <Override PartName="/ppt/slideLayouts/slideLayout546.xml" ContentType="application/vnd.openxmlformats-officedocument.presentationml.slideLayout+xml"/>
  <Override PartName="/ppt/slideLayouts/slideLayout547.xml" ContentType="application/vnd.openxmlformats-officedocument.presentationml.slideLayout+xml"/>
  <Override PartName="/ppt/slideLayouts/slideLayout548.xml" ContentType="application/vnd.openxmlformats-officedocument.presentationml.slideLayout+xml"/>
  <Override PartName="/ppt/slideLayouts/slideLayout549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50.xml" ContentType="application/vnd.openxmlformats-officedocument.presentationml.slideLayout+xml"/>
  <Override PartName="/ppt/slideLayouts/slideLayout551.xml" ContentType="application/vnd.openxmlformats-officedocument.presentationml.slideLayout+xml"/>
  <Override PartName="/ppt/slideLayouts/slideLayout552.xml" ContentType="application/vnd.openxmlformats-officedocument.presentationml.slideLayout+xml"/>
  <Override PartName="/ppt/slideLayouts/slideLayout553.xml" ContentType="application/vnd.openxmlformats-officedocument.presentationml.slideLayout+xml"/>
  <Override PartName="/ppt/slideLayouts/slideLayout554.xml" ContentType="application/vnd.openxmlformats-officedocument.presentationml.slideLayout+xml"/>
  <Override PartName="/ppt/slideLayouts/slideLayout555.xml" ContentType="application/vnd.openxmlformats-officedocument.presentationml.slideLayout+xml"/>
  <Override PartName="/ppt/slideLayouts/slideLayout556.xml" ContentType="application/vnd.openxmlformats-officedocument.presentationml.slideLayout+xml"/>
  <Override PartName="/ppt/slideLayouts/slideLayout557.xml" ContentType="application/vnd.openxmlformats-officedocument.presentationml.slideLayout+xml"/>
  <Override PartName="/ppt/slideLayouts/slideLayout558.xml" ContentType="application/vnd.openxmlformats-officedocument.presentationml.slideLayout+xml"/>
  <Override PartName="/ppt/slideLayouts/slideLayout559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60.xml" ContentType="application/vnd.openxmlformats-officedocument.presentationml.slideLayout+xml"/>
  <Override PartName="/ppt/slideLayouts/slideLayout561.xml" ContentType="application/vnd.openxmlformats-officedocument.presentationml.slideLayout+xml"/>
  <Override PartName="/ppt/slideLayouts/slideLayout562.xml" ContentType="application/vnd.openxmlformats-officedocument.presentationml.slideLayout+xml"/>
  <Override PartName="/ppt/slideLayouts/slideLayout563.xml" ContentType="application/vnd.openxmlformats-officedocument.presentationml.slideLayout+xml"/>
  <Override PartName="/ppt/slideLayouts/slideLayout564.xml" ContentType="application/vnd.openxmlformats-officedocument.presentationml.slideLayout+xml"/>
  <Override PartName="/ppt/slideLayouts/slideLayout565.xml" ContentType="application/vnd.openxmlformats-officedocument.presentationml.slideLayout+xml"/>
  <Override PartName="/ppt/slideLayouts/slideLayout566.xml" ContentType="application/vnd.openxmlformats-officedocument.presentationml.slideLayout+xml"/>
  <Override PartName="/ppt/slideLayouts/slideLayout567.xml" ContentType="application/vnd.openxmlformats-officedocument.presentationml.slideLayout+xml"/>
  <Override PartName="/ppt/slideLayouts/slideLayout568.xml" ContentType="application/vnd.openxmlformats-officedocument.presentationml.slideLayout+xml"/>
  <Override PartName="/ppt/slideLayouts/slideLayout56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70.xml" ContentType="application/vnd.openxmlformats-officedocument.presentationml.slideLayout+xml"/>
  <Override PartName="/ppt/slideLayouts/slideLayout571.xml" ContentType="application/vnd.openxmlformats-officedocument.presentationml.slideLayout+xml"/>
  <Override PartName="/ppt/slideLayouts/slideLayout572.xml" ContentType="application/vnd.openxmlformats-officedocument.presentationml.slideLayout+xml"/>
  <Override PartName="/ppt/slideLayouts/slideLayout573.xml" ContentType="application/vnd.openxmlformats-officedocument.presentationml.slideLayout+xml"/>
  <Override PartName="/ppt/slideLayouts/slideLayout574.xml" ContentType="application/vnd.openxmlformats-officedocument.presentationml.slideLayout+xml"/>
  <Override PartName="/ppt/slideLayouts/slideLayout575.xml" ContentType="application/vnd.openxmlformats-officedocument.presentationml.slideLayout+xml"/>
  <Override PartName="/ppt/slideLayouts/slideLayout576.xml" ContentType="application/vnd.openxmlformats-officedocument.presentationml.slideLayout+xml"/>
  <Override PartName="/ppt/slideLayouts/slideLayout577.xml" ContentType="application/vnd.openxmlformats-officedocument.presentationml.slideLayout+xml"/>
  <Override PartName="/ppt/slideLayouts/slideLayout578.xml" ContentType="application/vnd.openxmlformats-officedocument.presentationml.slideLayout+xml"/>
  <Override PartName="/ppt/slideLayouts/slideLayout57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80.xml" ContentType="application/vnd.openxmlformats-officedocument.presentationml.slideLayout+xml"/>
  <Override PartName="/ppt/slideLayouts/slideLayout581.xml" ContentType="application/vnd.openxmlformats-officedocument.presentationml.slideLayout+xml"/>
  <Override PartName="/ppt/slideLayouts/slideLayout582.xml" ContentType="application/vnd.openxmlformats-officedocument.presentationml.slideLayout+xml"/>
  <Override PartName="/ppt/slideLayouts/slideLayout583.xml" ContentType="application/vnd.openxmlformats-officedocument.presentationml.slideLayout+xml"/>
  <Override PartName="/ppt/slideLayouts/slideLayout584.xml" ContentType="application/vnd.openxmlformats-officedocument.presentationml.slideLayout+xml"/>
  <Override PartName="/ppt/slideLayouts/slideLayout585.xml" ContentType="application/vnd.openxmlformats-officedocument.presentationml.slideLayout+xml"/>
  <Override PartName="/ppt/slideLayouts/slideLayout586.xml" ContentType="application/vnd.openxmlformats-officedocument.presentationml.slideLayout+xml"/>
  <Override PartName="/ppt/slideLayouts/slideLayout587.xml" ContentType="application/vnd.openxmlformats-officedocument.presentationml.slideLayout+xml"/>
  <Override PartName="/ppt/slideLayouts/slideLayout588.xml" ContentType="application/vnd.openxmlformats-officedocument.presentationml.slideLayout+xml"/>
  <Override PartName="/ppt/slideLayouts/slideLayout58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90.xml" ContentType="application/vnd.openxmlformats-officedocument.presentationml.slideLayout+xml"/>
  <Override PartName="/ppt/slideLayouts/slideLayout591.xml" ContentType="application/vnd.openxmlformats-officedocument.presentationml.slideLayout+xml"/>
  <Override PartName="/ppt/slideLayouts/slideLayout592.xml" ContentType="application/vnd.openxmlformats-officedocument.presentationml.slideLayout+xml"/>
  <Override PartName="/ppt/slideLayouts/slideLayout593.xml" ContentType="application/vnd.openxmlformats-officedocument.presentationml.slideLayout+xml"/>
  <Override PartName="/ppt/slideLayouts/slideLayout594.xml" ContentType="application/vnd.openxmlformats-officedocument.presentationml.slideLayout+xml"/>
  <Override PartName="/ppt/slideLayouts/slideLayout595.xml" ContentType="application/vnd.openxmlformats-officedocument.presentationml.slideLayout+xml"/>
  <Override PartName="/ppt/slideLayouts/slideLayout596.xml" ContentType="application/vnd.openxmlformats-officedocument.presentationml.slideLayout+xml"/>
  <Override PartName="/ppt/slideLayouts/slideLayout597.xml" ContentType="application/vnd.openxmlformats-officedocument.presentationml.slideLayout+xml"/>
  <Override PartName="/ppt/slideLayouts/slideLayout598.xml" ContentType="application/vnd.openxmlformats-officedocument.presentationml.slideLayout+xml"/>
  <Override PartName="/ppt/slideLayouts/slideLayout59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00.xml" ContentType="application/vnd.openxmlformats-officedocument.presentationml.slideLayout+xml"/>
  <Override PartName="/ppt/slideLayouts/slideLayout601.xml" ContentType="application/vnd.openxmlformats-officedocument.presentationml.slideLayout+xml"/>
  <Override PartName="/ppt/slideLayouts/slideLayout602.xml" ContentType="application/vnd.openxmlformats-officedocument.presentationml.slideLayout+xml"/>
  <Override PartName="/ppt/slideLayouts/slideLayout603.xml" ContentType="application/vnd.openxmlformats-officedocument.presentationml.slideLayout+xml"/>
  <Override PartName="/ppt/slideLayouts/slideLayout604.xml" ContentType="application/vnd.openxmlformats-officedocument.presentationml.slideLayout+xml"/>
  <Override PartName="/ppt/slideLayouts/slideLayout605.xml" ContentType="application/vnd.openxmlformats-officedocument.presentationml.slideLayout+xml"/>
  <Override PartName="/ppt/slideLayouts/slideLayout606.xml" ContentType="application/vnd.openxmlformats-officedocument.presentationml.slideLayout+xml"/>
  <Override PartName="/ppt/slideLayouts/slideLayout607.xml" ContentType="application/vnd.openxmlformats-officedocument.presentationml.slideLayout+xml"/>
  <Override PartName="/ppt/slideLayouts/slideLayout608.xml" ContentType="application/vnd.openxmlformats-officedocument.presentationml.slideLayout+xml"/>
  <Override PartName="/ppt/slideLayouts/slideLayout60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10.xml" ContentType="application/vnd.openxmlformats-officedocument.presentationml.slideLayout+xml"/>
  <Override PartName="/ppt/slideLayouts/slideLayout611.xml" ContentType="application/vnd.openxmlformats-officedocument.presentationml.slideLayout+xml"/>
  <Override PartName="/ppt/slideLayouts/slideLayout612.xml" ContentType="application/vnd.openxmlformats-officedocument.presentationml.slideLayout+xml"/>
  <Override PartName="/ppt/slideLayouts/slideLayout613.xml" ContentType="application/vnd.openxmlformats-officedocument.presentationml.slideLayout+xml"/>
  <Override PartName="/ppt/slideLayouts/slideLayout614.xml" ContentType="application/vnd.openxmlformats-officedocument.presentationml.slideLayout+xml"/>
  <Override PartName="/ppt/slideLayouts/slideLayout615.xml" ContentType="application/vnd.openxmlformats-officedocument.presentationml.slideLayout+xml"/>
  <Override PartName="/ppt/slideLayouts/slideLayout6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618.xml" ContentType="application/vnd.openxmlformats-officedocument.presentationml.slideLayout+xml"/>
  <Override PartName="/ppt/slideLayouts/slideLayout619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20.xml" ContentType="application/vnd.openxmlformats-officedocument.presentationml.slideLayout+xml"/>
  <Override PartName="/ppt/slideLayouts/slideLayout621.xml" ContentType="application/vnd.openxmlformats-officedocument.presentationml.slideLayout+xml"/>
  <Override PartName="/ppt/slideLayouts/slideLayout622.xml" ContentType="application/vnd.openxmlformats-officedocument.presentationml.slideLayout+xml"/>
  <Override PartName="/ppt/slideLayouts/slideLayout623.xml" ContentType="application/vnd.openxmlformats-officedocument.presentationml.slideLayout+xml"/>
  <Override PartName="/ppt/slideLayouts/slideLayout624.xml" ContentType="application/vnd.openxmlformats-officedocument.presentationml.slideLayout+xml"/>
  <Override PartName="/ppt/slideLayouts/slideLayout625.xml" ContentType="application/vnd.openxmlformats-officedocument.presentationml.slideLayout+xml"/>
  <Override PartName="/ppt/slideLayouts/slideLayout626.xml" ContentType="application/vnd.openxmlformats-officedocument.presentationml.slideLayout+xml"/>
  <Override PartName="/ppt/slideLayouts/slideLayout627.xml" ContentType="application/vnd.openxmlformats-officedocument.presentationml.slideLayout+xml"/>
  <Override PartName="/ppt/slideLayouts/slideLayout628.xml" ContentType="application/vnd.openxmlformats-officedocument.presentationml.slideLayout+xml"/>
  <Override PartName="/ppt/slideLayouts/slideLayout629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2" r:id="rId3"/>
    <p:sldMasterId id="2147483675" r:id="rId4"/>
    <p:sldMasterId id="2147483688" r:id="rId5"/>
    <p:sldMasterId id="2147483701" r:id="rId6"/>
    <p:sldMasterId id="2147483714" r:id="rId7"/>
    <p:sldMasterId id="2147483727" r:id="rId8"/>
    <p:sldMasterId id="2147483740" r:id="rId9"/>
    <p:sldMasterId id="2147483753" r:id="rId10"/>
    <p:sldMasterId id="2147483766" r:id="rId11"/>
    <p:sldMasterId id="2147483779" r:id="rId12"/>
    <p:sldMasterId id="2147483792" r:id="rId13"/>
    <p:sldMasterId id="2147483805" r:id="rId14"/>
    <p:sldMasterId id="2147483818" r:id="rId15"/>
    <p:sldMasterId id="2147483831" r:id="rId16"/>
    <p:sldMasterId id="2147483844" r:id="rId17"/>
    <p:sldMasterId id="2147483857" r:id="rId18"/>
    <p:sldMasterId id="2147483870" r:id="rId19"/>
    <p:sldMasterId id="2147483883" r:id="rId20"/>
    <p:sldMasterId id="2147483896" r:id="rId21"/>
    <p:sldMasterId id="2147483909" r:id="rId22"/>
    <p:sldMasterId id="2147483922" r:id="rId23"/>
    <p:sldMasterId id="2147483935" r:id="rId24"/>
    <p:sldMasterId id="2147483948" r:id="rId25"/>
    <p:sldMasterId id="2147483961" r:id="rId26"/>
    <p:sldMasterId id="2147483974" r:id="rId27"/>
    <p:sldMasterId id="2147483987" r:id="rId28"/>
    <p:sldMasterId id="2147484000" r:id="rId29"/>
    <p:sldMasterId id="2147484017" r:id="rId30"/>
    <p:sldMasterId id="2147484031" r:id="rId31"/>
    <p:sldMasterId id="2147484048" r:id="rId32"/>
    <p:sldMasterId id="2147484061" r:id="rId33"/>
    <p:sldMasterId id="2147484074" r:id="rId34"/>
    <p:sldMasterId id="2147484091" r:id="rId35"/>
    <p:sldMasterId id="2147484107" r:id="rId36"/>
    <p:sldMasterId id="2147484120" r:id="rId37"/>
    <p:sldMasterId id="2147484133" r:id="rId38"/>
    <p:sldMasterId id="2147484146" r:id="rId39"/>
    <p:sldMasterId id="2147484159" r:id="rId40"/>
    <p:sldMasterId id="2147484172" r:id="rId41"/>
    <p:sldMasterId id="2147484185" r:id="rId42"/>
    <p:sldMasterId id="2147484198" r:id="rId43"/>
    <p:sldMasterId id="2147484211" r:id="rId44"/>
    <p:sldMasterId id="2147484224" r:id="rId45"/>
    <p:sldMasterId id="2147484237" r:id="rId46"/>
    <p:sldMasterId id="2147484250" r:id="rId47"/>
    <p:sldMasterId id="2147484263" r:id="rId48"/>
    <p:sldMasterId id="2147484276" r:id="rId49"/>
    <p:sldMasterId id="2147484289" r:id="rId50"/>
    <p:sldMasterId id="2147484302" r:id="rId51"/>
    <p:sldMasterId id="2147484315" r:id="rId52"/>
  </p:sldMasterIdLst>
  <p:notesMasterIdLst>
    <p:notesMasterId r:id="rId54"/>
  </p:notesMasterIdLst>
  <p:handoutMasterIdLst>
    <p:handoutMasterId r:id="rId69"/>
  </p:handoutMasterIdLst>
  <p:sldIdLst>
    <p:sldId id="2591" r:id="rId53"/>
    <p:sldId id="3239" r:id="rId55"/>
    <p:sldId id="3586" r:id="rId56"/>
    <p:sldId id="3557" r:id="rId57"/>
    <p:sldId id="3587" r:id="rId58"/>
    <p:sldId id="3588" r:id="rId59"/>
    <p:sldId id="3589" r:id="rId60"/>
    <p:sldId id="3590" r:id="rId61"/>
    <p:sldId id="3591" r:id="rId62"/>
    <p:sldId id="3592" r:id="rId63"/>
    <p:sldId id="3594" r:id="rId64"/>
    <p:sldId id="3593" r:id="rId65"/>
    <p:sldId id="3595" r:id="rId66"/>
    <p:sldId id="3596" r:id="rId67"/>
    <p:sldId id="3597" r:id="rId68"/>
  </p:sldIdLst>
  <p:sldSz cx="12192000" cy="6858000"/>
  <p:notesSz cx="6858000" cy="9144000"/>
  <p:custDataLst>
    <p:tags r:id="rId7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37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750A3"/>
    <a:srgbClr val="1717B7"/>
    <a:srgbClr val="A6A6A6"/>
    <a:srgbClr val="0000FF"/>
    <a:srgbClr val="08B2F0"/>
    <a:srgbClr val="CCECFF"/>
    <a:srgbClr val="274FA2"/>
    <a:srgbClr val="588CC8"/>
    <a:srgbClr val="EBF7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65" autoAdjust="0"/>
    <p:restoredTop sz="87109" autoAdjust="0"/>
  </p:normalViewPr>
  <p:slideViewPr>
    <p:cSldViewPr snapToGrid="0" showGuides="1">
      <p:cViewPr varScale="1">
        <p:scale>
          <a:sx n="96" d="100"/>
          <a:sy n="96" d="100"/>
        </p:scale>
        <p:origin x="188" y="48"/>
      </p:cViewPr>
      <p:guideLst>
        <p:guide pos="3839"/>
        <p:guide orient="horz" pos="2378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788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4" Type="http://schemas.openxmlformats.org/officeDocument/2006/relationships/tags" Target="tags/tag19.xml"/><Relationship Id="rId73" Type="http://schemas.openxmlformats.org/officeDocument/2006/relationships/commentAuthors" Target="commentAuthors.xml"/><Relationship Id="rId72" Type="http://schemas.openxmlformats.org/officeDocument/2006/relationships/tableStyles" Target="tableStyles.xml"/><Relationship Id="rId71" Type="http://schemas.openxmlformats.org/officeDocument/2006/relationships/viewProps" Target="viewProps.xml"/><Relationship Id="rId70" Type="http://schemas.openxmlformats.org/officeDocument/2006/relationships/presProps" Target="presProps.xml"/><Relationship Id="rId7" Type="http://schemas.openxmlformats.org/officeDocument/2006/relationships/slideMaster" Target="slideMasters/slideMaster6.xml"/><Relationship Id="rId69" Type="http://schemas.openxmlformats.org/officeDocument/2006/relationships/handoutMaster" Target="handoutMasters/handoutMaster1.xml"/><Relationship Id="rId68" Type="http://schemas.openxmlformats.org/officeDocument/2006/relationships/slide" Target="slides/slide15.xml"/><Relationship Id="rId67" Type="http://schemas.openxmlformats.org/officeDocument/2006/relationships/slide" Target="slides/slide14.xml"/><Relationship Id="rId66" Type="http://schemas.openxmlformats.org/officeDocument/2006/relationships/slide" Target="slides/slide13.xml"/><Relationship Id="rId65" Type="http://schemas.openxmlformats.org/officeDocument/2006/relationships/slide" Target="slides/slide12.xml"/><Relationship Id="rId64" Type="http://schemas.openxmlformats.org/officeDocument/2006/relationships/slide" Target="slides/slide11.xml"/><Relationship Id="rId63" Type="http://schemas.openxmlformats.org/officeDocument/2006/relationships/slide" Target="slides/slide10.xml"/><Relationship Id="rId62" Type="http://schemas.openxmlformats.org/officeDocument/2006/relationships/slide" Target="slides/slide9.xml"/><Relationship Id="rId61" Type="http://schemas.openxmlformats.org/officeDocument/2006/relationships/slide" Target="slides/slide8.xml"/><Relationship Id="rId60" Type="http://schemas.openxmlformats.org/officeDocument/2006/relationships/slide" Target="slides/slide7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6.xml"/><Relationship Id="rId58" Type="http://schemas.openxmlformats.org/officeDocument/2006/relationships/slide" Target="slides/slide5.xml"/><Relationship Id="rId57" Type="http://schemas.openxmlformats.org/officeDocument/2006/relationships/slide" Target="slides/slide4.xml"/><Relationship Id="rId56" Type="http://schemas.openxmlformats.org/officeDocument/2006/relationships/slide" Target="slides/slide3.xml"/><Relationship Id="rId55" Type="http://schemas.openxmlformats.org/officeDocument/2006/relationships/slide" Target="slides/slide2.xml"/><Relationship Id="rId54" Type="http://schemas.openxmlformats.org/officeDocument/2006/relationships/notesMaster" Target="notesMasters/notesMaster1.xml"/><Relationship Id="rId53" Type="http://schemas.openxmlformats.org/officeDocument/2006/relationships/slide" Target="slides/slide1.xml"/><Relationship Id="rId52" Type="http://schemas.openxmlformats.org/officeDocument/2006/relationships/slideMaster" Target="slideMasters/slideMaster5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638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zh-CN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57613F8B-ADDB-4B1F-9D32-9C1905D19790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266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66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E22AE938-3C14-4393-BB4F-5B268C47B9B1}" type="slidenum">
              <a:rPr lang="en-US" altLang="zh-CN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0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1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2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3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5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6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7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8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9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1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2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3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4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5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6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7.xml"/></Relationships>
</file>

<file path=ppt/slideLayouts/_rels/slideLayout3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8.xml"/></Relationships>
</file>

<file path=ppt/slideLayouts/_rels/slideLayout3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9.xml"/></Relationships>
</file>

<file path=ppt/slideLayouts/_rels/slideLayout3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0.xml"/></Relationships>
</file>

<file path=ppt/slideLayouts/_rels/slideLayout3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1.xml"/></Relationships>
</file>

<file path=ppt/slideLayouts/_rels/slideLayout3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2.xml"/></Relationships>
</file>

<file path=ppt/slideLayouts/_rels/slideLayout3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3.xml"/></Relationships>
</file>

<file path=ppt/slideLayouts/_rels/slideLayout3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4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4.xml"/></Relationships>
</file>

<file path=ppt/slideLayouts/_rels/slideLayout4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5.xml"/></Relationships>
</file>

<file path=ppt/slideLayouts/_rels/slideLayout4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6.xml"/></Relationships>
</file>

<file path=ppt/slideLayouts/_rels/slideLayout4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7.xml"/></Relationships>
</file>

<file path=ppt/slideLayouts/_rels/slideLayout4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8.xml"/></Relationships>
</file>

<file path=ppt/slideLayouts/_rels/slideLayout4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9.xml"/></Relationships>
</file>

<file path=ppt/slideLayouts/_rels/slideLayout4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0.xml"/></Relationships>
</file>

<file path=ppt/slideLayouts/_rels/slideLayout4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4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1.xml"/></Relationships>
</file>

<file path=ppt/slideLayouts/_rels/slideLayout5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2.xml"/></Relationships>
</file>

<file path=ppt/slideLayouts/_rels/slideLayout5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.xml"/></Relationships>
</file>

<file path=ppt/slideLayouts/_rels/slideLayout5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3.xml"/></Relationships>
</file>

<file path=ppt/slideLayouts/_rels/slideLayout5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4.xml"/></Relationships>
</file>

<file path=ppt/slideLayouts/_rels/slideLayout5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5.xml"/></Relationships>
</file>

<file path=ppt/slideLayouts/_rels/slideLayout5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6.xml"/></Relationships>
</file>

<file path=ppt/slideLayouts/_rels/slideLayout5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7.xml"/></Relationships>
</file>

<file path=ppt/slideLayouts/_rels/slideLayout5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8.xml"/></Relationships>
</file>

<file path=ppt/slideLayouts/_rels/slideLayout5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9.xml"/></Relationships>
</file>

<file path=ppt/slideLayouts/_rels/slideLayout5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6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0.xml"/></Relationships>
</file>

<file path=ppt/slideLayouts/_rels/slideLayout6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6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51.xml"/></Relationships>
</file>

<file path=ppt/slideLayouts/_rels/slideLayout6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6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6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3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9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3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9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0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0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09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Layouts/slideLayout4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4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5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9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0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0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0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49226"/>
            <a:ext cx="11277600" cy="688975"/>
          </a:xfrm>
        </p:spPr>
        <p:txBody>
          <a:bodyPr/>
          <a:lstStyle>
            <a:lvl1pPr>
              <a:defRPr sz="32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051719"/>
            <a:ext cx="10972800" cy="5065712"/>
          </a:xfrm>
        </p:spPr>
        <p:txBody>
          <a:bodyPr/>
          <a:lstStyle>
            <a:lvl1pPr marL="449580" indent="-44958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75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268413"/>
            <a:ext cx="5384800" cy="506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32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179389"/>
            <a:ext cx="3048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89"/>
            <a:ext cx="89408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" y="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177367" y="2889250"/>
            <a:ext cx="3340100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zh-CN"/>
              <a:t>Click to edit Master subtitle style</a:t>
            </a:r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fld id="{A2549619-5BB4-4CE2-B062-4DE22A47627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5412318" y="4054476"/>
            <a:ext cx="5590116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914400" y="1798639"/>
            <a:ext cx="10363200" cy="1470025"/>
          </a:xfrm>
        </p:spPr>
        <p:txBody>
          <a:bodyPr tIns="45720" anchor="ctr"/>
          <a:lstStyle>
            <a:lvl1pPr>
              <a:defRPr sz="43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957638"/>
            <a:ext cx="85344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24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8.xml"/><Relationship Id="rId8" Type="http://schemas.openxmlformats.org/officeDocument/2006/relationships/slideLayout" Target="../slideLayouts/slideLayout117.xml"/><Relationship Id="rId7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13.xml"/><Relationship Id="rId3" Type="http://schemas.openxmlformats.org/officeDocument/2006/relationships/slideLayout" Target="../slideLayouts/slideLayout112.xml"/><Relationship Id="rId2" Type="http://schemas.openxmlformats.org/officeDocument/2006/relationships/slideLayout" Target="../slideLayouts/slideLayout111.xml"/><Relationship Id="rId15" Type="http://schemas.openxmlformats.org/officeDocument/2006/relationships/theme" Target="../theme/theme1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0.xml"/><Relationship Id="rId1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0.xml"/></Relationships>
</file>

<file path=ppt/slideMasters/_rels/slideMaster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0.xml"/><Relationship Id="rId8" Type="http://schemas.openxmlformats.org/officeDocument/2006/relationships/slideLayout" Target="../slideLayouts/slideLayout129.xml"/><Relationship Id="rId7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5.xml"/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5" Type="http://schemas.openxmlformats.org/officeDocument/2006/relationships/theme" Target="../theme/theme1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33.xml"/><Relationship Id="rId11" Type="http://schemas.openxmlformats.org/officeDocument/2006/relationships/slideLayout" Target="../slideLayouts/slideLayout132.xml"/><Relationship Id="rId10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22.xml"/></Relationships>
</file>

<file path=ppt/slideMasters/_rels/slideMaster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42.xml"/><Relationship Id="rId8" Type="http://schemas.openxmlformats.org/officeDocument/2006/relationships/slideLayout" Target="../slideLayouts/slideLayout141.xml"/><Relationship Id="rId7" Type="http://schemas.openxmlformats.org/officeDocument/2006/relationships/slideLayout" Target="../slideLayouts/slideLayout140.xml"/><Relationship Id="rId6" Type="http://schemas.openxmlformats.org/officeDocument/2006/relationships/slideLayout" Target="../slideLayouts/slideLayout139.xml"/><Relationship Id="rId5" Type="http://schemas.openxmlformats.org/officeDocument/2006/relationships/slideLayout" Target="../slideLayouts/slideLayout138.xml"/><Relationship Id="rId4" Type="http://schemas.openxmlformats.org/officeDocument/2006/relationships/slideLayout" Target="../slideLayouts/slideLayout137.xml"/><Relationship Id="rId3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5.xml"/><Relationship Id="rId15" Type="http://schemas.openxmlformats.org/officeDocument/2006/relationships/theme" Target="../theme/theme1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45.xml"/><Relationship Id="rId11" Type="http://schemas.openxmlformats.org/officeDocument/2006/relationships/slideLayout" Target="../slideLayouts/slideLayout144.xml"/><Relationship Id="rId10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34.xml"/></Relationships>
</file>

<file path=ppt/slideMasters/_rels/slideMaster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54.xml"/><Relationship Id="rId8" Type="http://schemas.openxmlformats.org/officeDocument/2006/relationships/slideLayout" Target="../slideLayouts/slideLayout153.xml"/><Relationship Id="rId7" Type="http://schemas.openxmlformats.org/officeDocument/2006/relationships/slideLayout" Target="../slideLayouts/slideLayout152.xml"/><Relationship Id="rId6" Type="http://schemas.openxmlformats.org/officeDocument/2006/relationships/slideLayout" Target="../slideLayouts/slideLayout151.xml"/><Relationship Id="rId5" Type="http://schemas.openxmlformats.org/officeDocument/2006/relationships/slideLayout" Target="../slideLayouts/slideLayout150.xml"/><Relationship Id="rId4" Type="http://schemas.openxmlformats.org/officeDocument/2006/relationships/slideLayout" Target="../slideLayouts/slideLayout149.xml"/><Relationship Id="rId3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7.xml"/><Relationship Id="rId15" Type="http://schemas.openxmlformats.org/officeDocument/2006/relationships/theme" Target="../theme/theme1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57.xml"/><Relationship Id="rId11" Type="http://schemas.openxmlformats.org/officeDocument/2006/relationships/slideLayout" Target="../slideLayouts/slideLayout156.xml"/><Relationship Id="rId10" Type="http://schemas.openxmlformats.org/officeDocument/2006/relationships/slideLayout" Target="../slideLayouts/slideLayout155.xml"/><Relationship Id="rId1" Type="http://schemas.openxmlformats.org/officeDocument/2006/relationships/slideLayout" Target="../slideLayouts/slideLayout146.xml"/></Relationships>
</file>

<file path=ppt/slideMasters/_rels/slideMaster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66.xml"/><Relationship Id="rId8" Type="http://schemas.openxmlformats.org/officeDocument/2006/relationships/slideLayout" Target="../slideLayouts/slideLayout165.xml"/><Relationship Id="rId7" Type="http://schemas.openxmlformats.org/officeDocument/2006/relationships/slideLayout" Target="../slideLayouts/slideLayout164.xml"/><Relationship Id="rId6" Type="http://schemas.openxmlformats.org/officeDocument/2006/relationships/slideLayout" Target="../slideLayouts/slideLayout163.xml"/><Relationship Id="rId5" Type="http://schemas.openxmlformats.org/officeDocument/2006/relationships/slideLayout" Target="../slideLayouts/slideLayout162.xml"/><Relationship Id="rId4" Type="http://schemas.openxmlformats.org/officeDocument/2006/relationships/slideLayout" Target="../slideLayouts/slideLayout161.xml"/><Relationship Id="rId3" Type="http://schemas.openxmlformats.org/officeDocument/2006/relationships/slideLayout" Target="../slideLayouts/slideLayout160.xml"/><Relationship Id="rId2" Type="http://schemas.openxmlformats.org/officeDocument/2006/relationships/slideLayout" Target="../slideLayouts/slideLayout159.xml"/><Relationship Id="rId15" Type="http://schemas.openxmlformats.org/officeDocument/2006/relationships/theme" Target="../theme/theme1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69.xml"/><Relationship Id="rId11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58.xml"/></Relationships>
</file>

<file path=ppt/slideMasters/_rels/slideMaster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76.xml"/><Relationship Id="rId6" Type="http://schemas.openxmlformats.org/officeDocument/2006/relationships/slideLayout" Target="../slideLayouts/slideLayout175.xml"/><Relationship Id="rId5" Type="http://schemas.openxmlformats.org/officeDocument/2006/relationships/slideLayout" Target="../slideLayouts/slideLayout174.xml"/><Relationship Id="rId4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72.xml"/><Relationship Id="rId2" Type="http://schemas.openxmlformats.org/officeDocument/2006/relationships/slideLayout" Target="../slideLayouts/slideLayout171.xml"/><Relationship Id="rId15" Type="http://schemas.openxmlformats.org/officeDocument/2006/relationships/theme" Target="../theme/theme1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81.xml"/><Relationship Id="rId11" Type="http://schemas.openxmlformats.org/officeDocument/2006/relationships/slideLayout" Target="../slideLayouts/slideLayout180.xml"/><Relationship Id="rId10" Type="http://schemas.openxmlformats.org/officeDocument/2006/relationships/slideLayout" Target="../slideLayouts/slideLayout179.xml"/><Relationship Id="rId1" Type="http://schemas.openxmlformats.org/officeDocument/2006/relationships/slideLayout" Target="../slideLayouts/slideLayout170.xml"/></Relationships>
</file>

<file path=ppt/slideMasters/_rels/slideMaster1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0.xml"/><Relationship Id="rId8" Type="http://schemas.openxmlformats.org/officeDocument/2006/relationships/slideLayout" Target="../slideLayouts/slideLayout189.xml"/><Relationship Id="rId7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5.xml"/><Relationship Id="rId3" Type="http://schemas.openxmlformats.org/officeDocument/2006/relationships/slideLayout" Target="../slideLayouts/slideLayout184.xml"/><Relationship Id="rId2" Type="http://schemas.openxmlformats.org/officeDocument/2006/relationships/slideLayout" Target="../slideLayouts/slideLayout183.xml"/><Relationship Id="rId15" Type="http://schemas.openxmlformats.org/officeDocument/2006/relationships/theme" Target="../theme/theme1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1.xml"/><Relationship Id="rId1" Type="http://schemas.openxmlformats.org/officeDocument/2006/relationships/slideLayout" Target="../slideLayouts/slideLayout182.xml"/></Relationships>
</file>

<file path=ppt/slideMasters/_rels/slideMaster1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2.xml"/><Relationship Id="rId8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0.xml"/><Relationship Id="rId6" Type="http://schemas.openxmlformats.org/officeDocument/2006/relationships/slideLayout" Target="../slideLayouts/slideLayout199.xml"/><Relationship Id="rId5" Type="http://schemas.openxmlformats.org/officeDocument/2006/relationships/slideLayout" Target="../slideLayouts/slideLayout198.xml"/><Relationship Id="rId4" Type="http://schemas.openxmlformats.org/officeDocument/2006/relationships/slideLayout" Target="../slideLayouts/slideLayout197.xml"/><Relationship Id="rId3" Type="http://schemas.openxmlformats.org/officeDocument/2006/relationships/slideLayout" Target="../slideLayouts/slideLayout196.xml"/><Relationship Id="rId2" Type="http://schemas.openxmlformats.org/officeDocument/2006/relationships/slideLayout" Target="../slideLayouts/slideLayout195.xml"/><Relationship Id="rId15" Type="http://schemas.openxmlformats.org/officeDocument/2006/relationships/theme" Target="../theme/theme1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05.xml"/><Relationship Id="rId11" Type="http://schemas.openxmlformats.org/officeDocument/2006/relationships/slideLayout" Target="../slideLayouts/slideLayout204.xml"/><Relationship Id="rId10" Type="http://schemas.openxmlformats.org/officeDocument/2006/relationships/slideLayout" Target="../slideLayouts/slideLayout203.xml"/><Relationship Id="rId1" Type="http://schemas.openxmlformats.org/officeDocument/2006/relationships/slideLayout" Target="../slideLayouts/slideLayout194.xml"/></Relationships>
</file>

<file path=ppt/slideMasters/_rels/slideMaster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4.xml"/><Relationship Id="rId8" Type="http://schemas.openxmlformats.org/officeDocument/2006/relationships/slideLayout" Target="../slideLayouts/slideLayout213.xml"/><Relationship Id="rId7" Type="http://schemas.openxmlformats.org/officeDocument/2006/relationships/slideLayout" Target="../slideLayouts/slideLayout212.xml"/><Relationship Id="rId6" Type="http://schemas.openxmlformats.org/officeDocument/2006/relationships/slideLayout" Target="../slideLayouts/slideLayout211.xml"/><Relationship Id="rId5" Type="http://schemas.openxmlformats.org/officeDocument/2006/relationships/slideLayout" Target="../slideLayouts/slideLayout210.xml"/><Relationship Id="rId4" Type="http://schemas.openxmlformats.org/officeDocument/2006/relationships/slideLayout" Target="../slideLayouts/slideLayout209.xml"/><Relationship Id="rId3" Type="http://schemas.openxmlformats.org/officeDocument/2006/relationships/slideLayout" Target="../slideLayouts/slideLayout208.xml"/><Relationship Id="rId2" Type="http://schemas.openxmlformats.org/officeDocument/2006/relationships/slideLayout" Target="../slideLayouts/slideLayout207.xml"/><Relationship Id="rId15" Type="http://schemas.openxmlformats.org/officeDocument/2006/relationships/theme" Target="../theme/theme1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17.xml"/><Relationship Id="rId11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215.xml"/><Relationship Id="rId1" Type="http://schemas.openxmlformats.org/officeDocument/2006/relationships/slideLayout" Target="../slideLayouts/slideLayout206.xml"/></Relationships>
</file>

<file path=ppt/slideMasters/_rels/slideMaster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6.xml"/><Relationship Id="rId8" Type="http://schemas.openxmlformats.org/officeDocument/2006/relationships/slideLayout" Target="../slideLayouts/slideLayout225.xml"/><Relationship Id="rId7" Type="http://schemas.openxmlformats.org/officeDocument/2006/relationships/slideLayout" Target="../slideLayouts/slideLayout224.xml"/><Relationship Id="rId6" Type="http://schemas.openxmlformats.org/officeDocument/2006/relationships/slideLayout" Target="../slideLayouts/slideLayout223.xml"/><Relationship Id="rId5" Type="http://schemas.openxmlformats.org/officeDocument/2006/relationships/slideLayout" Target="../slideLayouts/slideLayout222.xml"/><Relationship Id="rId4" Type="http://schemas.openxmlformats.org/officeDocument/2006/relationships/slideLayout" Target="../slideLayouts/slideLayout221.xml"/><Relationship Id="rId3" Type="http://schemas.openxmlformats.org/officeDocument/2006/relationships/slideLayout" Target="../slideLayouts/slideLayout220.xml"/><Relationship Id="rId2" Type="http://schemas.openxmlformats.org/officeDocument/2006/relationships/slideLayout" Target="../slideLayouts/slideLayout219.xml"/><Relationship Id="rId15" Type="http://schemas.openxmlformats.org/officeDocument/2006/relationships/theme" Target="../theme/theme1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29.xml"/><Relationship Id="rId11" Type="http://schemas.openxmlformats.org/officeDocument/2006/relationships/slideLayout" Target="../slideLayouts/slideLayout228.xml"/><Relationship Id="rId10" Type="http://schemas.openxmlformats.org/officeDocument/2006/relationships/slideLayout" Target="../slideLayouts/slideLayout227.xml"/><Relationship Id="rId1" Type="http://schemas.openxmlformats.org/officeDocument/2006/relationships/slideLayout" Target="../slideLayouts/slideLayout21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8.xml"/><Relationship Id="rId8" Type="http://schemas.openxmlformats.org/officeDocument/2006/relationships/slideLayout" Target="../slideLayouts/slideLayout237.xml"/><Relationship Id="rId7" Type="http://schemas.openxmlformats.org/officeDocument/2006/relationships/slideLayout" Target="../slideLayouts/slideLayout236.xml"/><Relationship Id="rId6" Type="http://schemas.openxmlformats.org/officeDocument/2006/relationships/slideLayout" Target="../slideLayouts/slideLayout235.xml"/><Relationship Id="rId5" Type="http://schemas.openxmlformats.org/officeDocument/2006/relationships/slideLayout" Target="../slideLayouts/slideLayout234.xml"/><Relationship Id="rId4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31.xml"/><Relationship Id="rId15" Type="http://schemas.openxmlformats.org/officeDocument/2006/relationships/theme" Target="../theme/theme2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41.xml"/><Relationship Id="rId11" Type="http://schemas.openxmlformats.org/officeDocument/2006/relationships/slideLayout" Target="../slideLayouts/slideLayout240.xml"/><Relationship Id="rId10" Type="http://schemas.openxmlformats.org/officeDocument/2006/relationships/slideLayout" Target="../slideLayouts/slideLayout239.xml"/><Relationship Id="rId1" Type="http://schemas.openxmlformats.org/officeDocument/2006/relationships/slideLayout" Target="../slideLayouts/slideLayout230.xml"/></Relationships>
</file>

<file path=ppt/slideMasters/_rels/slideMaster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0.xml"/><Relationship Id="rId8" Type="http://schemas.openxmlformats.org/officeDocument/2006/relationships/slideLayout" Target="../slideLayouts/slideLayout249.xml"/><Relationship Id="rId7" Type="http://schemas.openxmlformats.org/officeDocument/2006/relationships/slideLayout" Target="../slideLayouts/slideLayout248.xml"/><Relationship Id="rId6" Type="http://schemas.openxmlformats.org/officeDocument/2006/relationships/slideLayout" Target="../slideLayouts/slideLayout247.xml"/><Relationship Id="rId5" Type="http://schemas.openxmlformats.org/officeDocument/2006/relationships/slideLayout" Target="../slideLayouts/slideLayout246.xml"/><Relationship Id="rId4" Type="http://schemas.openxmlformats.org/officeDocument/2006/relationships/slideLayout" Target="../slideLayouts/slideLayout245.xml"/><Relationship Id="rId3" Type="http://schemas.openxmlformats.org/officeDocument/2006/relationships/slideLayout" Target="../slideLayouts/slideLayout244.xml"/><Relationship Id="rId2" Type="http://schemas.openxmlformats.org/officeDocument/2006/relationships/slideLayout" Target="../slideLayouts/slideLayout243.xml"/><Relationship Id="rId15" Type="http://schemas.openxmlformats.org/officeDocument/2006/relationships/theme" Target="../theme/theme2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53.xml"/><Relationship Id="rId11" Type="http://schemas.openxmlformats.org/officeDocument/2006/relationships/slideLayout" Target="../slideLayouts/slideLayout252.xml"/><Relationship Id="rId10" Type="http://schemas.openxmlformats.org/officeDocument/2006/relationships/slideLayout" Target="../slideLayouts/slideLayout251.xml"/><Relationship Id="rId1" Type="http://schemas.openxmlformats.org/officeDocument/2006/relationships/slideLayout" Target="../slideLayouts/slideLayout242.xml"/></Relationships>
</file>

<file path=ppt/slideMasters/_rels/slideMaster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2.xml"/><Relationship Id="rId8" Type="http://schemas.openxmlformats.org/officeDocument/2006/relationships/slideLayout" Target="../slideLayouts/slideLayout261.xml"/><Relationship Id="rId7" Type="http://schemas.openxmlformats.org/officeDocument/2006/relationships/slideLayout" Target="../slideLayouts/slideLayout260.xml"/><Relationship Id="rId6" Type="http://schemas.openxmlformats.org/officeDocument/2006/relationships/slideLayout" Target="../slideLayouts/slideLayout259.xml"/><Relationship Id="rId5" Type="http://schemas.openxmlformats.org/officeDocument/2006/relationships/slideLayout" Target="../slideLayouts/slideLayout258.xml"/><Relationship Id="rId4" Type="http://schemas.openxmlformats.org/officeDocument/2006/relationships/slideLayout" Target="../slideLayouts/slideLayout257.xml"/><Relationship Id="rId3" Type="http://schemas.openxmlformats.org/officeDocument/2006/relationships/slideLayout" Target="../slideLayouts/slideLayout256.xml"/><Relationship Id="rId2" Type="http://schemas.openxmlformats.org/officeDocument/2006/relationships/slideLayout" Target="../slideLayouts/slideLayout255.xml"/><Relationship Id="rId15" Type="http://schemas.openxmlformats.org/officeDocument/2006/relationships/theme" Target="../theme/theme2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65.xml"/><Relationship Id="rId11" Type="http://schemas.openxmlformats.org/officeDocument/2006/relationships/slideLayout" Target="../slideLayouts/slideLayout264.xml"/><Relationship Id="rId10" Type="http://schemas.openxmlformats.org/officeDocument/2006/relationships/slideLayout" Target="../slideLayouts/slideLayout263.xml"/><Relationship Id="rId1" Type="http://schemas.openxmlformats.org/officeDocument/2006/relationships/slideLayout" Target="../slideLayouts/slideLayout254.xml"/></Relationships>
</file>

<file path=ppt/slideMasters/_rels/slideMaster2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4.xml"/><Relationship Id="rId8" Type="http://schemas.openxmlformats.org/officeDocument/2006/relationships/slideLayout" Target="../slideLayouts/slideLayout273.xml"/><Relationship Id="rId7" Type="http://schemas.openxmlformats.org/officeDocument/2006/relationships/slideLayout" Target="../slideLayouts/slideLayout272.xml"/><Relationship Id="rId6" Type="http://schemas.openxmlformats.org/officeDocument/2006/relationships/slideLayout" Target="../slideLayouts/slideLayout271.xml"/><Relationship Id="rId5" Type="http://schemas.openxmlformats.org/officeDocument/2006/relationships/slideLayout" Target="../slideLayouts/slideLayout270.xml"/><Relationship Id="rId4" Type="http://schemas.openxmlformats.org/officeDocument/2006/relationships/slideLayout" Target="../slideLayouts/slideLayout269.xml"/><Relationship Id="rId3" Type="http://schemas.openxmlformats.org/officeDocument/2006/relationships/slideLayout" Target="../slideLayouts/slideLayout268.xml"/><Relationship Id="rId2" Type="http://schemas.openxmlformats.org/officeDocument/2006/relationships/slideLayout" Target="../slideLayouts/slideLayout267.xml"/><Relationship Id="rId15" Type="http://schemas.openxmlformats.org/officeDocument/2006/relationships/theme" Target="../theme/theme2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77.xml"/><Relationship Id="rId11" Type="http://schemas.openxmlformats.org/officeDocument/2006/relationships/slideLayout" Target="../slideLayouts/slideLayout276.xml"/><Relationship Id="rId10" Type="http://schemas.openxmlformats.org/officeDocument/2006/relationships/slideLayout" Target="../slideLayouts/slideLayout275.xml"/><Relationship Id="rId1" Type="http://schemas.openxmlformats.org/officeDocument/2006/relationships/slideLayout" Target="../slideLayouts/slideLayout266.xml"/></Relationships>
</file>

<file path=ppt/slideMasters/_rels/slideMaster2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6.xml"/><Relationship Id="rId8" Type="http://schemas.openxmlformats.org/officeDocument/2006/relationships/slideLayout" Target="../slideLayouts/slideLayout285.xml"/><Relationship Id="rId7" Type="http://schemas.openxmlformats.org/officeDocument/2006/relationships/slideLayout" Target="../slideLayouts/slideLayout284.xml"/><Relationship Id="rId6" Type="http://schemas.openxmlformats.org/officeDocument/2006/relationships/slideLayout" Target="../slideLayouts/slideLayout283.xml"/><Relationship Id="rId5" Type="http://schemas.openxmlformats.org/officeDocument/2006/relationships/slideLayout" Target="../slideLayouts/slideLayout282.xml"/><Relationship Id="rId4" Type="http://schemas.openxmlformats.org/officeDocument/2006/relationships/slideLayout" Target="../slideLayouts/slideLayout281.xml"/><Relationship Id="rId3" Type="http://schemas.openxmlformats.org/officeDocument/2006/relationships/slideLayout" Target="../slideLayouts/slideLayout280.xml"/><Relationship Id="rId2" Type="http://schemas.openxmlformats.org/officeDocument/2006/relationships/slideLayout" Target="../slideLayouts/slideLayout279.xml"/><Relationship Id="rId15" Type="http://schemas.openxmlformats.org/officeDocument/2006/relationships/theme" Target="../theme/theme2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289.xml"/><Relationship Id="rId11" Type="http://schemas.openxmlformats.org/officeDocument/2006/relationships/slideLayout" Target="../slideLayouts/slideLayout288.xml"/><Relationship Id="rId10" Type="http://schemas.openxmlformats.org/officeDocument/2006/relationships/slideLayout" Target="../slideLayouts/slideLayout287.xml"/><Relationship Id="rId1" Type="http://schemas.openxmlformats.org/officeDocument/2006/relationships/slideLayout" Target="../slideLayouts/slideLayout278.xml"/></Relationships>
</file>

<file path=ppt/slideMasters/_rels/slideMaster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98.xml"/><Relationship Id="rId8" Type="http://schemas.openxmlformats.org/officeDocument/2006/relationships/slideLayout" Target="../slideLayouts/slideLayout297.xml"/><Relationship Id="rId7" Type="http://schemas.openxmlformats.org/officeDocument/2006/relationships/slideLayout" Target="../slideLayouts/slideLayout296.xml"/><Relationship Id="rId6" Type="http://schemas.openxmlformats.org/officeDocument/2006/relationships/slideLayout" Target="../slideLayouts/slideLayout295.xml"/><Relationship Id="rId5" Type="http://schemas.openxmlformats.org/officeDocument/2006/relationships/slideLayout" Target="../slideLayouts/slideLayout294.xml"/><Relationship Id="rId4" Type="http://schemas.openxmlformats.org/officeDocument/2006/relationships/slideLayout" Target="../slideLayouts/slideLayout293.xml"/><Relationship Id="rId3" Type="http://schemas.openxmlformats.org/officeDocument/2006/relationships/slideLayout" Target="../slideLayouts/slideLayout292.xml"/><Relationship Id="rId2" Type="http://schemas.openxmlformats.org/officeDocument/2006/relationships/slideLayout" Target="../slideLayouts/slideLayout291.xml"/><Relationship Id="rId15" Type="http://schemas.openxmlformats.org/officeDocument/2006/relationships/theme" Target="../theme/theme2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01.xml"/><Relationship Id="rId11" Type="http://schemas.openxmlformats.org/officeDocument/2006/relationships/slideLayout" Target="../slideLayouts/slideLayout300.xml"/><Relationship Id="rId10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90.xml"/></Relationships>
</file>

<file path=ppt/slideMasters/_rels/slideMaster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0.xml"/><Relationship Id="rId8" Type="http://schemas.openxmlformats.org/officeDocument/2006/relationships/slideLayout" Target="../slideLayouts/slideLayout309.xml"/><Relationship Id="rId7" Type="http://schemas.openxmlformats.org/officeDocument/2006/relationships/slideLayout" Target="../slideLayouts/slideLayout308.xml"/><Relationship Id="rId6" Type="http://schemas.openxmlformats.org/officeDocument/2006/relationships/slideLayout" Target="../slideLayouts/slideLayout307.xml"/><Relationship Id="rId5" Type="http://schemas.openxmlformats.org/officeDocument/2006/relationships/slideLayout" Target="../slideLayouts/slideLayout306.xml"/><Relationship Id="rId4" Type="http://schemas.openxmlformats.org/officeDocument/2006/relationships/slideLayout" Target="../slideLayouts/slideLayout305.xml"/><Relationship Id="rId3" Type="http://schemas.openxmlformats.org/officeDocument/2006/relationships/slideLayout" Target="../slideLayouts/slideLayout304.xml"/><Relationship Id="rId2" Type="http://schemas.openxmlformats.org/officeDocument/2006/relationships/slideLayout" Target="../slideLayouts/slideLayout303.xml"/><Relationship Id="rId15" Type="http://schemas.openxmlformats.org/officeDocument/2006/relationships/theme" Target="../theme/theme2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13.xml"/><Relationship Id="rId11" Type="http://schemas.openxmlformats.org/officeDocument/2006/relationships/slideLayout" Target="../slideLayouts/slideLayout312.xml"/><Relationship Id="rId10" Type="http://schemas.openxmlformats.org/officeDocument/2006/relationships/slideLayout" Target="../slideLayouts/slideLayout311.xml"/><Relationship Id="rId1" Type="http://schemas.openxmlformats.org/officeDocument/2006/relationships/slideLayout" Target="../slideLayouts/slideLayout302.xml"/></Relationships>
</file>

<file path=ppt/slideMasters/_rels/slideMaster2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2.xml"/><Relationship Id="rId8" Type="http://schemas.openxmlformats.org/officeDocument/2006/relationships/slideLayout" Target="../slideLayouts/slideLayout321.xml"/><Relationship Id="rId7" Type="http://schemas.openxmlformats.org/officeDocument/2006/relationships/slideLayout" Target="../slideLayouts/slideLayout320.xml"/><Relationship Id="rId6" Type="http://schemas.openxmlformats.org/officeDocument/2006/relationships/slideLayout" Target="../slideLayouts/slideLayout319.xml"/><Relationship Id="rId5" Type="http://schemas.openxmlformats.org/officeDocument/2006/relationships/slideLayout" Target="../slideLayouts/slideLayout318.xml"/><Relationship Id="rId4" Type="http://schemas.openxmlformats.org/officeDocument/2006/relationships/slideLayout" Target="../slideLayouts/slideLayout317.xml"/><Relationship Id="rId3" Type="http://schemas.openxmlformats.org/officeDocument/2006/relationships/slideLayout" Target="../slideLayouts/slideLayout316.xml"/><Relationship Id="rId2" Type="http://schemas.openxmlformats.org/officeDocument/2006/relationships/slideLayout" Target="../slideLayouts/slideLayout315.xml"/><Relationship Id="rId15" Type="http://schemas.openxmlformats.org/officeDocument/2006/relationships/theme" Target="../theme/theme2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25.xml"/><Relationship Id="rId11" Type="http://schemas.openxmlformats.org/officeDocument/2006/relationships/slideLayout" Target="../slideLayouts/slideLayout324.xml"/><Relationship Id="rId10" Type="http://schemas.openxmlformats.org/officeDocument/2006/relationships/slideLayout" Target="../slideLayouts/slideLayout323.xml"/><Relationship Id="rId1" Type="http://schemas.openxmlformats.org/officeDocument/2006/relationships/slideLayout" Target="../slideLayouts/slideLayout314.xml"/></Relationships>
</file>

<file path=ppt/slideMasters/_rels/slideMaster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4.xml"/><Relationship Id="rId8" Type="http://schemas.openxmlformats.org/officeDocument/2006/relationships/slideLayout" Target="../slideLayouts/slideLayout333.xml"/><Relationship Id="rId7" Type="http://schemas.openxmlformats.org/officeDocument/2006/relationships/slideLayout" Target="../slideLayouts/slideLayout332.xml"/><Relationship Id="rId6" Type="http://schemas.openxmlformats.org/officeDocument/2006/relationships/slideLayout" Target="../slideLayouts/slideLayout331.xml"/><Relationship Id="rId5" Type="http://schemas.openxmlformats.org/officeDocument/2006/relationships/slideLayout" Target="../slideLayouts/slideLayout330.xml"/><Relationship Id="rId4" Type="http://schemas.openxmlformats.org/officeDocument/2006/relationships/slideLayout" Target="../slideLayouts/slideLayout329.xml"/><Relationship Id="rId3" Type="http://schemas.openxmlformats.org/officeDocument/2006/relationships/slideLayout" Target="../slideLayouts/slideLayout328.xml"/><Relationship Id="rId2" Type="http://schemas.openxmlformats.org/officeDocument/2006/relationships/slideLayout" Target="../slideLayouts/slideLayout327.xml"/><Relationship Id="rId19" Type="http://schemas.openxmlformats.org/officeDocument/2006/relationships/theme" Target="../theme/theme28.xml"/><Relationship Id="rId18" Type="http://schemas.openxmlformats.org/officeDocument/2006/relationships/image" Target="../media/image3.png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341.xml"/><Relationship Id="rId15" Type="http://schemas.openxmlformats.org/officeDocument/2006/relationships/slideLayout" Target="../slideLayouts/slideLayout340.xml"/><Relationship Id="rId14" Type="http://schemas.openxmlformats.org/officeDocument/2006/relationships/slideLayout" Target="../slideLayouts/slideLayout339.xml"/><Relationship Id="rId13" Type="http://schemas.openxmlformats.org/officeDocument/2006/relationships/slideLayout" Target="../slideLayouts/slideLayout338.xml"/><Relationship Id="rId12" Type="http://schemas.openxmlformats.org/officeDocument/2006/relationships/slideLayout" Target="../slideLayouts/slideLayout337.xml"/><Relationship Id="rId11" Type="http://schemas.openxmlformats.org/officeDocument/2006/relationships/slideLayout" Target="../slideLayouts/slideLayout336.xml"/><Relationship Id="rId10" Type="http://schemas.openxmlformats.org/officeDocument/2006/relationships/slideLayout" Target="../slideLayouts/slideLayout335.xml"/><Relationship Id="rId1" Type="http://schemas.openxmlformats.org/officeDocument/2006/relationships/slideLayout" Target="../slideLayouts/slideLayout326.xml"/></Relationships>
</file>

<file path=ppt/slideMasters/_rels/slideMaster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0.xml"/><Relationship Id="rId8" Type="http://schemas.openxmlformats.org/officeDocument/2006/relationships/slideLayout" Target="../slideLayouts/slideLayout349.xml"/><Relationship Id="rId7" Type="http://schemas.openxmlformats.org/officeDocument/2006/relationships/slideLayout" Target="../slideLayouts/slideLayout348.xml"/><Relationship Id="rId6" Type="http://schemas.openxmlformats.org/officeDocument/2006/relationships/slideLayout" Target="../slideLayouts/slideLayout347.xml"/><Relationship Id="rId5" Type="http://schemas.openxmlformats.org/officeDocument/2006/relationships/slideLayout" Target="../slideLayouts/slideLayout346.xml"/><Relationship Id="rId4" Type="http://schemas.openxmlformats.org/officeDocument/2006/relationships/slideLayout" Target="../slideLayouts/slideLayout345.xml"/><Relationship Id="rId3" Type="http://schemas.openxmlformats.org/officeDocument/2006/relationships/slideLayout" Target="../slideLayouts/slideLayout344.xml"/><Relationship Id="rId2" Type="http://schemas.openxmlformats.org/officeDocument/2006/relationships/slideLayout" Target="../slideLayouts/slideLayout343.xml"/><Relationship Id="rId16" Type="http://schemas.openxmlformats.org/officeDocument/2006/relationships/theme" Target="../theme/theme29.xml"/><Relationship Id="rId15" Type="http://schemas.openxmlformats.org/officeDocument/2006/relationships/image" Target="../media/image3.png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354.xml"/><Relationship Id="rId12" Type="http://schemas.openxmlformats.org/officeDocument/2006/relationships/slideLayout" Target="../slideLayouts/slideLayout353.xml"/><Relationship Id="rId11" Type="http://schemas.openxmlformats.org/officeDocument/2006/relationships/slideLayout" Target="../slideLayouts/slideLayout352.xml"/><Relationship Id="rId10" Type="http://schemas.openxmlformats.org/officeDocument/2006/relationships/slideLayout" Target="../slideLayouts/slideLayout351.xml"/><Relationship Id="rId1" Type="http://schemas.openxmlformats.org/officeDocument/2006/relationships/slideLayout" Target="../slideLayouts/slideLayout34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_rels/slideMaster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63.xml"/><Relationship Id="rId8" Type="http://schemas.openxmlformats.org/officeDocument/2006/relationships/slideLayout" Target="../slideLayouts/slideLayout362.xml"/><Relationship Id="rId7" Type="http://schemas.openxmlformats.org/officeDocument/2006/relationships/slideLayout" Target="../slideLayouts/slideLayout361.xml"/><Relationship Id="rId6" Type="http://schemas.openxmlformats.org/officeDocument/2006/relationships/slideLayout" Target="../slideLayouts/slideLayout360.xml"/><Relationship Id="rId5" Type="http://schemas.openxmlformats.org/officeDocument/2006/relationships/slideLayout" Target="../slideLayouts/slideLayout359.xml"/><Relationship Id="rId4" Type="http://schemas.openxmlformats.org/officeDocument/2006/relationships/slideLayout" Target="../slideLayouts/slideLayout358.xml"/><Relationship Id="rId3" Type="http://schemas.openxmlformats.org/officeDocument/2006/relationships/slideLayout" Target="../slideLayouts/slideLayout357.xml"/><Relationship Id="rId2" Type="http://schemas.openxmlformats.org/officeDocument/2006/relationships/slideLayout" Target="../slideLayouts/slideLayout356.xml"/><Relationship Id="rId19" Type="http://schemas.openxmlformats.org/officeDocument/2006/relationships/theme" Target="../theme/theme30.xml"/><Relationship Id="rId18" Type="http://schemas.openxmlformats.org/officeDocument/2006/relationships/image" Target="../media/image3.png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370.xml"/><Relationship Id="rId15" Type="http://schemas.openxmlformats.org/officeDocument/2006/relationships/slideLayout" Target="../slideLayouts/slideLayout369.xml"/><Relationship Id="rId14" Type="http://schemas.openxmlformats.org/officeDocument/2006/relationships/slideLayout" Target="../slideLayouts/slideLayout368.xml"/><Relationship Id="rId13" Type="http://schemas.openxmlformats.org/officeDocument/2006/relationships/slideLayout" Target="../slideLayouts/slideLayout367.xml"/><Relationship Id="rId12" Type="http://schemas.openxmlformats.org/officeDocument/2006/relationships/slideLayout" Target="../slideLayouts/slideLayout366.xml"/><Relationship Id="rId11" Type="http://schemas.openxmlformats.org/officeDocument/2006/relationships/slideLayout" Target="../slideLayouts/slideLayout365.xml"/><Relationship Id="rId10" Type="http://schemas.openxmlformats.org/officeDocument/2006/relationships/slideLayout" Target="../slideLayouts/slideLayout364.xml"/><Relationship Id="rId1" Type="http://schemas.openxmlformats.org/officeDocument/2006/relationships/slideLayout" Target="../slideLayouts/slideLayout355.xml"/></Relationships>
</file>

<file path=ppt/slideMasters/_rels/slideMaster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9.xml"/><Relationship Id="rId8" Type="http://schemas.openxmlformats.org/officeDocument/2006/relationships/slideLayout" Target="../slideLayouts/slideLayout378.xml"/><Relationship Id="rId7" Type="http://schemas.openxmlformats.org/officeDocument/2006/relationships/slideLayout" Target="../slideLayouts/slideLayout377.xml"/><Relationship Id="rId6" Type="http://schemas.openxmlformats.org/officeDocument/2006/relationships/slideLayout" Target="../slideLayouts/slideLayout376.xml"/><Relationship Id="rId5" Type="http://schemas.openxmlformats.org/officeDocument/2006/relationships/slideLayout" Target="../slideLayouts/slideLayout375.xml"/><Relationship Id="rId4" Type="http://schemas.openxmlformats.org/officeDocument/2006/relationships/slideLayout" Target="../slideLayouts/slideLayout374.xml"/><Relationship Id="rId3" Type="http://schemas.openxmlformats.org/officeDocument/2006/relationships/slideLayout" Target="../slideLayouts/slideLayout373.xml"/><Relationship Id="rId2" Type="http://schemas.openxmlformats.org/officeDocument/2006/relationships/slideLayout" Target="../slideLayouts/slideLayout372.xml"/><Relationship Id="rId15" Type="http://schemas.openxmlformats.org/officeDocument/2006/relationships/theme" Target="../theme/theme3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82.xml"/><Relationship Id="rId11" Type="http://schemas.openxmlformats.org/officeDocument/2006/relationships/slideLayout" Target="../slideLayouts/slideLayout381.xml"/><Relationship Id="rId10" Type="http://schemas.openxmlformats.org/officeDocument/2006/relationships/slideLayout" Target="../slideLayouts/slideLayout380.xml"/><Relationship Id="rId1" Type="http://schemas.openxmlformats.org/officeDocument/2006/relationships/slideLayout" Target="../slideLayouts/slideLayout371.xml"/></Relationships>
</file>

<file path=ppt/slideMasters/_rels/slideMaster3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91.xml"/><Relationship Id="rId8" Type="http://schemas.openxmlformats.org/officeDocument/2006/relationships/slideLayout" Target="../slideLayouts/slideLayout390.xml"/><Relationship Id="rId7" Type="http://schemas.openxmlformats.org/officeDocument/2006/relationships/slideLayout" Target="../slideLayouts/slideLayout389.xml"/><Relationship Id="rId6" Type="http://schemas.openxmlformats.org/officeDocument/2006/relationships/slideLayout" Target="../slideLayouts/slideLayout388.xml"/><Relationship Id="rId5" Type="http://schemas.openxmlformats.org/officeDocument/2006/relationships/slideLayout" Target="../slideLayouts/slideLayout387.xml"/><Relationship Id="rId4" Type="http://schemas.openxmlformats.org/officeDocument/2006/relationships/slideLayout" Target="../slideLayouts/slideLayout386.xml"/><Relationship Id="rId3" Type="http://schemas.openxmlformats.org/officeDocument/2006/relationships/slideLayout" Target="../slideLayouts/slideLayout385.xml"/><Relationship Id="rId2" Type="http://schemas.openxmlformats.org/officeDocument/2006/relationships/slideLayout" Target="../slideLayouts/slideLayout384.xml"/><Relationship Id="rId15" Type="http://schemas.openxmlformats.org/officeDocument/2006/relationships/theme" Target="../theme/theme3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394.xml"/><Relationship Id="rId11" Type="http://schemas.openxmlformats.org/officeDocument/2006/relationships/slideLayout" Target="../slideLayouts/slideLayout393.xml"/><Relationship Id="rId10" Type="http://schemas.openxmlformats.org/officeDocument/2006/relationships/slideLayout" Target="../slideLayouts/slideLayout392.xml"/><Relationship Id="rId1" Type="http://schemas.openxmlformats.org/officeDocument/2006/relationships/slideLayout" Target="../slideLayouts/slideLayout383.xml"/></Relationships>
</file>

<file path=ppt/slideMasters/_rels/slideMaster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03.xml"/><Relationship Id="rId8" Type="http://schemas.openxmlformats.org/officeDocument/2006/relationships/slideLayout" Target="../slideLayouts/slideLayout402.xml"/><Relationship Id="rId7" Type="http://schemas.openxmlformats.org/officeDocument/2006/relationships/slideLayout" Target="../slideLayouts/slideLayout401.xml"/><Relationship Id="rId6" Type="http://schemas.openxmlformats.org/officeDocument/2006/relationships/slideLayout" Target="../slideLayouts/slideLayout400.xml"/><Relationship Id="rId5" Type="http://schemas.openxmlformats.org/officeDocument/2006/relationships/slideLayout" Target="../slideLayouts/slideLayout399.xml"/><Relationship Id="rId4" Type="http://schemas.openxmlformats.org/officeDocument/2006/relationships/slideLayout" Target="../slideLayouts/slideLayout398.xml"/><Relationship Id="rId3" Type="http://schemas.openxmlformats.org/officeDocument/2006/relationships/slideLayout" Target="../slideLayouts/slideLayout397.xml"/><Relationship Id="rId2" Type="http://schemas.openxmlformats.org/officeDocument/2006/relationships/slideLayout" Target="../slideLayouts/slideLayout396.xml"/><Relationship Id="rId19" Type="http://schemas.openxmlformats.org/officeDocument/2006/relationships/theme" Target="../theme/theme33.xml"/><Relationship Id="rId18" Type="http://schemas.openxmlformats.org/officeDocument/2006/relationships/image" Target="../media/image3.png"/><Relationship Id="rId17" Type="http://schemas.openxmlformats.org/officeDocument/2006/relationships/image" Target="../media/image2.jpeg"/><Relationship Id="rId16" Type="http://schemas.openxmlformats.org/officeDocument/2006/relationships/slideLayout" Target="../slideLayouts/slideLayout410.xml"/><Relationship Id="rId15" Type="http://schemas.openxmlformats.org/officeDocument/2006/relationships/slideLayout" Target="../slideLayouts/slideLayout409.xml"/><Relationship Id="rId14" Type="http://schemas.openxmlformats.org/officeDocument/2006/relationships/slideLayout" Target="../slideLayouts/slideLayout408.xml"/><Relationship Id="rId13" Type="http://schemas.openxmlformats.org/officeDocument/2006/relationships/slideLayout" Target="../slideLayouts/slideLayout407.xml"/><Relationship Id="rId12" Type="http://schemas.openxmlformats.org/officeDocument/2006/relationships/slideLayout" Target="../slideLayouts/slideLayout406.xml"/><Relationship Id="rId11" Type="http://schemas.openxmlformats.org/officeDocument/2006/relationships/slideLayout" Target="../slideLayouts/slideLayout405.xml"/><Relationship Id="rId10" Type="http://schemas.openxmlformats.org/officeDocument/2006/relationships/slideLayout" Target="../slideLayouts/slideLayout404.xml"/><Relationship Id="rId1" Type="http://schemas.openxmlformats.org/officeDocument/2006/relationships/slideLayout" Target="../slideLayouts/slideLayout395.xml"/></Relationships>
</file>

<file path=ppt/slideMasters/_rels/slideMaster3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19.xml"/><Relationship Id="rId8" Type="http://schemas.openxmlformats.org/officeDocument/2006/relationships/slideLayout" Target="../slideLayouts/slideLayout418.xml"/><Relationship Id="rId7" Type="http://schemas.openxmlformats.org/officeDocument/2006/relationships/slideLayout" Target="../slideLayouts/slideLayout417.xml"/><Relationship Id="rId6" Type="http://schemas.openxmlformats.org/officeDocument/2006/relationships/slideLayout" Target="../slideLayouts/slideLayout416.xml"/><Relationship Id="rId5" Type="http://schemas.openxmlformats.org/officeDocument/2006/relationships/slideLayout" Target="../slideLayouts/slideLayout415.xml"/><Relationship Id="rId4" Type="http://schemas.openxmlformats.org/officeDocument/2006/relationships/slideLayout" Target="../slideLayouts/slideLayout414.xml"/><Relationship Id="rId3" Type="http://schemas.openxmlformats.org/officeDocument/2006/relationships/slideLayout" Target="../slideLayouts/slideLayout413.xml"/><Relationship Id="rId2" Type="http://schemas.openxmlformats.org/officeDocument/2006/relationships/slideLayout" Target="../slideLayouts/slideLayout412.xml"/><Relationship Id="rId18" Type="http://schemas.openxmlformats.org/officeDocument/2006/relationships/theme" Target="../theme/theme34.xml"/><Relationship Id="rId17" Type="http://schemas.openxmlformats.org/officeDocument/2006/relationships/image" Target="../media/image3.png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425.xml"/><Relationship Id="rId14" Type="http://schemas.openxmlformats.org/officeDocument/2006/relationships/slideLayout" Target="../slideLayouts/slideLayout424.xml"/><Relationship Id="rId13" Type="http://schemas.openxmlformats.org/officeDocument/2006/relationships/slideLayout" Target="../slideLayouts/slideLayout423.xml"/><Relationship Id="rId12" Type="http://schemas.openxmlformats.org/officeDocument/2006/relationships/slideLayout" Target="../slideLayouts/slideLayout422.xml"/><Relationship Id="rId11" Type="http://schemas.openxmlformats.org/officeDocument/2006/relationships/slideLayout" Target="../slideLayouts/slideLayout421.xml"/><Relationship Id="rId10" Type="http://schemas.openxmlformats.org/officeDocument/2006/relationships/slideLayout" Target="../slideLayouts/slideLayout420.xml"/><Relationship Id="rId1" Type="http://schemas.openxmlformats.org/officeDocument/2006/relationships/slideLayout" Target="../slideLayouts/slideLayout411.xml"/></Relationships>
</file>

<file path=ppt/slideMasters/_rels/slideMaster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34.xml"/><Relationship Id="rId8" Type="http://schemas.openxmlformats.org/officeDocument/2006/relationships/slideLayout" Target="../slideLayouts/slideLayout433.xml"/><Relationship Id="rId7" Type="http://schemas.openxmlformats.org/officeDocument/2006/relationships/slideLayout" Target="../slideLayouts/slideLayout432.xml"/><Relationship Id="rId6" Type="http://schemas.openxmlformats.org/officeDocument/2006/relationships/slideLayout" Target="../slideLayouts/slideLayout431.xml"/><Relationship Id="rId5" Type="http://schemas.openxmlformats.org/officeDocument/2006/relationships/slideLayout" Target="../slideLayouts/slideLayout430.xml"/><Relationship Id="rId4" Type="http://schemas.openxmlformats.org/officeDocument/2006/relationships/slideLayout" Target="../slideLayouts/slideLayout429.xml"/><Relationship Id="rId3" Type="http://schemas.openxmlformats.org/officeDocument/2006/relationships/slideLayout" Target="../slideLayouts/slideLayout428.xml"/><Relationship Id="rId2" Type="http://schemas.openxmlformats.org/officeDocument/2006/relationships/slideLayout" Target="../slideLayouts/slideLayout427.xml"/><Relationship Id="rId15" Type="http://schemas.openxmlformats.org/officeDocument/2006/relationships/theme" Target="../theme/theme3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37.xml"/><Relationship Id="rId11" Type="http://schemas.openxmlformats.org/officeDocument/2006/relationships/slideLayout" Target="../slideLayouts/slideLayout436.xml"/><Relationship Id="rId10" Type="http://schemas.openxmlformats.org/officeDocument/2006/relationships/slideLayout" Target="../slideLayouts/slideLayout435.xml"/><Relationship Id="rId1" Type="http://schemas.openxmlformats.org/officeDocument/2006/relationships/slideLayout" Target="../slideLayouts/slideLayout426.xml"/></Relationships>
</file>

<file path=ppt/slideMasters/_rels/slideMaster3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6.xml"/><Relationship Id="rId8" Type="http://schemas.openxmlformats.org/officeDocument/2006/relationships/slideLayout" Target="../slideLayouts/slideLayout445.xml"/><Relationship Id="rId7" Type="http://schemas.openxmlformats.org/officeDocument/2006/relationships/slideLayout" Target="../slideLayouts/slideLayout444.xml"/><Relationship Id="rId6" Type="http://schemas.openxmlformats.org/officeDocument/2006/relationships/slideLayout" Target="../slideLayouts/slideLayout443.xml"/><Relationship Id="rId5" Type="http://schemas.openxmlformats.org/officeDocument/2006/relationships/slideLayout" Target="../slideLayouts/slideLayout442.xml"/><Relationship Id="rId4" Type="http://schemas.openxmlformats.org/officeDocument/2006/relationships/slideLayout" Target="../slideLayouts/slideLayout441.xml"/><Relationship Id="rId3" Type="http://schemas.openxmlformats.org/officeDocument/2006/relationships/slideLayout" Target="../slideLayouts/slideLayout440.xml"/><Relationship Id="rId2" Type="http://schemas.openxmlformats.org/officeDocument/2006/relationships/slideLayout" Target="../slideLayouts/slideLayout439.xml"/><Relationship Id="rId15" Type="http://schemas.openxmlformats.org/officeDocument/2006/relationships/theme" Target="../theme/theme3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49.xml"/><Relationship Id="rId11" Type="http://schemas.openxmlformats.org/officeDocument/2006/relationships/slideLayout" Target="../slideLayouts/slideLayout448.xml"/><Relationship Id="rId10" Type="http://schemas.openxmlformats.org/officeDocument/2006/relationships/slideLayout" Target="../slideLayouts/slideLayout447.xml"/><Relationship Id="rId1" Type="http://schemas.openxmlformats.org/officeDocument/2006/relationships/slideLayout" Target="../slideLayouts/slideLayout438.xml"/></Relationships>
</file>

<file path=ppt/slideMasters/_rels/slideMaster3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8.xml"/><Relationship Id="rId8" Type="http://schemas.openxmlformats.org/officeDocument/2006/relationships/slideLayout" Target="../slideLayouts/slideLayout457.xml"/><Relationship Id="rId7" Type="http://schemas.openxmlformats.org/officeDocument/2006/relationships/slideLayout" Target="../slideLayouts/slideLayout456.xml"/><Relationship Id="rId6" Type="http://schemas.openxmlformats.org/officeDocument/2006/relationships/slideLayout" Target="../slideLayouts/slideLayout455.xml"/><Relationship Id="rId5" Type="http://schemas.openxmlformats.org/officeDocument/2006/relationships/slideLayout" Target="../slideLayouts/slideLayout454.xml"/><Relationship Id="rId4" Type="http://schemas.openxmlformats.org/officeDocument/2006/relationships/slideLayout" Target="../slideLayouts/slideLayout453.xml"/><Relationship Id="rId3" Type="http://schemas.openxmlformats.org/officeDocument/2006/relationships/slideLayout" Target="../slideLayouts/slideLayout452.xml"/><Relationship Id="rId2" Type="http://schemas.openxmlformats.org/officeDocument/2006/relationships/slideLayout" Target="../slideLayouts/slideLayout451.xml"/><Relationship Id="rId15" Type="http://schemas.openxmlformats.org/officeDocument/2006/relationships/theme" Target="../theme/theme3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61.xml"/><Relationship Id="rId11" Type="http://schemas.openxmlformats.org/officeDocument/2006/relationships/slideLayout" Target="../slideLayouts/slideLayout460.xml"/><Relationship Id="rId10" Type="http://schemas.openxmlformats.org/officeDocument/2006/relationships/slideLayout" Target="../slideLayouts/slideLayout459.xml"/><Relationship Id="rId1" Type="http://schemas.openxmlformats.org/officeDocument/2006/relationships/slideLayout" Target="../slideLayouts/slideLayout450.xml"/></Relationships>
</file>

<file path=ppt/slideMasters/_rels/slideMaster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70.xml"/><Relationship Id="rId8" Type="http://schemas.openxmlformats.org/officeDocument/2006/relationships/slideLayout" Target="../slideLayouts/slideLayout469.xml"/><Relationship Id="rId7" Type="http://schemas.openxmlformats.org/officeDocument/2006/relationships/slideLayout" Target="../slideLayouts/slideLayout468.xml"/><Relationship Id="rId6" Type="http://schemas.openxmlformats.org/officeDocument/2006/relationships/slideLayout" Target="../slideLayouts/slideLayout467.xml"/><Relationship Id="rId5" Type="http://schemas.openxmlformats.org/officeDocument/2006/relationships/slideLayout" Target="../slideLayouts/slideLayout466.xml"/><Relationship Id="rId4" Type="http://schemas.openxmlformats.org/officeDocument/2006/relationships/slideLayout" Target="../slideLayouts/slideLayout465.xml"/><Relationship Id="rId3" Type="http://schemas.openxmlformats.org/officeDocument/2006/relationships/slideLayout" Target="../slideLayouts/slideLayout464.xml"/><Relationship Id="rId2" Type="http://schemas.openxmlformats.org/officeDocument/2006/relationships/slideLayout" Target="../slideLayouts/slideLayout463.xml"/><Relationship Id="rId15" Type="http://schemas.openxmlformats.org/officeDocument/2006/relationships/theme" Target="../theme/theme3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73.xml"/><Relationship Id="rId11" Type="http://schemas.openxmlformats.org/officeDocument/2006/relationships/slideLayout" Target="../slideLayouts/slideLayout472.xml"/><Relationship Id="rId10" Type="http://schemas.openxmlformats.org/officeDocument/2006/relationships/slideLayout" Target="../slideLayouts/slideLayout471.xml"/><Relationship Id="rId1" Type="http://schemas.openxmlformats.org/officeDocument/2006/relationships/slideLayout" Target="../slideLayouts/slideLayout462.xml"/></Relationships>
</file>

<file path=ppt/slideMasters/_rels/slideMaster3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82.xml"/><Relationship Id="rId8" Type="http://schemas.openxmlformats.org/officeDocument/2006/relationships/slideLayout" Target="../slideLayouts/slideLayout481.xml"/><Relationship Id="rId7" Type="http://schemas.openxmlformats.org/officeDocument/2006/relationships/slideLayout" Target="../slideLayouts/slideLayout480.xml"/><Relationship Id="rId6" Type="http://schemas.openxmlformats.org/officeDocument/2006/relationships/slideLayout" Target="../slideLayouts/slideLayout479.xml"/><Relationship Id="rId5" Type="http://schemas.openxmlformats.org/officeDocument/2006/relationships/slideLayout" Target="../slideLayouts/slideLayout478.xml"/><Relationship Id="rId4" Type="http://schemas.openxmlformats.org/officeDocument/2006/relationships/slideLayout" Target="../slideLayouts/slideLayout477.xml"/><Relationship Id="rId3" Type="http://schemas.openxmlformats.org/officeDocument/2006/relationships/slideLayout" Target="../slideLayouts/slideLayout476.xml"/><Relationship Id="rId2" Type="http://schemas.openxmlformats.org/officeDocument/2006/relationships/slideLayout" Target="../slideLayouts/slideLayout475.xml"/><Relationship Id="rId15" Type="http://schemas.openxmlformats.org/officeDocument/2006/relationships/theme" Target="../theme/theme3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85.xml"/><Relationship Id="rId11" Type="http://schemas.openxmlformats.org/officeDocument/2006/relationships/slideLayout" Target="../slideLayouts/slideLayout484.xml"/><Relationship Id="rId10" Type="http://schemas.openxmlformats.org/officeDocument/2006/relationships/slideLayout" Target="../slideLayouts/slideLayout483.xml"/><Relationship Id="rId1" Type="http://schemas.openxmlformats.org/officeDocument/2006/relationships/slideLayout" Target="../slideLayouts/slideLayout47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5" Type="http://schemas.openxmlformats.org/officeDocument/2006/relationships/theme" Target="../theme/theme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_rels/slideMaster4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94.xml"/><Relationship Id="rId8" Type="http://schemas.openxmlformats.org/officeDocument/2006/relationships/slideLayout" Target="../slideLayouts/slideLayout493.xml"/><Relationship Id="rId7" Type="http://schemas.openxmlformats.org/officeDocument/2006/relationships/slideLayout" Target="../slideLayouts/slideLayout492.xml"/><Relationship Id="rId6" Type="http://schemas.openxmlformats.org/officeDocument/2006/relationships/slideLayout" Target="../slideLayouts/slideLayout491.xml"/><Relationship Id="rId5" Type="http://schemas.openxmlformats.org/officeDocument/2006/relationships/slideLayout" Target="../slideLayouts/slideLayout490.xml"/><Relationship Id="rId4" Type="http://schemas.openxmlformats.org/officeDocument/2006/relationships/slideLayout" Target="../slideLayouts/slideLayout489.xml"/><Relationship Id="rId3" Type="http://schemas.openxmlformats.org/officeDocument/2006/relationships/slideLayout" Target="../slideLayouts/slideLayout488.xml"/><Relationship Id="rId2" Type="http://schemas.openxmlformats.org/officeDocument/2006/relationships/slideLayout" Target="../slideLayouts/slideLayout487.xml"/><Relationship Id="rId15" Type="http://schemas.openxmlformats.org/officeDocument/2006/relationships/theme" Target="../theme/theme4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497.xml"/><Relationship Id="rId11" Type="http://schemas.openxmlformats.org/officeDocument/2006/relationships/slideLayout" Target="../slideLayouts/slideLayout496.xml"/><Relationship Id="rId10" Type="http://schemas.openxmlformats.org/officeDocument/2006/relationships/slideLayout" Target="../slideLayouts/slideLayout495.xml"/><Relationship Id="rId1" Type="http://schemas.openxmlformats.org/officeDocument/2006/relationships/slideLayout" Target="../slideLayouts/slideLayout486.xml"/></Relationships>
</file>

<file path=ppt/slideMasters/_rels/slideMaster4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06.xml"/><Relationship Id="rId8" Type="http://schemas.openxmlformats.org/officeDocument/2006/relationships/slideLayout" Target="../slideLayouts/slideLayout505.xml"/><Relationship Id="rId7" Type="http://schemas.openxmlformats.org/officeDocument/2006/relationships/slideLayout" Target="../slideLayouts/slideLayout504.xml"/><Relationship Id="rId6" Type="http://schemas.openxmlformats.org/officeDocument/2006/relationships/slideLayout" Target="../slideLayouts/slideLayout503.xml"/><Relationship Id="rId5" Type="http://schemas.openxmlformats.org/officeDocument/2006/relationships/slideLayout" Target="../slideLayouts/slideLayout502.xml"/><Relationship Id="rId4" Type="http://schemas.openxmlformats.org/officeDocument/2006/relationships/slideLayout" Target="../slideLayouts/slideLayout501.xml"/><Relationship Id="rId3" Type="http://schemas.openxmlformats.org/officeDocument/2006/relationships/slideLayout" Target="../slideLayouts/slideLayout500.xml"/><Relationship Id="rId2" Type="http://schemas.openxmlformats.org/officeDocument/2006/relationships/slideLayout" Target="../slideLayouts/slideLayout499.xml"/><Relationship Id="rId15" Type="http://schemas.openxmlformats.org/officeDocument/2006/relationships/theme" Target="../theme/theme4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509.xml"/><Relationship Id="rId11" Type="http://schemas.openxmlformats.org/officeDocument/2006/relationships/slideLayout" Target="../slideLayouts/slideLayout508.xml"/><Relationship Id="rId10" Type="http://schemas.openxmlformats.org/officeDocument/2006/relationships/slideLayout" Target="../slideLayouts/slideLayout507.xml"/><Relationship Id="rId1" Type="http://schemas.openxmlformats.org/officeDocument/2006/relationships/slideLayout" Target="../slideLayouts/slideLayout498.xml"/></Relationships>
</file>

<file path=ppt/slideMasters/_rels/slideMaster4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18.xml"/><Relationship Id="rId8" Type="http://schemas.openxmlformats.org/officeDocument/2006/relationships/slideLayout" Target="../slideLayouts/slideLayout517.xml"/><Relationship Id="rId7" Type="http://schemas.openxmlformats.org/officeDocument/2006/relationships/slideLayout" Target="../slideLayouts/slideLayout516.xml"/><Relationship Id="rId6" Type="http://schemas.openxmlformats.org/officeDocument/2006/relationships/slideLayout" Target="../slideLayouts/slideLayout515.xml"/><Relationship Id="rId5" Type="http://schemas.openxmlformats.org/officeDocument/2006/relationships/slideLayout" Target="../slideLayouts/slideLayout514.xml"/><Relationship Id="rId4" Type="http://schemas.openxmlformats.org/officeDocument/2006/relationships/slideLayout" Target="../slideLayouts/slideLayout513.xml"/><Relationship Id="rId3" Type="http://schemas.openxmlformats.org/officeDocument/2006/relationships/slideLayout" Target="../slideLayouts/slideLayout512.xml"/><Relationship Id="rId2" Type="http://schemas.openxmlformats.org/officeDocument/2006/relationships/slideLayout" Target="../slideLayouts/slideLayout511.xml"/><Relationship Id="rId15" Type="http://schemas.openxmlformats.org/officeDocument/2006/relationships/theme" Target="../theme/theme42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521.xml"/><Relationship Id="rId11" Type="http://schemas.openxmlformats.org/officeDocument/2006/relationships/slideLayout" Target="../slideLayouts/slideLayout520.xml"/><Relationship Id="rId10" Type="http://schemas.openxmlformats.org/officeDocument/2006/relationships/slideLayout" Target="../slideLayouts/slideLayout519.xml"/><Relationship Id="rId1" Type="http://schemas.openxmlformats.org/officeDocument/2006/relationships/slideLayout" Target="../slideLayouts/slideLayout510.xml"/></Relationships>
</file>

<file path=ppt/slideMasters/_rels/slideMaster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0.xml"/><Relationship Id="rId8" Type="http://schemas.openxmlformats.org/officeDocument/2006/relationships/slideLayout" Target="../slideLayouts/slideLayout529.xml"/><Relationship Id="rId7" Type="http://schemas.openxmlformats.org/officeDocument/2006/relationships/slideLayout" Target="../slideLayouts/slideLayout528.xml"/><Relationship Id="rId6" Type="http://schemas.openxmlformats.org/officeDocument/2006/relationships/slideLayout" Target="../slideLayouts/slideLayout527.xml"/><Relationship Id="rId5" Type="http://schemas.openxmlformats.org/officeDocument/2006/relationships/slideLayout" Target="../slideLayouts/slideLayout526.xml"/><Relationship Id="rId4" Type="http://schemas.openxmlformats.org/officeDocument/2006/relationships/slideLayout" Target="../slideLayouts/slideLayout525.xml"/><Relationship Id="rId3" Type="http://schemas.openxmlformats.org/officeDocument/2006/relationships/slideLayout" Target="../slideLayouts/slideLayout524.xml"/><Relationship Id="rId2" Type="http://schemas.openxmlformats.org/officeDocument/2006/relationships/slideLayout" Target="../slideLayouts/slideLayout523.xml"/><Relationship Id="rId15" Type="http://schemas.openxmlformats.org/officeDocument/2006/relationships/theme" Target="../theme/theme43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533.xml"/><Relationship Id="rId11" Type="http://schemas.openxmlformats.org/officeDocument/2006/relationships/slideLayout" Target="../slideLayouts/slideLayout532.xml"/><Relationship Id="rId10" Type="http://schemas.openxmlformats.org/officeDocument/2006/relationships/slideLayout" Target="../slideLayouts/slideLayout531.xml"/><Relationship Id="rId1" Type="http://schemas.openxmlformats.org/officeDocument/2006/relationships/slideLayout" Target="../slideLayouts/slideLayout522.xml"/></Relationships>
</file>

<file path=ppt/slideMasters/_rels/slideMaster4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42.xml"/><Relationship Id="rId8" Type="http://schemas.openxmlformats.org/officeDocument/2006/relationships/slideLayout" Target="../slideLayouts/slideLayout541.xml"/><Relationship Id="rId7" Type="http://schemas.openxmlformats.org/officeDocument/2006/relationships/slideLayout" Target="../slideLayouts/slideLayout540.xml"/><Relationship Id="rId6" Type="http://schemas.openxmlformats.org/officeDocument/2006/relationships/slideLayout" Target="../slideLayouts/slideLayout539.xml"/><Relationship Id="rId5" Type="http://schemas.openxmlformats.org/officeDocument/2006/relationships/slideLayout" Target="../slideLayouts/slideLayout538.xml"/><Relationship Id="rId4" Type="http://schemas.openxmlformats.org/officeDocument/2006/relationships/slideLayout" Target="../slideLayouts/slideLayout537.xml"/><Relationship Id="rId3" Type="http://schemas.openxmlformats.org/officeDocument/2006/relationships/slideLayout" Target="../slideLayouts/slideLayout536.xml"/><Relationship Id="rId2" Type="http://schemas.openxmlformats.org/officeDocument/2006/relationships/slideLayout" Target="../slideLayouts/slideLayout535.xml"/><Relationship Id="rId15" Type="http://schemas.openxmlformats.org/officeDocument/2006/relationships/theme" Target="../theme/theme44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545.xml"/><Relationship Id="rId11" Type="http://schemas.openxmlformats.org/officeDocument/2006/relationships/slideLayout" Target="../slideLayouts/slideLayout544.xml"/><Relationship Id="rId10" Type="http://schemas.openxmlformats.org/officeDocument/2006/relationships/slideLayout" Target="../slideLayouts/slideLayout543.xml"/><Relationship Id="rId1" Type="http://schemas.openxmlformats.org/officeDocument/2006/relationships/slideLayout" Target="../slideLayouts/slideLayout534.xml"/></Relationships>
</file>

<file path=ppt/slideMasters/_rels/slideMaster4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54.xml"/><Relationship Id="rId8" Type="http://schemas.openxmlformats.org/officeDocument/2006/relationships/slideLayout" Target="../slideLayouts/slideLayout553.xml"/><Relationship Id="rId7" Type="http://schemas.openxmlformats.org/officeDocument/2006/relationships/slideLayout" Target="../slideLayouts/slideLayout552.xml"/><Relationship Id="rId6" Type="http://schemas.openxmlformats.org/officeDocument/2006/relationships/slideLayout" Target="../slideLayouts/slideLayout551.xml"/><Relationship Id="rId5" Type="http://schemas.openxmlformats.org/officeDocument/2006/relationships/slideLayout" Target="../slideLayouts/slideLayout550.xml"/><Relationship Id="rId4" Type="http://schemas.openxmlformats.org/officeDocument/2006/relationships/slideLayout" Target="../slideLayouts/slideLayout549.xml"/><Relationship Id="rId3" Type="http://schemas.openxmlformats.org/officeDocument/2006/relationships/slideLayout" Target="../slideLayouts/slideLayout548.xml"/><Relationship Id="rId2" Type="http://schemas.openxmlformats.org/officeDocument/2006/relationships/slideLayout" Target="../slideLayouts/slideLayout547.xml"/><Relationship Id="rId15" Type="http://schemas.openxmlformats.org/officeDocument/2006/relationships/theme" Target="../theme/theme4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557.xml"/><Relationship Id="rId11" Type="http://schemas.openxmlformats.org/officeDocument/2006/relationships/slideLayout" Target="../slideLayouts/slideLayout556.xml"/><Relationship Id="rId10" Type="http://schemas.openxmlformats.org/officeDocument/2006/relationships/slideLayout" Target="../slideLayouts/slideLayout555.xml"/><Relationship Id="rId1" Type="http://schemas.openxmlformats.org/officeDocument/2006/relationships/slideLayout" Target="../slideLayouts/slideLayout546.xml"/></Relationships>
</file>

<file path=ppt/slideMasters/_rels/slideMaster4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66.xml"/><Relationship Id="rId8" Type="http://schemas.openxmlformats.org/officeDocument/2006/relationships/slideLayout" Target="../slideLayouts/slideLayout565.xml"/><Relationship Id="rId7" Type="http://schemas.openxmlformats.org/officeDocument/2006/relationships/slideLayout" Target="../slideLayouts/slideLayout564.xml"/><Relationship Id="rId6" Type="http://schemas.openxmlformats.org/officeDocument/2006/relationships/slideLayout" Target="../slideLayouts/slideLayout563.xml"/><Relationship Id="rId5" Type="http://schemas.openxmlformats.org/officeDocument/2006/relationships/slideLayout" Target="../slideLayouts/slideLayout562.xml"/><Relationship Id="rId4" Type="http://schemas.openxmlformats.org/officeDocument/2006/relationships/slideLayout" Target="../slideLayouts/slideLayout561.xml"/><Relationship Id="rId3" Type="http://schemas.openxmlformats.org/officeDocument/2006/relationships/slideLayout" Target="../slideLayouts/slideLayout560.xml"/><Relationship Id="rId2" Type="http://schemas.openxmlformats.org/officeDocument/2006/relationships/slideLayout" Target="../slideLayouts/slideLayout559.xml"/><Relationship Id="rId15" Type="http://schemas.openxmlformats.org/officeDocument/2006/relationships/theme" Target="../theme/theme4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569.xml"/><Relationship Id="rId11" Type="http://schemas.openxmlformats.org/officeDocument/2006/relationships/slideLayout" Target="../slideLayouts/slideLayout568.xml"/><Relationship Id="rId10" Type="http://schemas.openxmlformats.org/officeDocument/2006/relationships/slideLayout" Target="../slideLayouts/slideLayout567.xml"/><Relationship Id="rId1" Type="http://schemas.openxmlformats.org/officeDocument/2006/relationships/slideLayout" Target="../slideLayouts/slideLayout558.xml"/></Relationships>
</file>

<file path=ppt/slideMasters/_rels/slideMaster4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8.xml"/><Relationship Id="rId8" Type="http://schemas.openxmlformats.org/officeDocument/2006/relationships/slideLayout" Target="../slideLayouts/slideLayout577.xml"/><Relationship Id="rId7" Type="http://schemas.openxmlformats.org/officeDocument/2006/relationships/slideLayout" Target="../slideLayouts/slideLayout576.xml"/><Relationship Id="rId6" Type="http://schemas.openxmlformats.org/officeDocument/2006/relationships/slideLayout" Target="../slideLayouts/slideLayout575.xml"/><Relationship Id="rId5" Type="http://schemas.openxmlformats.org/officeDocument/2006/relationships/slideLayout" Target="../slideLayouts/slideLayout574.xml"/><Relationship Id="rId4" Type="http://schemas.openxmlformats.org/officeDocument/2006/relationships/slideLayout" Target="../slideLayouts/slideLayout573.xml"/><Relationship Id="rId3" Type="http://schemas.openxmlformats.org/officeDocument/2006/relationships/slideLayout" Target="../slideLayouts/slideLayout572.xml"/><Relationship Id="rId2" Type="http://schemas.openxmlformats.org/officeDocument/2006/relationships/slideLayout" Target="../slideLayouts/slideLayout571.xml"/><Relationship Id="rId15" Type="http://schemas.openxmlformats.org/officeDocument/2006/relationships/theme" Target="../theme/theme4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581.xml"/><Relationship Id="rId11" Type="http://schemas.openxmlformats.org/officeDocument/2006/relationships/slideLayout" Target="../slideLayouts/slideLayout580.xml"/><Relationship Id="rId10" Type="http://schemas.openxmlformats.org/officeDocument/2006/relationships/slideLayout" Target="../slideLayouts/slideLayout579.xml"/><Relationship Id="rId1" Type="http://schemas.openxmlformats.org/officeDocument/2006/relationships/slideLayout" Target="../slideLayouts/slideLayout570.xml"/></Relationships>
</file>

<file path=ppt/slideMasters/_rels/slideMaster4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90.xml"/><Relationship Id="rId8" Type="http://schemas.openxmlformats.org/officeDocument/2006/relationships/slideLayout" Target="../slideLayouts/slideLayout589.xml"/><Relationship Id="rId7" Type="http://schemas.openxmlformats.org/officeDocument/2006/relationships/slideLayout" Target="../slideLayouts/slideLayout588.xml"/><Relationship Id="rId6" Type="http://schemas.openxmlformats.org/officeDocument/2006/relationships/slideLayout" Target="../slideLayouts/slideLayout587.xml"/><Relationship Id="rId5" Type="http://schemas.openxmlformats.org/officeDocument/2006/relationships/slideLayout" Target="../slideLayouts/slideLayout586.xml"/><Relationship Id="rId4" Type="http://schemas.openxmlformats.org/officeDocument/2006/relationships/slideLayout" Target="../slideLayouts/slideLayout585.xml"/><Relationship Id="rId3" Type="http://schemas.openxmlformats.org/officeDocument/2006/relationships/slideLayout" Target="../slideLayouts/slideLayout584.xml"/><Relationship Id="rId2" Type="http://schemas.openxmlformats.org/officeDocument/2006/relationships/slideLayout" Target="../slideLayouts/slideLayout583.xml"/><Relationship Id="rId15" Type="http://schemas.openxmlformats.org/officeDocument/2006/relationships/theme" Target="../theme/theme4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593.xml"/><Relationship Id="rId11" Type="http://schemas.openxmlformats.org/officeDocument/2006/relationships/slideLayout" Target="../slideLayouts/slideLayout592.xml"/><Relationship Id="rId10" Type="http://schemas.openxmlformats.org/officeDocument/2006/relationships/slideLayout" Target="../slideLayouts/slideLayout591.xml"/><Relationship Id="rId1" Type="http://schemas.openxmlformats.org/officeDocument/2006/relationships/slideLayout" Target="../slideLayouts/slideLayout582.xml"/></Relationships>
</file>

<file path=ppt/slideMasters/_rels/slideMaster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02.xml"/><Relationship Id="rId8" Type="http://schemas.openxmlformats.org/officeDocument/2006/relationships/slideLayout" Target="../slideLayouts/slideLayout601.xml"/><Relationship Id="rId7" Type="http://schemas.openxmlformats.org/officeDocument/2006/relationships/slideLayout" Target="../slideLayouts/slideLayout600.xml"/><Relationship Id="rId6" Type="http://schemas.openxmlformats.org/officeDocument/2006/relationships/slideLayout" Target="../slideLayouts/slideLayout599.xml"/><Relationship Id="rId5" Type="http://schemas.openxmlformats.org/officeDocument/2006/relationships/slideLayout" Target="../slideLayouts/slideLayout598.xml"/><Relationship Id="rId4" Type="http://schemas.openxmlformats.org/officeDocument/2006/relationships/slideLayout" Target="../slideLayouts/slideLayout597.xml"/><Relationship Id="rId3" Type="http://schemas.openxmlformats.org/officeDocument/2006/relationships/slideLayout" Target="../slideLayouts/slideLayout596.xml"/><Relationship Id="rId2" Type="http://schemas.openxmlformats.org/officeDocument/2006/relationships/slideLayout" Target="../slideLayouts/slideLayout595.xml"/><Relationship Id="rId15" Type="http://schemas.openxmlformats.org/officeDocument/2006/relationships/theme" Target="../theme/theme4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605.xml"/><Relationship Id="rId11" Type="http://schemas.openxmlformats.org/officeDocument/2006/relationships/slideLayout" Target="../slideLayouts/slideLayout604.xml"/><Relationship Id="rId10" Type="http://schemas.openxmlformats.org/officeDocument/2006/relationships/slideLayout" Target="../slideLayouts/slideLayout603.xml"/><Relationship Id="rId1" Type="http://schemas.openxmlformats.org/officeDocument/2006/relationships/slideLayout" Target="../slideLayouts/slideLayout59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8.xml"/><Relationship Id="rId8" Type="http://schemas.openxmlformats.org/officeDocument/2006/relationships/slideLayout" Target="../slideLayouts/slideLayout57.xml"/><Relationship Id="rId7" Type="http://schemas.openxmlformats.org/officeDocument/2006/relationships/slideLayout" Target="../slideLayouts/slideLayout56.xml"/><Relationship Id="rId6" Type="http://schemas.openxmlformats.org/officeDocument/2006/relationships/slideLayout" Target="../slideLayouts/slideLayout55.xml"/><Relationship Id="rId5" Type="http://schemas.openxmlformats.org/officeDocument/2006/relationships/slideLayout" Target="../slideLayouts/slideLayout54.xml"/><Relationship Id="rId4" Type="http://schemas.openxmlformats.org/officeDocument/2006/relationships/slideLayout" Target="../slideLayouts/slideLayout53.xml"/><Relationship Id="rId3" Type="http://schemas.openxmlformats.org/officeDocument/2006/relationships/slideLayout" Target="../slideLayouts/slideLayout52.xml"/><Relationship Id="rId2" Type="http://schemas.openxmlformats.org/officeDocument/2006/relationships/slideLayout" Target="../slideLayouts/slideLayout51.xml"/><Relationship Id="rId15" Type="http://schemas.openxmlformats.org/officeDocument/2006/relationships/theme" Target="../theme/theme5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0.xml"/></Relationships>
</file>

<file path=ppt/slideMasters/_rels/slideMaster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4.xml"/><Relationship Id="rId8" Type="http://schemas.openxmlformats.org/officeDocument/2006/relationships/slideLayout" Target="../slideLayouts/slideLayout613.xml"/><Relationship Id="rId7" Type="http://schemas.openxmlformats.org/officeDocument/2006/relationships/slideLayout" Target="../slideLayouts/slideLayout612.xml"/><Relationship Id="rId6" Type="http://schemas.openxmlformats.org/officeDocument/2006/relationships/slideLayout" Target="../slideLayouts/slideLayout611.xml"/><Relationship Id="rId5" Type="http://schemas.openxmlformats.org/officeDocument/2006/relationships/slideLayout" Target="../slideLayouts/slideLayout610.xml"/><Relationship Id="rId4" Type="http://schemas.openxmlformats.org/officeDocument/2006/relationships/slideLayout" Target="../slideLayouts/slideLayout609.xml"/><Relationship Id="rId3" Type="http://schemas.openxmlformats.org/officeDocument/2006/relationships/slideLayout" Target="../slideLayouts/slideLayout608.xml"/><Relationship Id="rId2" Type="http://schemas.openxmlformats.org/officeDocument/2006/relationships/slideLayout" Target="../slideLayouts/slideLayout607.xml"/><Relationship Id="rId15" Type="http://schemas.openxmlformats.org/officeDocument/2006/relationships/theme" Target="../theme/theme50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617.xml"/><Relationship Id="rId11" Type="http://schemas.openxmlformats.org/officeDocument/2006/relationships/slideLayout" Target="../slideLayouts/slideLayout616.xml"/><Relationship Id="rId10" Type="http://schemas.openxmlformats.org/officeDocument/2006/relationships/slideLayout" Target="../slideLayouts/slideLayout615.xml"/><Relationship Id="rId1" Type="http://schemas.openxmlformats.org/officeDocument/2006/relationships/slideLayout" Target="../slideLayouts/slideLayout606.xml"/></Relationships>
</file>

<file path=ppt/slideMasters/_rels/slideMaster5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26.xml"/><Relationship Id="rId8" Type="http://schemas.openxmlformats.org/officeDocument/2006/relationships/slideLayout" Target="../slideLayouts/slideLayout625.xml"/><Relationship Id="rId7" Type="http://schemas.openxmlformats.org/officeDocument/2006/relationships/slideLayout" Target="../slideLayouts/slideLayout624.xml"/><Relationship Id="rId6" Type="http://schemas.openxmlformats.org/officeDocument/2006/relationships/slideLayout" Target="../slideLayouts/slideLayout623.xml"/><Relationship Id="rId5" Type="http://schemas.openxmlformats.org/officeDocument/2006/relationships/slideLayout" Target="../slideLayouts/slideLayout622.xml"/><Relationship Id="rId4" Type="http://schemas.openxmlformats.org/officeDocument/2006/relationships/slideLayout" Target="../slideLayouts/slideLayout621.xml"/><Relationship Id="rId3" Type="http://schemas.openxmlformats.org/officeDocument/2006/relationships/slideLayout" Target="../slideLayouts/slideLayout620.xml"/><Relationship Id="rId2" Type="http://schemas.openxmlformats.org/officeDocument/2006/relationships/slideLayout" Target="../slideLayouts/slideLayout619.xml"/><Relationship Id="rId15" Type="http://schemas.openxmlformats.org/officeDocument/2006/relationships/theme" Target="../theme/theme51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629.xml"/><Relationship Id="rId11" Type="http://schemas.openxmlformats.org/officeDocument/2006/relationships/slideLayout" Target="../slideLayouts/slideLayout628.xml"/><Relationship Id="rId10" Type="http://schemas.openxmlformats.org/officeDocument/2006/relationships/slideLayout" Target="../slideLayouts/slideLayout627.xml"/><Relationship Id="rId1" Type="http://schemas.openxmlformats.org/officeDocument/2006/relationships/slideLayout" Target="../slideLayouts/slideLayout618.xml"/></Relationships>
</file>

<file path=ppt/slideMasters/_rels/slideMaster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0.xml"/><Relationship Id="rId8" Type="http://schemas.openxmlformats.org/officeDocument/2006/relationships/slideLayout" Target="../slideLayouts/slideLayout69.xml"/><Relationship Id="rId7" Type="http://schemas.openxmlformats.org/officeDocument/2006/relationships/slideLayout" Target="../slideLayouts/slideLayout68.xml"/><Relationship Id="rId6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5.xml"/><Relationship Id="rId3" Type="http://schemas.openxmlformats.org/officeDocument/2006/relationships/slideLayout" Target="../slideLayouts/slideLayout64.xml"/><Relationship Id="rId2" Type="http://schemas.openxmlformats.org/officeDocument/2006/relationships/slideLayout" Target="../slideLayouts/slideLayout63.xml"/><Relationship Id="rId15" Type="http://schemas.openxmlformats.org/officeDocument/2006/relationships/theme" Target="../theme/theme6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73.xml"/><Relationship Id="rId11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71.xml"/><Relationship Id="rId1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2.xml"/><Relationship Id="rId8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0.xml"/><Relationship Id="rId6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6.xml"/><Relationship Id="rId2" Type="http://schemas.openxmlformats.org/officeDocument/2006/relationships/slideLayout" Target="../slideLayouts/slideLayout75.xml"/><Relationship Id="rId15" Type="http://schemas.openxmlformats.org/officeDocument/2006/relationships/theme" Target="../theme/theme7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3.xml"/><Relationship Id="rId1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2.xml"/><Relationship Id="rId6" Type="http://schemas.openxmlformats.org/officeDocument/2006/relationships/slideLayout" Target="../slideLayouts/slideLayout91.xml"/><Relationship Id="rId5" Type="http://schemas.openxmlformats.org/officeDocument/2006/relationships/slideLayout" Target="../slideLayouts/slideLayout90.xml"/><Relationship Id="rId4" Type="http://schemas.openxmlformats.org/officeDocument/2006/relationships/slideLayout" Target="../slideLayouts/slideLayout89.xml"/><Relationship Id="rId3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7.xml"/><Relationship Id="rId15" Type="http://schemas.openxmlformats.org/officeDocument/2006/relationships/theme" Target="../theme/theme8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97.xml"/><Relationship Id="rId11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95.xml"/><Relationship Id="rId1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6.xml"/><Relationship Id="rId8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102.xml"/><Relationship Id="rId4" Type="http://schemas.openxmlformats.org/officeDocument/2006/relationships/slideLayout" Target="../slideLayouts/slideLayout101.xml"/><Relationship Id="rId3" Type="http://schemas.openxmlformats.org/officeDocument/2006/relationships/slideLayout" Target="../slideLayouts/slideLayout100.xml"/><Relationship Id="rId2" Type="http://schemas.openxmlformats.org/officeDocument/2006/relationships/slideLayout" Target="../slideLayouts/slideLayout99.xml"/><Relationship Id="rId15" Type="http://schemas.openxmlformats.org/officeDocument/2006/relationships/theme" Target="../theme/theme9.xml"/><Relationship Id="rId14" Type="http://schemas.openxmlformats.org/officeDocument/2006/relationships/image" Target="../media/image3.png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09.xml"/><Relationship Id="rId11" Type="http://schemas.openxmlformats.org/officeDocument/2006/relationships/slideLayout" Target="../slideLayouts/slideLayout108.xml"/><Relationship Id="rId10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  <p:sldLayoutId id="214748377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  <p:sldLayoutId id="214748381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  <p:sldLayoutId id="214748383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  <p:sldLayoutId id="2147483851" r:id="rId7"/>
    <p:sldLayoutId id="2147483852" r:id="rId8"/>
    <p:sldLayoutId id="2147483853" r:id="rId9"/>
    <p:sldLayoutId id="2147483854" r:id="rId10"/>
    <p:sldLayoutId id="2147483855" r:id="rId11"/>
    <p:sldLayoutId id="214748385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  <p:sldLayoutId id="214748389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  <p:sldLayoutId id="214748393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  <p:sldLayoutId id="214748394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  <p:sldLayoutId id="21474839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  <p:sldLayoutId id="2147484013" r:id="rId13"/>
    <p:sldLayoutId id="2147484014" r:id="rId14"/>
    <p:sldLayoutId id="2147484015" r:id="rId15"/>
    <p:sldLayoutId id="2147484016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  <p:sldLayoutId id="2147484046" r:id="rId15"/>
    <p:sldLayoutId id="2147484047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9" r:id="rId1"/>
    <p:sldLayoutId id="2147484050" r:id="rId2"/>
    <p:sldLayoutId id="2147484051" r:id="rId3"/>
    <p:sldLayoutId id="2147484052" r:id="rId4"/>
    <p:sldLayoutId id="2147484053" r:id="rId5"/>
    <p:sldLayoutId id="2147484054" r:id="rId6"/>
    <p:sldLayoutId id="2147484055" r:id="rId7"/>
    <p:sldLayoutId id="2147484056" r:id="rId8"/>
    <p:sldLayoutId id="2147484057" r:id="rId9"/>
    <p:sldLayoutId id="2147484058" r:id="rId10"/>
    <p:sldLayoutId id="2147484059" r:id="rId11"/>
    <p:sldLayoutId id="21474840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3" r:id="rId2"/>
    <p:sldLayoutId id="2147484064" r:id="rId3"/>
    <p:sldLayoutId id="2147484065" r:id="rId4"/>
    <p:sldLayoutId id="2147484066" r:id="rId5"/>
    <p:sldLayoutId id="2147484067" r:id="rId6"/>
    <p:sldLayoutId id="2147484068" r:id="rId7"/>
    <p:sldLayoutId id="2147484069" r:id="rId8"/>
    <p:sldLayoutId id="2147484070" r:id="rId9"/>
    <p:sldLayoutId id="2147484071" r:id="rId10"/>
    <p:sldLayoutId id="2147484072" r:id="rId11"/>
    <p:sldLayoutId id="21474840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8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7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08" r:id="rId1"/>
    <p:sldLayoutId id="2147484109" r:id="rId2"/>
    <p:sldLayoutId id="2147484110" r:id="rId3"/>
    <p:sldLayoutId id="2147484111" r:id="rId4"/>
    <p:sldLayoutId id="2147484112" r:id="rId5"/>
    <p:sldLayoutId id="2147484113" r:id="rId6"/>
    <p:sldLayoutId id="2147484114" r:id="rId7"/>
    <p:sldLayoutId id="2147484115" r:id="rId8"/>
    <p:sldLayoutId id="2147484116" r:id="rId9"/>
    <p:sldLayoutId id="2147484117" r:id="rId10"/>
    <p:sldLayoutId id="2147484118" r:id="rId11"/>
    <p:sldLayoutId id="214748411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1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35" r:id="rId2"/>
    <p:sldLayoutId id="2147484136" r:id="rId3"/>
    <p:sldLayoutId id="2147484137" r:id="rId4"/>
    <p:sldLayoutId id="2147484138" r:id="rId5"/>
    <p:sldLayoutId id="2147484139" r:id="rId6"/>
    <p:sldLayoutId id="2147484140" r:id="rId7"/>
    <p:sldLayoutId id="2147484141" r:id="rId8"/>
    <p:sldLayoutId id="2147484142" r:id="rId9"/>
    <p:sldLayoutId id="2147484143" r:id="rId10"/>
    <p:sldLayoutId id="2147484144" r:id="rId11"/>
    <p:sldLayoutId id="21474841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50" r:id="rId4"/>
    <p:sldLayoutId id="2147484151" r:id="rId5"/>
    <p:sldLayoutId id="2147484152" r:id="rId6"/>
    <p:sldLayoutId id="2147484153" r:id="rId7"/>
    <p:sldLayoutId id="2147484154" r:id="rId8"/>
    <p:sldLayoutId id="2147484155" r:id="rId9"/>
    <p:sldLayoutId id="2147484156" r:id="rId10"/>
    <p:sldLayoutId id="2147484157" r:id="rId11"/>
    <p:sldLayoutId id="21474841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60" r:id="rId1"/>
    <p:sldLayoutId id="2147484161" r:id="rId2"/>
    <p:sldLayoutId id="2147484162" r:id="rId3"/>
    <p:sldLayoutId id="2147484163" r:id="rId4"/>
    <p:sldLayoutId id="2147484164" r:id="rId5"/>
    <p:sldLayoutId id="2147484165" r:id="rId6"/>
    <p:sldLayoutId id="2147484166" r:id="rId7"/>
    <p:sldLayoutId id="2147484167" r:id="rId8"/>
    <p:sldLayoutId id="2147484168" r:id="rId9"/>
    <p:sldLayoutId id="2147484169" r:id="rId10"/>
    <p:sldLayoutId id="2147484170" r:id="rId11"/>
    <p:sldLayoutId id="214748417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3" r:id="rId1"/>
    <p:sldLayoutId id="2147484174" r:id="rId2"/>
    <p:sldLayoutId id="2147484175" r:id="rId3"/>
    <p:sldLayoutId id="2147484176" r:id="rId4"/>
    <p:sldLayoutId id="2147484177" r:id="rId5"/>
    <p:sldLayoutId id="2147484178" r:id="rId6"/>
    <p:sldLayoutId id="2147484179" r:id="rId7"/>
    <p:sldLayoutId id="2147484180" r:id="rId8"/>
    <p:sldLayoutId id="2147484181" r:id="rId9"/>
    <p:sldLayoutId id="2147484182" r:id="rId10"/>
    <p:sldLayoutId id="2147484183" r:id="rId11"/>
    <p:sldLayoutId id="21474841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6" r:id="rId1"/>
    <p:sldLayoutId id="2147484187" r:id="rId2"/>
    <p:sldLayoutId id="2147484188" r:id="rId3"/>
    <p:sldLayoutId id="2147484189" r:id="rId4"/>
    <p:sldLayoutId id="2147484190" r:id="rId5"/>
    <p:sldLayoutId id="2147484191" r:id="rId6"/>
    <p:sldLayoutId id="2147484192" r:id="rId7"/>
    <p:sldLayoutId id="2147484193" r:id="rId8"/>
    <p:sldLayoutId id="2147484194" r:id="rId9"/>
    <p:sldLayoutId id="2147484195" r:id="rId10"/>
    <p:sldLayoutId id="2147484196" r:id="rId11"/>
    <p:sldLayoutId id="214748419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99" r:id="rId1"/>
    <p:sldLayoutId id="2147484200" r:id="rId2"/>
    <p:sldLayoutId id="2147484201" r:id="rId3"/>
    <p:sldLayoutId id="2147484202" r:id="rId4"/>
    <p:sldLayoutId id="2147484203" r:id="rId5"/>
    <p:sldLayoutId id="2147484204" r:id="rId6"/>
    <p:sldLayoutId id="2147484205" r:id="rId7"/>
    <p:sldLayoutId id="2147484206" r:id="rId8"/>
    <p:sldLayoutId id="2147484207" r:id="rId9"/>
    <p:sldLayoutId id="2147484208" r:id="rId10"/>
    <p:sldLayoutId id="2147484209" r:id="rId11"/>
    <p:sldLayoutId id="214748421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12" r:id="rId1"/>
    <p:sldLayoutId id="2147484213" r:id="rId2"/>
    <p:sldLayoutId id="2147484214" r:id="rId3"/>
    <p:sldLayoutId id="2147484215" r:id="rId4"/>
    <p:sldLayoutId id="2147484216" r:id="rId5"/>
    <p:sldLayoutId id="2147484217" r:id="rId6"/>
    <p:sldLayoutId id="2147484218" r:id="rId7"/>
    <p:sldLayoutId id="2147484219" r:id="rId8"/>
    <p:sldLayoutId id="2147484220" r:id="rId9"/>
    <p:sldLayoutId id="2147484221" r:id="rId10"/>
    <p:sldLayoutId id="2147484222" r:id="rId11"/>
    <p:sldLayoutId id="214748422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5" r:id="rId1"/>
    <p:sldLayoutId id="2147484226" r:id="rId2"/>
    <p:sldLayoutId id="2147484227" r:id="rId3"/>
    <p:sldLayoutId id="2147484228" r:id="rId4"/>
    <p:sldLayoutId id="2147484229" r:id="rId5"/>
    <p:sldLayoutId id="2147484230" r:id="rId6"/>
    <p:sldLayoutId id="2147484231" r:id="rId7"/>
    <p:sldLayoutId id="2147484232" r:id="rId8"/>
    <p:sldLayoutId id="2147484233" r:id="rId9"/>
    <p:sldLayoutId id="2147484234" r:id="rId10"/>
    <p:sldLayoutId id="2147484235" r:id="rId11"/>
    <p:sldLayoutId id="214748423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8" r:id="rId1"/>
    <p:sldLayoutId id="2147484239" r:id="rId2"/>
    <p:sldLayoutId id="2147484240" r:id="rId3"/>
    <p:sldLayoutId id="2147484241" r:id="rId4"/>
    <p:sldLayoutId id="2147484242" r:id="rId5"/>
    <p:sldLayoutId id="2147484243" r:id="rId6"/>
    <p:sldLayoutId id="2147484244" r:id="rId7"/>
    <p:sldLayoutId id="2147484245" r:id="rId8"/>
    <p:sldLayoutId id="2147484246" r:id="rId9"/>
    <p:sldLayoutId id="2147484247" r:id="rId10"/>
    <p:sldLayoutId id="2147484248" r:id="rId11"/>
    <p:sldLayoutId id="214748424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1" r:id="rId1"/>
    <p:sldLayoutId id="2147484252" r:id="rId2"/>
    <p:sldLayoutId id="2147484253" r:id="rId3"/>
    <p:sldLayoutId id="2147484254" r:id="rId4"/>
    <p:sldLayoutId id="2147484255" r:id="rId5"/>
    <p:sldLayoutId id="2147484256" r:id="rId6"/>
    <p:sldLayoutId id="2147484257" r:id="rId7"/>
    <p:sldLayoutId id="2147484258" r:id="rId8"/>
    <p:sldLayoutId id="2147484259" r:id="rId9"/>
    <p:sldLayoutId id="2147484260" r:id="rId10"/>
    <p:sldLayoutId id="2147484261" r:id="rId11"/>
    <p:sldLayoutId id="214748426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4" r:id="rId1"/>
    <p:sldLayoutId id="2147484265" r:id="rId2"/>
    <p:sldLayoutId id="2147484266" r:id="rId3"/>
    <p:sldLayoutId id="2147484267" r:id="rId4"/>
    <p:sldLayoutId id="2147484268" r:id="rId5"/>
    <p:sldLayoutId id="2147484269" r:id="rId6"/>
    <p:sldLayoutId id="2147484270" r:id="rId7"/>
    <p:sldLayoutId id="2147484271" r:id="rId8"/>
    <p:sldLayoutId id="2147484272" r:id="rId9"/>
    <p:sldLayoutId id="2147484273" r:id="rId10"/>
    <p:sldLayoutId id="2147484274" r:id="rId11"/>
    <p:sldLayoutId id="214748427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0" r:id="rId1"/>
    <p:sldLayoutId id="2147484291" r:id="rId2"/>
    <p:sldLayoutId id="2147484292" r:id="rId3"/>
    <p:sldLayoutId id="2147484293" r:id="rId4"/>
    <p:sldLayoutId id="2147484294" r:id="rId5"/>
    <p:sldLayoutId id="2147484295" r:id="rId6"/>
    <p:sldLayoutId id="2147484296" r:id="rId7"/>
    <p:sldLayoutId id="2147484297" r:id="rId8"/>
    <p:sldLayoutId id="2147484298" r:id="rId9"/>
    <p:sldLayoutId id="2147484299" r:id="rId10"/>
    <p:sldLayoutId id="2147484300" r:id="rId11"/>
    <p:sldLayoutId id="214748430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  <p:sldLayoutId id="2147484304" r:id="rId2"/>
    <p:sldLayoutId id="2147484305" r:id="rId3"/>
    <p:sldLayoutId id="2147484306" r:id="rId4"/>
    <p:sldLayoutId id="2147484307" r:id="rId5"/>
    <p:sldLayoutId id="2147484308" r:id="rId6"/>
    <p:sldLayoutId id="2147484309" r:id="rId7"/>
    <p:sldLayoutId id="2147484310" r:id="rId8"/>
    <p:sldLayoutId id="2147484311" r:id="rId9"/>
    <p:sldLayoutId id="2147484312" r:id="rId10"/>
    <p:sldLayoutId id="2147484313" r:id="rId11"/>
    <p:sldLayoutId id="214748431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16" r:id="rId1"/>
    <p:sldLayoutId id="2147484317" r:id="rId2"/>
    <p:sldLayoutId id="2147484318" r:id="rId3"/>
    <p:sldLayoutId id="2147484319" r:id="rId4"/>
    <p:sldLayoutId id="2147484320" r:id="rId5"/>
    <p:sldLayoutId id="2147484321" r:id="rId6"/>
    <p:sldLayoutId id="2147484322" r:id="rId7"/>
    <p:sldLayoutId id="2147484323" r:id="rId8"/>
    <p:sldLayoutId id="2147484324" r:id="rId9"/>
    <p:sldLayoutId id="2147484325" r:id="rId10"/>
    <p:sldLayoutId id="2147484326" r:id="rId11"/>
    <p:sldLayoutId id="214748432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268413"/>
            <a:ext cx="109728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</p:txBody>
      </p:sp>
      <p:sp>
        <p:nvSpPr>
          <p:cNvPr id="5" name="矩形 4"/>
          <p:cNvSpPr/>
          <p:nvPr userDrawn="1"/>
        </p:nvSpPr>
        <p:spPr bwMode="auto">
          <a:xfrm>
            <a:off x="71968" y="0"/>
            <a:ext cx="2529417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8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812800" y="149226"/>
            <a:ext cx="10668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563033" y="862013"/>
            <a:ext cx="1109980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3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32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黑体" panose="02010609060101010101" pitchFamily="2" charset="-122"/>
          <a:ea typeface="黑体" panose="0201060906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133984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449580" indent="-44958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4"/>
        </a:buBlip>
        <a:defRPr lang="zh-CN" altLang="en-US" sz="2800" dirty="0">
          <a:solidFill>
            <a:srgbClr val="133984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2400">
          <a:solidFill>
            <a:srgbClr val="133984"/>
          </a:solidFill>
          <a:latin typeface="+mn-lt"/>
          <a:ea typeface="+mn-ea"/>
        </a:defRPr>
      </a:lvl2pPr>
      <a:lvl3pPr marL="1322705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宋体" panose="02010600030101010101" pitchFamily="2" charset="-122"/>
        </a:defRPr>
      </a:lvl3pPr>
      <a:lvl4pPr marL="1730375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13868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958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30530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5102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96748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560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84.xml"/><Relationship Id="rId1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572.xml"/><Relationship Id="rId3" Type="http://schemas.openxmlformats.org/officeDocument/2006/relationships/image" Target="../media/image3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596.xml"/><Relationship Id="rId1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608.xml"/><Relationship Id="rId2" Type="http://schemas.openxmlformats.org/officeDocument/2006/relationships/image" Target="../media/image39.wmf"/><Relationship Id="rId1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620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488.xml"/><Relationship Id="rId10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image" Target="../media/image17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8" Type="http://schemas.openxmlformats.org/officeDocument/2006/relationships/notesSlide" Target="../notesSlides/notesSlide4.xml"/><Relationship Id="rId27" Type="http://schemas.openxmlformats.org/officeDocument/2006/relationships/slideLayout" Target="../slideLayouts/slideLayout316.xml"/><Relationship Id="rId26" Type="http://schemas.openxmlformats.org/officeDocument/2006/relationships/image" Target="../media/image23.png"/><Relationship Id="rId25" Type="http://schemas.openxmlformats.org/officeDocument/2006/relationships/image" Target="../media/image22.png"/><Relationship Id="rId24" Type="http://schemas.openxmlformats.org/officeDocument/2006/relationships/tags" Target="../tags/tag18.xml"/><Relationship Id="rId23" Type="http://schemas.openxmlformats.org/officeDocument/2006/relationships/tags" Target="../tags/tag17.xml"/><Relationship Id="rId22" Type="http://schemas.openxmlformats.org/officeDocument/2006/relationships/tags" Target="../tags/tag16.xml"/><Relationship Id="rId21" Type="http://schemas.openxmlformats.org/officeDocument/2006/relationships/image" Target="../media/image21.png"/><Relationship Id="rId20" Type="http://schemas.openxmlformats.org/officeDocument/2006/relationships/tags" Target="../tags/tag15.xml"/><Relationship Id="rId2" Type="http://schemas.openxmlformats.org/officeDocument/2006/relationships/image" Target="../media/image16.png"/><Relationship Id="rId19" Type="http://schemas.openxmlformats.org/officeDocument/2006/relationships/image" Target="../media/image20.png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image" Target="../media/image19.png"/><Relationship Id="rId11" Type="http://schemas.openxmlformats.org/officeDocument/2006/relationships/tags" Target="../tags/tag8.xml"/><Relationship Id="rId10" Type="http://schemas.openxmlformats.org/officeDocument/2006/relationships/image" Target="../media/image18.png"/><Relationship Id="rId1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00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12.xml"/><Relationship Id="rId1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24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536.xml"/><Relationship Id="rId1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48.xml"/><Relationship Id="rId1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759460" y="2074545"/>
            <a:ext cx="10673080" cy="130746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9pPr>
          </a:lstStyle>
          <a:p>
            <a:pPr algn="ctr">
              <a:defRPr/>
            </a:pPr>
            <a:r>
              <a:rPr lang="zh-CN" altLang="en-US" sz="4800" dirty="0">
                <a:solidFill>
                  <a:srgbClr val="274FA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期中考试题讲解</a:t>
            </a:r>
            <a:endParaRPr lang="zh-CN" altLang="en-US" sz="48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63" y="4395515"/>
            <a:ext cx="3704252" cy="246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四、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数组合并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（贪心）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1212215"/>
            <a:ext cx="11704320" cy="7010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59815" y="218757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会场安排问题，算法实现题</a:t>
            </a:r>
            <a:r>
              <a:rPr lang="en-US" altLang="zh-CN"/>
              <a:t>4-1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b="13604"/>
          <a:stretch>
            <a:fillRect/>
          </a:stretch>
        </p:blipFill>
        <p:spPr>
          <a:xfrm>
            <a:off x="982345" y="2768600"/>
            <a:ext cx="9973310" cy="37134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四、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数组合并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（贪心）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92235" y="3316605"/>
            <a:ext cx="29305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</a:pPr>
            <a:r>
              <a:rPr lang="zh-CN" altLang="en-US"/>
              <a:t>优先队列维护每个会议室中的活动</a:t>
            </a:r>
            <a:r>
              <a:rPr lang="zh-CN" altLang="en-US"/>
              <a:t>的最后结束</a:t>
            </a:r>
            <a:r>
              <a:rPr lang="zh-CN" altLang="en-US"/>
              <a:t>时间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25" y="962660"/>
            <a:ext cx="8426450" cy="58267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646795" y="1259840"/>
            <a:ext cx="2838450" cy="1060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</a:pPr>
            <a:r>
              <a:rPr lang="zh-CN" altLang="en-US"/>
              <a:t>贪心策略：按左端点排序，如果有会议室空闲则当前活动使用该会议室，否则再新开一个会议室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五、字符串的删除（动态规划）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305" y="1226185"/>
            <a:ext cx="11279505" cy="781050"/>
          </a:xfrm>
          <a:prstGeom prst="rect">
            <a:avLst/>
          </a:prstGeom>
        </p:spPr>
      </p:pic>
      <p:graphicFrame>
        <p:nvGraphicFramePr>
          <p:cNvPr id="34818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2052320" y="3320415"/>
          <a:ext cx="7297420" cy="243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7" name="公式" r:id="rId2" imgW="3733800" imgH="1244600" progId="Equation.3">
                  <p:embed/>
                </p:oleObj>
              </mc:Choice>
              <mc:Fallback>
                <p:oleObj name="公式" r:id="rId2" imgW="3733800" imgH="1244600" progId="Equation.3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320" y="3320415"/>
                        <a:ext cx="7297420" cy="2432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644015" y="2336800"/>
            <a:ext cx="80149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word1</a:t>
            </a:r>
            <a:r>
              <a:rPr lang="zh-CN" altLang="en-US" sz="1600"/>
              <a:t>和</a:t>
            </a:r>
            <a:r>
              <a:rPr lang="en-US" altLang="zh-CN" sz="1600"/>
              <a:t>word2</a:t>
            </a:r>
            <a:r>
              <a:rPr lang="zh-CN" altLang="en-US" sz="1600"/>
              <a:t>最终长度最大时所需要的删除步数最小</a:t>
            </a:r>
            <a:r>
              <a:rPr lang="en-US" altLang="zh-CN" sz="1600"/>
              <a:t> ==&gt; </a:t>
            </a:r>
            <a:r>
              <a:rPr lang="zh-CN" altLang="en-US" sz="1600"/>
              <a:t>最长公共子序列</a:t>
            </a:r>
            <a:endParaRPr lang="zh-CN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五、字符串的删除（动态规划）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2900" y="965200"/>
            <a:ext cx="5990590" cy="5850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五、字符串的删除（动态规划）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aphicFrame>
        <p:nvGraphicFramePr>
          <p:cNvPr id="34818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352233" y="2465070"/>
          <a:ext cx="9407525" cy="243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277" name="公式" r:id="rId1" imgW="4813300" imgH="1244600" progId="Equation.3">
                  <p:embed/>
                </p:oleObj>
              </mc:Choice>
              <mc:Fallback>
                <p:oleObj name="公式" r:id="rId1" imgW="4813300" imgH="1244600" progId="Equation.3">
                  <p:embed/>
                  <p:pic>
                    <p:nvPicPr>
                      <p:cNvPr id="0" name="Picture 1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233" y="2465070"/>
                        <a:ext cx="9407525" cy="24326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352550" y="1776730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</a:rPr>
              <a:t>法二：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五、字符串的删除（动态规划）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009900" y="1186815"/>
            <a:ext cx="5254625" cy="5326380"/>
            <a:chOff x="4751" y="1718"/>
            <a:chExt cx="8096" cy="8098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rcRect b="14839"/>
            <a:stretch>
              <a:fillRect/>
            </a:stretch>
          </p:blipFill>
          <p:spPr>
            <a:xfrm>
              <a:off x="4751" y="1718"/>
              <a:ext cx="8096" cy="769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70" y="9414"/>
              <a:ext cx="2545" cy="402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/>
        </p:nvGrpSpPr>
        <p:grpSpPr>
          <a:xfrm>
            <a:off x="2409209" y="1268592"/>
            <a:ext cx="9029701" cy="1950720"/>
            <a:chOff x="1588525" y="1203598"/>
            <a:chExt cx="6071296" cy="1062680"/>
          </a:xfrm>
        </p:grpSpPr>
        <p:sp>
          <p:nvSpPr>
            <p:cNvPr id="3" name="Text Placeholder 4"/>
            <p:cNvSpPr txBox="1">
              <a:spLocks noChangeArrowheads="1"/>
            </p:cNvSpPr>
            <p:nvPr/>
          </p:nvSpPr>
          <p:spPr bwMode="auto">
            <a:xfrm>
              <a:off x="1592795" y="1203598"/>
              <a:ext cx="6067026" cy="647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一、函数阶的比较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Text Placeholder 4"/>
            <p:cNvSpPr txBox="1">
              <a:spLocks noChangeArrowheads="1"/>
            </p:cNvSpPr>
            <p:nvPr/>
          </p:nvSpPr>
          <p:spPr bwMode="auto">
            <a:xfrm>
              <a:off x="1588525" y="1699308"/>
              <a:ext cx="4910833" cy="566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685800"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defTabSz="685800"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defTabSz="68580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defTabSz="685800"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defTabSz="685800" eaLnBrk="0" fontAlgn="base" hangingPunct="0"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indent="-257175" eaLnBrk="1" hangingPunct="1">
                <a:spcBef>
                  <a:spcPct val="20000"/>
                </a:spcBef>
              </a:pPr>
              <a:r>
                <a:rPr lang="zh-CN" altLang="en-US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二、分治求数组最值</a:t>
              </a:r>
              <a:endPara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Text Placeholder 4"/>
          <p:cNvSpPr txBox="1">
            <a:spLocks noChangeArrowheads="1"/>
          </p:cNvSpPr>
          <p:nvPr/>
        </p:nvSpPr>
        <p:spPr bwMode="auto">
          <a:xfrm>
            <a:off x="2415560" y="3775216"/>
            <a:ext cx="6126741" cy="118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58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58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257175" eaLnBrk="1" hangingPunct="1">
              <a:spcBef>
                <a:spcPct val="20000"/>
              </a:spcBef>
            </a:pP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535021" y="116732"/>
            <a:ext cx="397861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Outline</a:t>
            </a:r>
            <a:endParaRPr lang="en-US" alt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4" name="Text Placeholder 4"/>
          <p:cNvSpPr txBox="1">
            <a:spLocks noChangeArrowheads="1"/>
          </p:cNvSpPr>
          <p:nvPr/>
        </p:nvSpPr>
        <p:spPr bwMode="auto">
          <a:xfrm>
            <a:off x="2409210" y="3107552"/>
            <a:ext cx="730377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58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58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257175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三、硬币兑换（动态规划）</a:t>
            </a:r>
            <a:endParaRPr lang="zh-CN" altLang="en-US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 Placeholder 4"/>
          <p:cNvSpPr txBox="1">
            <a:spLocks noChangeArrowheads="1"/>
          </p:cNvSpPr>
          <p:nvPr/>
        </p:nvSpPr>
        <p:spPr bwMode="auto">
          <a:xfrm>
            <a:off x="2415560" y="4002902"/>
            <a:ext cx="730377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58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58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257175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四、数组合并（贪心）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 Placeholder 4"/>
          <p:cNvSpPr txBox="1">
            <a:spLocks noChangeArrowheads="1"/>
          </p:cNvSpPr>
          <p:nvPr/>
        </p:nvSpPr>
        <p:spPr bwMode="auto">
          <a:xfrm>
            <a:off x="2415560" y="4845547"/>
            <a:ext cx="7303770" cy="104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6858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defTabSz="685800"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defTabSz="68580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defTabSz="685800"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defTabSz="685800"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indent="-257175" eaLnBrk="1" hangingPunct="1">
              <a:spcBef>
                <a:spcPct val="20000"/>
              </a:spcBef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五、字符串的删除（动态规划）</a:t>
            </a:r>
            <a:endParaRPr lang="zh-CN" altLang="en-US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一、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分治求数组最值</a:t>
            </a:r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9830" y="1199515"/>
            <a:ext cx="5663565" cy="2124075"/>
          </a:xfrm>
          <a:prstGeom prst="rect">
            <a:avLst/>
          </a:prstGeom>
        </p:spPr>
      </p:pic>
      <p:grpSp>
        <p:nvGrpSpPr>
          <p:cNvPr id="33" name="组合 32"/>
          <p:cNvGrpSpPr/>
          <p:nvPr/>
        </p:nvGrpSpPr>
        <p:grpSpPr>
          <a:xfrm>
            <a:off x="565785" y="3904615"/>
            <a:ext cx="11113135" cy="2024380"/>
            <a:chOff x="839" y="5386"/>
            <a:chExt cx="17501" cy="3188"/>
          </a:xfrm>
        </p:grpSpPr>
        <p:grpSp>
          <p:nvGrpSpPr>
            <p:cNvPr id="19" name="组合 18"/>
            <p:cNvGrpSpPr/>
            <p:nvPr/>
          </p:nvGrpSpPr>
          <p:grpSpPr>
            <a:xfrm>
              <a:off x="915" y="5386"/>
              <a:ext cx="16293" cy="1047"/>
              <a:chOff x="1646" y="5923"/>
              <a:chExt cx="17050" cy="115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1646" y="5923"/>
                <a:ext cx="17051" cy="636"/>
                <a:chOff x="1646" y="5923"/>
                <a:chExt cx="17051" cy="636"/>
              </a:xfrm>
            </p:grpSpPr>
            <p:pic>
              <p:nvPicPr>
                <p:cNvPr id="8" name="图片 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6" y="5923"/>
                  <a:ext cx="6312" cy="552"/>
                </a:xfrm>
                <a:prstGeom prst="rect">
                  <a:avLst/>
                </a:prstGeom>
              </p:spPr>
            </p:pic>
            <p:pic>
              <p:nvPicPr>
                <p:cNvPr id="10" name="图片 9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49" y="5959"/>
                  <a:ext cx="10848" cy="600"/>
                </a:xfrm>
                <a:prstGeom prst="rect">
                  <a:avLst/>
                </a:prstGeom>
              </p:spPr>
            </p:pic>
          </p:grpSp>
          <p:grpSp>
            <p:nvGrpSpPr>
              <p:cNvPr id="18" name="组合 17"/>
              <p:cNvGrpSpPr/>
              <p:nvPr/>
            </p:nvGrpSpPr>
            <p:grpSpPr>
              <a:xfrm>
                <a:off x="1646" y="6475"/>
                <a:ext cx="13182" cy="600"/>
                <a:chOff x="1646" y="6475"/>
                <a:chExt cx="13182" cy="600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46" y="6475"/>
                  <a:ext cx="4032" cy="600"/>
                </a:xfrm>
                <a:prstGeom prst="rect">
                  <a:avLst/>
                </a:prstGeom>
              </p:spPr>
            </p:pic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00" y="6559"/>
                  <a:ext cx="9228" cy="504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0" name="组合 29"/>
            <p:cNvGrpSpPr/>
            <p:nvPr/>
          </p:nvGrpSpPr>
          <p:grpSpPr>
            <a:xfrm>
              <a:off x="863" y="6676"/>
              <a:ext cx="17477" cy="1004"/>
              <a:chOff x="863" y="6676"/>
              <a:chExt cx="17602" cy="1022"/>
            </a:xfrm>
          </p:grpSpPr>
          <p:grpSp>
            <p:nvGrpSpPr>
              <p:cNvPr id="28" name="组合 27"/>
              <p:cNvGrpSpPr/>
              <p:nvPr/>
            </p:nvGrpSpPr>
            <p:grpSpPr>
              <a:xfrm>
                <a:off x="863" y="6676"/>
                <a:ext cx="17603" cy="606"/>
                <a:chOff x="863" y="6676"/>
                <a:chExt cx="17603" cy="606"/>
              </a:xfrm>
            </p:grpSpPr>
            <p:grpSp>
              <p:nvGrpSpPr>
                <p:cNvPr id="23" name="组合 22"/>
                <p:cNvGrpSpPr/>
                <p:nvPr/>
              </p:nvGrpSpPr>
              <p:grpSpPr>
                <a:xfrm>
                  <a:off x="863" y="6676"/>
                  <a:ext cx="11787" cy="607"/>
                  <a:chOff x="1244" y="6676"/>
                  <a:chExt cx="13148" cy="740"/>
                </a:xfrm>
              </p:grpSpPr>
              <p:pic>
                <p:nvPicPr>
                  <p:cNvPr id="20" name="图片 19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44" y="6676"/>
                    <a:ext cx="3648" cy="648"/>
                  </a:xfrm>
                  <a:prstGeom prst="rect">
                    <a:avLst/>
                  </a:prstGeom>
                </p:spPr>
              </p:pic>
              <p:pic>
                <p:nvPicPr>
                  <p:cNvPr id="22" name="图片 21"/>
                  <p:cNvPicPr>
                    <a:picLocks noChangeAspect="1"/>
                  </p:cNvPicPr>
                  <p:nvPr/>
                </p:nvPicPr>
                <p:blipFill>
                  <a:blip r:embed="rId7"/>
                  <a:srcRect l="1281"/>
                  <a:stretch>
                    <a:fillRect/>
                  </a:stretch>
                </p:blipFill>
                <p:spPr>
                  <a:xfrm>
                    <a:off x="4370" y="6696"/>
                    <a:ext cx="10022" cy="72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4" name="图片 2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552" y="6692"/>
                  <a:ext cx="5914" cy="591"/>
                </a:xfrm>
                <a:prstGeom prst="rect">
                  <a:avLst/>
                </a:prstGeom>
              </p:spPr>
            </p:pic>
          </p:grpSp>
          <p:pic>
            <p:nvPicPr>
              <p:cNvPr id="29" name="图片 2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2" y="7208"/>
                <a:ext cx="13128" cy="490"/>
              </a:xfrm>
              <a:prstGeom prst="rect">
                <a:avLst/>
              </a:prstGeom>
            </p:spPr>
          </p:pic>
        </p:grpSp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39" y="8000"/>
              <a:ext cx="13460" cy="5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一、函数阶的比较</a:t>
            </a:r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65785" y="2098675"/>
            <a:ext cx="5047615" cy="2354580"/>
            <a:chOff x="1696" y="2736"/>
            <a:chExt cx="11844" cy="5328"/>
          </a:xfrm>
        </p:grpSpPr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96" y="2736"/>
              <a:ext cx="11844" cy="5328"/>
            </a:xfrm>
            <a:prstGeom prst="rect">
              <a:avLst/>
            </a:prstGeom>
          </p:spPr>
        </p:pic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4" y="7136"/>
              <a:ext cx="4899" cy="836"/>
            </a:xfrm>
            <a:prstGeom prst="rect">
              <a:avLst/>
            </a:prstGeom>
          </p:spPr>
        </p:pic>
      </p:grpSp>
      <p:grpSp>
        <p:nvGrpSpPr>
          <p:cNvPr id="70" name="组合 69"/>
          <p:cNvGrpSpPr/>
          <p:nvPr>
            <p:custDataLst>
              <p:tags r:id="rId3"/>
            </p:custDataLst>
          </p:nvPr>
        </p:nvGrpSpPr>
        <p:grpSpPr>
          <a:xfrm>
            <a:off x="5509260" y="1904365"/>
            <a:ext cx="5151836" cy="2919095"/>
            <a:chOff x="8836" y="2733"/>
            <a:chExt cx="7197" cy="3994"/>
          </a:xfrm>
        </p:grpSpPr>
        <p:grpSp>
          <p:nvGrpSpPr>
            <p:cNvPr id="56" name="组合 55"/>
            <p:cNvGrpSpPr/>
            <p:nvPr>
              <p:custDataLst>
                <p:tags r:id="rId4"/>
              </p:custDataLst>
            </p:nvPr>
          </p:nvGrpSpPr>
          <p:grpSpPr>
            <a:xfrm>
              <a:off x="8836" y="2733"/>
              <a:ext cx="7197" cy="1015"/>
              <a:chOff x="8836" y="2733"/>
              <a:chExt cx="7197" cy="1015"/>
            </a:xfrm>
          </p:grpSpPr>
          <p:grpSp>
            <p:nvGrpSpPr>
              <p:cNvPr id="45" name="组合 44"/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8836" y="2733"/>
                <a:ext cx="6400" cy="1015"/>
                <a:chOff x="8836" y="2733"/>
                <a:chExt cx="6400" cy="1015"/>
              </a:xfrm>
            </p:grpSpPr>
            <p:sp>
              <p:nvSpPr>
                <p:cNvPr id="37" name="文本框 36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8836" y="2999"/>
                  <a:ext cx="6400" cy="4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(1)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(4):</a:t>
                  </a:r>
                  <a:endParaRPr lang="en-US" altLang="zh-CN"/>
                </a:p>
              </p:txBody>
            </p:sp>
            <p:pic>
              <p:nvPicPr>
                <p:cNvPr id="39" name="图片 38"/>
                <p:cNvPicPr>
                  <a:picLocks noChangeAspect="1"/>
                </p:cNvPicPr>
                <p:nvPr>
                  <p:custDataLst>
                    <p:tags r:id="rId7"/>
                  </p:custDataLst>
                </p:nvPr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407" y="2733"/>
                  <a:ext cx="2297" cy="1015"/>
                </a:xfrm>
                <a:prstGeom prst="rect">
                  <a:avLst/>
                </a:prstGeom>
              </p:spPr>
            </p:pic>
            <p:pic>
              <p:nvPicPr>
                <p:cNvPr id="40" name="图片 39"/>
                <p:cNvPicPr>
                  <a:picLocks noChangeAspect="1"/>
                </p:cNvPicPr>
                <p:nvPr>
                  <p:custDataLst>
                    <p:tags r:id="rId9"/>
                  </p:custDataLst>
                </p:nvPr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567" y="3061"/>
                  <a:ext cx="1051" cy="485"/>
                </a:xfrm>
                <a:prstGeom prst="rect">
                  <a:avLst/>
                </a:prstGeom>
              </p:spPr>
            </p:pic>
          </p:grpSp>
          <p:pic>
            <p:nvPicPr>
              <p:cNvPr id="53" name="图片 52"/>
              <p:cNvPicPr>
                <a:picLocks noChangeAspect="1"/>
              </p:cNvPicPr>
              <p:nvPr>
                <p:custDataLst>
                  <p:tags r:id="rId11"/>
                </p:custDataLst>
              </p:nvPr>
            </p:nvPicPr>
            <p:blipFill>
              <a:blip r:embed="rId12"/>
              <a:stretch>
                <a:fillRect/>
              </a:stretch>
            </p:blipFill>
            <p:spPr>
              <a:xfrm>
                <a:off x="13494" y="2982"/>
                <a:ext cx="2539" cy="590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>
              <p:custDataLst>
                <p:tags r:id="rId13"/>
              </p:custDataLst>
            </p:nvPr>
          </p:nvGrpSpPr>
          <p:grpSpPr>
            <a:xfrm>
              <a:off x="8836" y="4207"/>
              <a:ext cx="7087" cy="1014"/>
              <a:chOff x="8836" y="4207"/>
              <a:chExt cx="7087" cy="1014"/>
            </a:xfrm>
          </p:grpSpPr>
          <p:grpSp>
            <p:nvGrpSpPr>
              <p:cNvPr id="52" name="组合 51"/>
              <p:cNvGrpSpPr/>
              <p:nvPr>
                <p:custDataLst>
                  <p:tags r:id="rId14"/>
                </p:custDataLst>
              </p:nvPr>
            </p:nvGrpSpPr>
            <p:grpSpPr>
              <a:xfrm>
                <a:off x="8836" y="4207"/>
                <a:ext cx="6400" cy="1014"/>
                <a:chOff x="8836" y="4207"/>
                <a:chExt cx="6400" cy="1014"/>
              </a:xfrm>
            </p:grpSpPr>
            <p:sp>
              <p:nvSpPr>
                <p:cNvPr id="47" name="文本框 46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8836" y="4473"/>
                  <a:ext cx="6400" cy="4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/>
                    <a:t>(2)</a:t>
                  </a:r>
                  <a:r>
                    <a:rPr lang="zh-CN" altLang="en-US"/>
                    <a:t>、</a:t>
                  </a:r>
                  <a:r>
                    <a:rPr lang="en-US" altLang="zh-CN"/>
                    <a:t>(3):</a:t>
                  </a:r>
                  <a:endParaRPr lang="en-US" altLang="zh-CN"/>
                </a:p>
              </p:txBody>
            </p:sp>
            <p:grpSp>
              <p:nvGrpSpPr>
                <p:cNvPr id="51" name="组合 50"/>
                <p:cNvGrpSpPr/>
                <p:nvPr>
                  <p:custDataLst>
                    <p:tags r:id="rId16"/>
                  </p:custDataLst>
                </p:nvPr>
              </p:nvGrpSpPr>
              <p:grpSpPr>
                <a:xfrm>
                  <a:off x="10407" y="4207"/>
                  <a:ext cx="3304" cy="1014"/>
                  <a:chOff x="10407" y="4207"/>
                  <a:chExt cx="3304" cy="1014"/>
                </a:xfrm>
              </p:grpSpPr>
              <p:pic>
                <p:nvPicPr>
                  <p:cNvPr id="48" name="图片 47"/>
                  <p:cNvPicPr>
                    <a:picLocks noChangeAspect="1"/>
                  </p:cNvPicPr>
                  <p:nvPr>
                    <p:custDataLst>
                      <p:tags r:id="rId17"/>
                    </p:custDataLst>
                  </p:nvPr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407" y="4207"/>
                    <a:ext cx="2297" cy="1015"/>
                  </a:xfrm>
                  <a:prstGeom prst="rect">
                    <a:avLst/>
                  </a:prstGeom>
                </p:spPr>
              </p:pic>
              <p:pic>
                <p:nvPicPr>
                  <p:cNvPr id="50" name="图片 49"/>
                  <p:cNvPicPr>
                    <a:picLocks noChangeAspect="1"/>
                  </p:cNvPicPr>
                  <p:nvPr>
                    <p:custDataLst>
                      <p:tags r:id="rId18"/>
                    </p:custDataLst>
                  </p:nvPr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2567" y="4596"/>
                    <a:ext cx="1145" cy="406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54" name="图片 53"/>
              <p:cNvPicPr>
                <a:picLocks noChangeAspect="1"/>
              </p:cNvPicPr>
              <p:nvPr>
                <p:custDataLst>
                  <p:tags r:id="rId20"/>
                </p:custDataLst>
              </p:nvPr>
            </p:nvPicPr>
            <p:blipFill>
              <a:blip r:embed="rId21"/>
              <a:stretch>
                <a:fillRect/>
              </a:stretch>
            </p:blipFill>
            <p:spPr>
              <a:xfrm>
                <a:off x="13618" y="4484"/>
                <a:ext cx="2305" cy="540"/>
              </a:xfrm>
              <a:prstGeom prst="rect">
                <a:avLst/>
              </a:prstGeom>
            </p:spPr>
          </p:pic>
        </p:grpSp>
        <p:grpSp>
          <p:nvGrpSpPr>
            <p:cNvPr id="61" name="组合 60"/>
            <p:cNvGrpSpPr/>
            <p:nvPr>
              <p:custDataLst>
                <p:tags r:id="rId22"/>
              </p:custDataLst>
            </p:nvPr>
          </p:nvGrpSpPr>
          <p:grpSpPr>
            <a:xfrm rot="0">
              <a:off x="8836" y="5681"/>
              <a:ext cx="6400" cy="1015"/>
              <a:chOff x="8836" y="4207"/>
              <a:chExt cx="6400" cy="1015"/>
            </a:xfrm>
          </p:grpSpPr>
          <p:sp>
            <p:nvSpPr>
              <p:cNvPr id="62" name="文本框 61"/>
              <p:cNvSpPr txBox="1"/>
              <p:nvPr>
                <p:custDataLst>
                  <p:tags r:id="rId23"/>
                </p:custDataLst>
              </p:nvPr>
            </p:nvSpPr>
            <p:spPr>
              <a:xfrm>
                <a:off x="8836" y="4473"/>
                <a:ext cx="6400" cy="4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457200"/>
                <a:r>
                  <a:rPr lang="en-US" altLang="zh-CN"/>
                  <a:t>(5):</a:t>
                </a:r>
                <a:endParaRPr lang="en-US" altLang="zh-CN"/>
              </a:p>
            </p:txBody>
          </p:sp>
          <p:pic>
            <p:nvPicPr>
              <p:cNvPr id="64" name="图片 63"/>
              <p:cNvPicPr>
                <a:picLocks noChangeAspect="1"/>
              </p:cNvPicPr>
              <p:nvPr>
                <p:custDataLst>
                  <p:tags r:id="rId24"/>
                </p:custDataLst>
              </p:nvPr>
            </p:nvPicPr>
            <p:blipFill>
              <a:blip r:embed="rId8"/>
              <a:stretch>
                <a:fillRect/>
              </a:stretch>
            </p:blipFill>
            <p:spPr>
              <a:xfrm>
                <a:off x="10407" y="4207"/>
                <a:ext cx="2297" cy="1015"/>
              </a:xfrm>
              <a:prstGeom prst="rect">
                <a:avLst/>
              </a:prstGeom>
            </p:spPr>
          </p:pic>
        </p:grpSp>
        <p:pic>
          <p:nvPicPr>
            <p:cNvPr id="67" name="图片 66"/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2567" y="5737"/>
              <a:ext cx="849" cy="990"/>
            </a:xfrm>
            <a:prstGeom prst="rect">
              <a:avLst/>
            </a:prstGeom>
          </p:spPr>
        </p:pic>
        <p:pic>
          <p:nvPicPr>
            <p:cNvPr id="69" name="图片 68"/>
            <p:cNvPicPr>
              <a:picLocks noChangeAspect="1"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3416" y="5947"/>
              <a:ext cx="2327" cy="49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二、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分治求数组最值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910" y="1268095"/>
            <a:ext cx="11431905" cy="645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2854960"/>
            <a:ext cx="10442575" cy="73406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821690" y="4096385"/>
            <a:ext cx="8354060" cy="843280"/>
            <a:chOff x="1395" y="5062"/>
            <a:chExt cx="13156" cy="1328"/>
          </a:xfrm>
        </p:grpSpPr>
        <p:sp>
          <p:nvSpPr>
            <p:cNvPr id="6" name="文本框 5"/>
            <p:cNvSpPr txBox="1"/>
            <p:nvPr/>
          </p:nvSpPr>
          <p:spPr>
            <a:xfrm>
              <a:off x="1418" y="5062"/>
              <a:ext cx="1313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分：</a:t>
              </a:r>
              <a:r>
                <a:rPr lang="zh-CN" altLang="en-US"/>
                <a:t>将数组分为两个子数组，在子数组中递归求解最大最小值。（分到什么程度</a:t>
              </a:r>
              <a:r>
                <a:rPr lang="en-US" altLang="zh-CN"/>
                <a:t> =&gt; </a:t>
              </a:r>
              <a:r>
                <a:rPr lang="zh-CN" altLang="en-US"/>
                <a:t>子问题足够简单）</a:t>
              </a:r>
              <a:endParaRPr lang="en-US" altLang="zh-CN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395" y="5907"/>
              <a:ext cx="9471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/>
                <a:t>并：</a:t>
              </a:r>
              <a:r>
                <a:rPr lang="zh-CN" altLang="en-US"/>
                <a:t>比较两个子数组的最大</a:t>
              </a:r>
              <a:r>
                <a:rPr lang="en-US" altLang="zh-CN"/>
                <a:t>/</a:t>
              </a:r>
              <a:r>
                <a:rPr lang="zh-CN" altLang="en-US"/>
                <a:t>小值，较大</a:t>
              </a:r>
              <a:r>
                <a:rPr lang="en-US" altLang="zh-CN"/>
                <a:t>/</a:t>
              </a:r>
              <a:r>
                <a:rPr lang="zh-CN" altLang="en-US"/>
                <a:t>小的那个就是数组的最大</a:t>
              </a:r>
              <a:r>
                <a:rPr lang="en-US" altLang="zh-CN"/>
                <a:t>/</a:t>
              </a:r>
              <a:r>
                <a:rPr lang="zh-CN" altLang="en-US"/>
                <a:t>小值。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二、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分治求数组最值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785" y="1598930"/>
            <a:ext cx="11444605" cy="4095750"/>
            <a:chOff x="542" y="2518"/>
            <a:chExt cx="18023" cy="6450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/>
            <a:srcRect b="38066"/>
            <a:stretch>
              <a:fillRect/>
            </a:stretch>
          </p:blipFill>
          <p:spPr>
            <a:xfrm>
              <a:off x="542" y="2518"/>
              <a:ext cx="9720" cy="64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1"/>
            <a:srcRect t="62116"/>
            <a:stretch>
              <a:fillRect/>
            </a:stretch>
          </p:blipFill>
          <p:spPr>
            <a:xfrm>
              <a:off x="8845" y="3901"/>
              <a:ext cx="9720" cy="39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二、</a:t>
            </a:r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分治求数组最值</a:t>
            </a:r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2465" y="3904615"/>
            <a:ext cx="6362700" cy="106680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800735" y="1916430"/>
            <a:ext cx="5280025" cy="861060"/>
            <a:chOff x="1720" y="2938"/>
            <a:chExt cx="8315" cy="1356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45" y="2938"/>
              <a:ext cx="6590" cy="1357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720" y="3375"/>
              <a:ext cx="195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时间复杂度</a:t>
              </a:r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680960" y="2118360"/>
            <a:ext cx="4064000" cy="306070"/>
            <a:chOff x="10577" y="3381"/>
            <a:chExt cx="6400" cy="482"/>
          </a:xfrm>
        </p:grpSpPr>
        <p:sp>
          <p:nvSpPr>
            <p:cNvPr id="8" name="文本框 7"/>
            <p:cNvSpPr txBox="1"/>
            <p:nvPr/>
          </p:nvSpPr>
          <p:spPr>
            <a:xfrm>
              <a:off x="10577" y="3381"/>
              <a:ext cx="6400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C (n) =    (n)</a:t>
              </a:r>
              <a:endParaRPr lang="en-US" altLang="zh-CN"/>
            </a:p>
          </p:txBody>
        </p: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727" y="3455"/>
              <a:ext cx="370" cy="321"/>
            </a:xfrm>
            <a:prstGeom prst="rect">
              <a:avLst/>
            </a:prstGeom>
          </p:spPr>
        </p:pic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50" y="3599180"/>
            <a:ext cx="4335780" cy="17830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三、硬币兑换（动态规划）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8150" y="1068070"/>
            <a:ext cx="11654155" cy="112649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2322830" y="3305175"/>
            <a:ext cx="6510020" cy="1520190"/>
            <a:chOff x="3525" y="4772"/>
            <a:chExt cx="10252" cy="2394"/>
          </a:xfrm>
        </p:grpSpPr>
        <p:sp>
          <p:nvSpPr>
            <p:cNvPr id="12" name="文本框 11"/>
            <p:cNvSpPr txBox="1"/>
            <p:nvPr/>
          </p:nvSpPr>
          <p:spPr>
            <a:xfrm>
              <a:off x="4177" y="5568"/>
              <a:ext cx="9600" cy="159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 sz="2000"/>
                <a:t>状态转移方程：</a:t>
              </a:r>
              <a:endParaRPr lang="zh-CN" altLang="en-US" sz="2000"/>
            </a:p>
            <a:p>
              <a:pPr indent="0" fontAlgn="auto">
                <a:lnSpc>
                  <a:spcPct val="150000"/>
                </a:lnSpc>
              </a:pPr>
              <a:r>
                <a:rPr lang="en-US" altLang="zh-CN" sz="2000"/>
                <a:t>dp[i] = min</a:t>
              </a:r>
              <a:r>
                <a:rPr lang="en-US" altLang="zh-CN" sz="2000" baseline="-25000"/>
                <a:t>j=0, 1, 2..., n</a:t>
              </a:r>
              <a:r>
                <a:rPr lang="en-US" altLang="zh-CN" sz="2000"/>
                <a:t>(dp[i - coin[j]] + 1)</a:t>
              </a:r>
              <a:endParaRPr lang="en-US" altLang="zh-CN" sz="20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3525" y="4772"/>
              <a:ext cx="10119" cy="62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zh-CN" altLang="en-US" sz="2000"/>
                <a:t>使用数组 </a:t>
              </a:r>
              <a:r>
                <a:rPr lang="en-US" altLang="zh-CN" sz="2000"/>
                <a:t>dp[i] </a:t>
              </a:r>
              <a:r>
                <a:rPr lang="zh-CN" altLang="en-US" sz="2000"/>
                <a:t>表示兑换纸币</a:t>
              </a:r>
              <a:r>
                <a:rPr lang="en-US" altLang="zh-CN" sz="2000"/>
                <a:t> A </a:t>
              </a:r>
              <a:r>
                <a:rPr lang="zh-CN" altLang="en-US" sz="2000"/>
                <a:t>所需要的最少硬币数。</a:t>
              </a:r>
              <a:endParaRPr lang="zh-CN" altLang="en-US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>
          <a:xfrm>
            <a:off x="10878397" y="6611939"/>
            <a:ext cx="1344083" cy="2174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50611F1F-B0D0-4543-BE4D-C428D4BCA17B}" type="slidenum">
              <a:rPr lang="en-US" altLang="zh-CN" smtClean="0"/>
            </a:fld>
            <a:endParaRPr lang="en-US" altLang="zh-CN" sz="12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5785" y="116840"/>
            <a:ext cx="106273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3600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rPr>
              <a:t>三、硬币兑换（动态规划）</a:t>
            </a:r>
            <a:endParaRPr lang="zh-CN" altLang="en-US" sz="36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36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sz="3600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2865" y="969010"/>
            <a:ext cx="6553835" cy="5819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124.45,&quot;left&quot;:441.8,&quot;top&quot;:136.65,&quot;width&quot;:320}"/>
</p:tagLst>
</file>

<file path=ppt/tags/tag11.xml><?xml version="1.0" encoding="utf-8"?>
<p:tagLst xmlns:p="http://schemas.openxmlformats.org/presentationml/2006/main">
  <p:tag name="KSO_WM_DIAGRAM_VIRTUALLY_FRAME" val="{&quot;height&quot;:243.15,&quot;left&quot;:416.65,&quot;top&quot;:136.65,&quot;width&quot;:405.6563646470262}"/>
</p:tagLst>
</file>

<file path=ppt/tags/tag12.xml><?xml version="1.0" encoding="utf-8"?>
<p:tagLst xmlns:p="http://schemas.openxmlformats.org/presentationml/2006/main">
  <p:tag name="KSO_WM_DIAGRAM_VIRTUALLY_FRAME" val="{&quot;height&quot;:124.45,&quot;left&quot;:441.8,&quot;top&quot;:136.65,&quot;width&quot;:320}"/>
</p:tagLst>
</file>

<file path=ppt/tags/tag13.xml><?xml version="1.0" encoding="utf-8"?>
<p:tagLst xmlns:p="http://schemas.openxmlformats.org/presentationml/2006/main">
  <p:tag name="KSO_WM_DIAGRAM_VIRTUALLY_FRAME" val="{&quot;height&quot;:243.15,&quot;left&quot;:416.65,&quot;top&quot;:136.65,&quot;width&quot;:405.6563646470262}"/>
</p:tagLst>
</file>

<file path=ppt/tags/tag14.xml><?xml version="1.0" encoding="utf-8"?>
<p:tagLst xmlns:p="http://schemas.openxmlformats.org/presentationml/2006/main">
  <p:tag name="KSO_WM_DIAGRAM_VIRTUALLY_FRAME" val="{&quot;height&quot;:243.15,&quot;left&quot;:416.65,&quot;top&quot;:136.65,&quot;width&quot;:405.6563646470262}"/>
</p:tagLst>
</file>

<file path=ppt/tags/tag15.xml><?xml version="1.0" encoding="utf-8"?>
<p:tagLst xmlns:p="http://schemas.openxmlformats.org/presentationml/2006/main">
  <p:tag name="KSO_WM_DIAGRAM_VIRTUALLY_FRAME" val="{&quot;height&quot;:243.15,&quot;left&quot;:416.65,&quot;top&quot;:136.65,&quot;width&quot;:405.6563646470262}"/>
</p:tagLst>
</file>

<file path=ppt/tags/tag16.xml><?xml version="1.0" encoding="utf-8"?>
<p:tagLst xmlns:p="http://schemas.openxmlformats.org/presentationml/2006/main">
  <p:tag name="KSO_WM_DIAGRAM_VIRTUALLY_FRAME" val="{&quot;height&quot;:124.45,&quot;left&quot;:441.8,&quot;top&quot;:136.65,&quot;width&quot;:320}"/>
</p:tagLst>
</file>

<file path=ppt/tags/tag17.xml><?xml version="1.0" encoding="utf-8"?>
<p:tagLst xmlns:p="http://schemas.openxmlformats.org/presentationml/2006/main">
  <p:tag name="KSO_WM_DIAGRAM_VIRTUALLY_FRAME" val="{&quot;height&quot;:124.45,&quot;left&quot;:441.8,&quot;top&quot;:136.65,&quot;width&quot;:354.3}"/>
</p:tagLst>
</file>

<file path=ppt/tags/tag18.xml><?xml version="1.0" encoding="utf-8"?>
<p:tagLst xmlns:p="http://schemas.openxmlformats.org/presentationml/2006/main">
  <p:tag name="KSO_WM_DIAGRAM_VIRTUALLY_FRAME" val="{&quot;height&quot;:124.45,&quot;left&quot;:441.8,&quot;top&quot;:136.65,&quot;width&quot;:354.3}"/>
</p:tagLst>
</file>

<file path=ppt/tags/tag19.xml><?xml version="1.0" encoding="utf-8"?>
<p:tagLst xmlns:p="http://schemas.openxmlformats.org/presentationml/2006/main">
  <p:tag name="KSO_WPP_MARK_KEY" val="1af72735-5de4-4515-bcb5-d16196ae1a35"/>
  <p:tag name="COMMONDATA" val="eyJoZGlkIjoiNjYyM2IyMDRhMWIxYzIzMDY2ZTVmNjkzNzdiNGM0ZDEifQ=="/>
  <p:tag name="commondata" val="eyJoZGlkIjoiYTI0ZjZkOWVlNGM0N2Y4N2RmYjllNGViOTJhZTQ4ZWQifQ=="/>
</p:tagLst>
</file>

<file path=ppt/tags/tag2.xml><?xml version="1.0" encoding="utf-8"?>
<p:tagLst xmlns:p="http://schemas.openxmlformats.org/presentationml/2006/main">
  <p:tag name="KSO_WM_DIAGRAM_VIRTUALLY_FRAME" val="{&quot;height&quot;:243.15,&quot;left&quot;:416.65,&quot;top&quot;:136.65,&quot;width&quot;:405.6563646470262}"/>
</p:tagLst>
</file>

<file path=ppt/tags/tag3.xml><?xml version="1.0" encoding="utf-8"?>
<p:tagLst xmlns:p="http://schemas.openxmlformats.org/presentationml/2006/main">
  <p:tag name="KSO_WM_DIAGRAM_VIRTUALLY_FRAME" val="{&quot;height&quot;:124.45,&quot;left&quot;:441.8,&quot;top&quot;:136.65,&quot;width&quot;:359.85}"/>
</p:tagLst>
</file>

<file path=ppt/tags/tag4.xml><?xml version="1.0" encoding="utf-8"?>
<p:tagLst xmlns:p="http://schemas.openxmlformats.org/presentationml/2006/main">
  <p:tag name="KSO_WM_DIAGRAM_VIRTUALLY_FRAME" val="{&quot;height&quot;:124.45,&quot;left&quot;:441.8,&quot;top&quot;:136.65,&quot;width&quot;:349.6}"/>
</p:tagLst>
</file>

<file path=ppt/tags/tag5.xml><?xml version="1.0" encoding="utf-8"?>
<p:tagLst xmlns:p="http://schemas.openxmlformats.org/presentationml/2006/main">
  <p:tag name="KSO_WM_DIAGRAM_VIRTUALLY_FRAME" val="{&quot;height&quot;:243.15,&quot;left&quot;:416.65,&quot;top&quot;:136.65,&quot;width&quot;:405.6563646470262}"/>
</p:tagLst>
</file>

<file path=ppt/tags/tag6.xml><?xml version="1.0" encoding="utf-8"?>
<p:tagLst xmlns:p="http://schemas.openxmlformats.org/presentationml/2006/main">
  <p:tag name="KSO_WM_DIAGRAM_VIRTUALLY_FRAME" val="{&quot;height&quot;:243.15,&quot;left&quot;:416.65,&quot;top&quot;:136.65,&quot;width&quot;:405.6563646470262}"/>
</p:tagLst>
</file>

<file path=ppt/tags/tag7.xml><?xml version="1.0" encoding="utf-8"?>
<p:tagLst xmlns:p="http://schemas.openxmlformats.org/presentationml/2006/main">
  <p:tag name="KSO_WM_DIAGRAM_VIRTUALLY_FRAME" val="{&quot;height&quot;:243.15,&quot;left&quot;:416.65,&quot;top&quot;:136.65,&quot;width&quot;:405.6563646470262}"/>
</p:tagLst>
</file>

<file path=ppt/tags/tag8.xml><?xml version="1.0" encoding="utf-8"?>
<p:tagLst xmlns:p="http://schemas.openxmlformats.org/presentationml/2006/main">
  <p:tag name="KSO_WM_DIAGRAM_VIRTUALLY_FRAME" val="{&quot;height&quot;:243.15,&quot;left&quot;:416.65,&quot;top&quot;:136.65,&quot;width&quot;:405.6563646470262}"/>
</p:tagLst>
</file>

<file path=ppt/tags/tag9.xml><?xml version="1.0" encoding="utf-8"?>
<p:tagLst xmlns:p="http://schemas.openxmlformats.org/presentationml/2006/main">
  <p:tag name="KSO_WM_DIAGRAM_VIRTUALLY_FRAME" val="{&quot;height&quot;:124.45,&quot;left&quot;:441.8,&quot;top&quot;:136.65,&quot;width&quot;:359.85}"/>
</p:tagLst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2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39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4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2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3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4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4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4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50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5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</a:spPr>
      <a:bodyPr vert="horz" wrap="none" lIns="90000" tIns="46800" rIns="90000" bIns="4680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118</Paragraphs>
  <Slides>15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77" baseType="lpstr">
      <vt:lpstr>Arial</vt:lpstr>
      <vt:lpstr>宋体</vt:lpstr>
      <vt:lpstr>Wingdings</vt:lpstr>
      <vt:lpstr>Verdana</vt:lpstr>
      <vt:lpstr>黑体</vt:lpstr>
      <vt:lpstr>华文新魏</vt:lpstr>
      <vt:lpstr>微软雅黑</vt:lpstr>
      <vt:lpstr>Calibri</vt:lpstr>
      <vt:lpstr>Arial Unicode MS</vt:lpstr>
      <vt:lpstr>1_自定义设计方案</vt:lpstr>
      <vt:lpstr>3_自定义设计方案</vt:lpstr>
      <vt:lpstr>49_自定义设计方案</vt:lpstr>
      <vt:lpstr>2_自定义设计方案</vt:lpstr>
      <vt:lpstr>4_自定义设计方案</vt:lpstr>
      <vt:lpstr>5_自定义设计方案</vt:lpstr>
      <vt:lpstr>6_自定义设计方案</vt:lpstr>
      <vt:lpstr>7_自定义设计方案</vt:lpstr>
      <vt:lpstr>8_自定义设计方案</vt:lpstr>
      <vt:lpstr>9_自定义设计方案</vt:lpstr>
      <vt:lpstr>10_自定义设计方案</vt:lpstr>
      <vt:lpstr>11_自定义设计方案</vt:lpstr>
      <vt:lpstr>12_自定义设计方案</vt:lpstr>
      <vt:lpstr>13_自定义设计方案</vt:lpstr>
      <vt:lpstr>14_自定义设计方案</vt:lpstr>
      <vt:lpstr>15_自定义设计方案</vt:lpstr>
      <vt:lpstr>16_自定义设计方案</vt:lpstr>
      <vt:lpstr>17_自定义设计方案</vt:lpstr>
      <vt:lpstr>18_自定义设计方案</vt:lpstr>
      <vt:lpstr>19_自定义设计方案</vt:lpstr>
      <vt:lpstr>20_自定义设计方案</vt:lpstr>
      <vt:lpstr>21_自定义设计方案</vt:lpstr>
      <vt:lpstr>22_自定义设计方案</vt:lpstr>
      <vt:lpstr>23_自定义设计方案</vt:lpstr>
      <vt:lpstr>24_自定义设计方案</vt:lpstr>
      <vt:lpstr>25_自定义设计方案</vt:lpstr>
      <vt:lpstr>26_自定义设计方案</vt:lpstr>
      <vt:lpstr>27_自定义设计方案</vt:lpstr>
      <vt:lpstr>28_自定义设计方案</vt:lpstr>
      <vt:lpstr>29_自定义设计方案</vt:lpstr>
      <vt:lpstr>30_自定义设计方案</vt:lpstr>
      <vt:lpstr>31_自定义设计方案</vt:lpstr>
      <vt:lpstr>32_自定义设计方案</vt:lpstr>
      <vt:lpstr>33_自定义设计方案</vt:lpstr>
      <vt:lpstr>34_自定义设计方案</vt:lpstr>
      <vt:lpstr>35_自定义设计方案</vt:lpstr>
      <vt:lpstr>36_自定义设计方案</vt:lpstr>
      <vt:lpstr>37_自定义设计方案</vt:lpstr>
      <vt:lpstr>38_自定义设计方案</vt:lpstr>
      <vt:lpstr>39_自定义设计方案</vt:lpstr>
      <vt:lpstr>40_自定义设计方案</vt:lpstr>
      <vt:lpstr>41_自定义设计方案</vt:lpstr>
      <vt:lpstr>42_自定义设计方案</vt:lpstr>
      <vt:lpstr>43_自定义设计方案</vt:lpstr>
      <vt:lpstr>44_自定义设计方案</vt:lpstr>
      <vt:lpstr>45_自定义设计方案</vt:lpstr>
      <vt:lpstr>46_自定义设计方案</vt:lpstr>
      <vt:lpstr>47_自定义设计方案</vt:lpstr>
      <vt:lpstr>48_自定义设计方案</vt:lpstr>
      <vt:lpstr>50_自定义设计方案</vt:lpstr>
      <vt:lpstr>51_自定义设计方案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。。。</cp:lastModifiedBy>
  <cp:revision>254</cp:revision>
  <cp:lastPrinted>2024-12-05T15:16:00Z</cp:lastPrinted>
  <dcterms:created xsi:type="dcterms:W3CDTF">2024-12-05T15:16:00Z</dcterms:created>
  <dcterms:modified xsi:type="dcterms:W3CDTF">2025-04-28T00:05:31Z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9DA773A460CA4E1D8E220F3BC7F7EB38</vt:lpwstr>
  </property>
  <property fmtid="{D5CDD505-2E9C-101B-9397-08002B2CF9AE}" pid="3" name="KSOProductBuildVer">
    <vt:lpwstr>2052-12.1.0.20305</vt:lpwstr>
  </property>
</Properties>
</file>