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B7925B-6F53-42EC-853F-466C36948736}" v="75" dt="2024-09-07T17:46:32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 Li" userId="a2846956-dfe5-4a0d-8dc1-e5d409bfee62" providerId="ADAL" clId="{F8B7925B-6F53-42EC-853F-466C36948736}"/>
    <pc:docChg chg="undo custSel addSld delSld modSld">
      <pc:chgData name="Da Li" userId="a2846956-dfe5-4a0d-8dc1-e5d409bfee62" providerId="ADAL" clId="{F8B7925B-6F53-42EC-853F-466C36948736}" dt="2024-09-07T17:47:20.467" v="1231" actId="1076"/>
      <pc:docMkLst>
        <pc:docMk/>
      </pc:docMkLst>
      <pc:sldChg chg="addSp delSp modSp new mod">
        <pc:chgData name="Da Li" userId="a2846956-dfe5-4a0d-8dc1-e5d409bfee62" providerId="ADAL" clId="{F8B7925B-6F53-42EC-853F-466C36948736}" dt="2024-09-07T13:34:18.160" v="233" actId="20577"/>
        <pc:sldMkLst>
          <pc:docMk/>
          <pc:sldMk cId="389572223" sldId="256"/>
        </pc:sldMkLst>
        <pc:spChg chg="del">
          <ac:chgData name="Da Li" userId="a2846956-dfe5-4a0d-8dc1-e5d409bfee62" providerId="ADAL" clId="{F8B7925B-6F53-42EC-853F-466C36948736}" dt="2024-09-07T13:00:49.725" v="1" actId="478"/>
          <ac:spMkLst>
            <pc:docMk/>
            <pc:sldMk cId="389572223" sldId="256"/>
            <ac:spMk id="2" creationId="{79BC0116-96E9-0DC4-D982-FE5BB06B981D}"/>
          </ac:spMkLst>
        </pc:spChg>
        <pc:spChg chg="del">
          <ac:chgData name="Da Li" userId="a2846956-dfe5-4a0d-8dc1-e5d409bfee62" providerId="ADAL" clId="{F8B7925B-6F53-42EC-853F-466C36948736}" dt="2024-09-07T13:00:51.022" v="2" actId="478"/>
          <ac:spMkLst>
            <pc:docMk/>
            <pc:sldMk cId="389572223" sldId="256"/>
            <ac:spMk id="3" creationId="{2B259E19-C99A-E46C-7973-B99432B1CB29}"/>
          </ac:spMkLst>
        </pc:spChg>
        <pc:spChg chg="add del">
          <ac:chgData name="Da Li" userId="a2846956-dfe5-4a0d-8dc1-e5d409bfee62" providerId="ADAL" clId="{F8B7925B-6F53-42EC-853F-466C36948736}" dt="2024-09-07T13:04:59.354" v="12"/>
          <ac:spMkLst>
            <pc:docMk/>
            <pc:sldMk cId="389572223" sldId="256"/>
            <ac:spMk id="7" creationId="{50357B79-C0EF-FDDB-79FD-9E04F529C594}"/>
          </ac:spMkLst>
        </pc:spChg>
        <pc:spChg chg="add mod">
          <ac:chgData name="Da Li" userId="a2846956-dfe5-4a0d-8dc1-e5d409bfee62" providerId="ADAL" clId="{F8B7925B-6F53-42EC-853F-466C36948736}" dt="2024-09-07T13:27:16.697" v="79" actId="164"/>
          <ac:spMkLst>
            <pc:docMk/>
            <pc:sldMk cId="389572223" sldId="256"/>
            <ac:spMk id="10" creationId="{98014345-917D-F6B4-91EB-C2C3DED176FE}"/>
          </ac:spMkLst>
        </pc:spChg>
        <pc:spChg chg="add mod">
          <ac:chgData name="Da Li" userId="a2846956-dfe5-4a0d-8dc1-e5d409bfee62" providerId="ADAL" clId="{F8B7925B-6F53-42EC-853F-466C36948736}" dt="2024-09-07T13:27:16.697" v="79" actId="164"/>
          <ac:spMkLst>
            <pc:docMk/>
            <pc:sldMk cId="389572223" sldId="256"/>
            <ac:spMk id="11" creationId="{3411E0E0-7BDB-C47E-FD49-17D5939E5C96}"/>
          </ac:spMkLst>
        </pc:spChg>
        <pc:spChg chg="add mod">
          <ac:chgData name="Da Li" userId="a2846956-dfe5-4a0d-8dc1-e5d409bfee62" providerId="ADAL" clId="{F8B7925B-6F53-42EC-853F-466C36948736}" dt="2024-09-07T13:27:16.697" v="79" actId="164"/>
          <ac:spMkLst>
            <pc:docMk/>
            <pc:sldMk cId="389572223" sldId="256"/>
            <ac:spMk id="12" creationId="{1B3CDBCF-B48E-8EF4-CDA7-0C57E96C5E0A}"/>
          </ac:spMkLst>
        </pc:spChg>
        <pc:spChg chg="add mod">
          <ac:chgData name="Da Li" userId="a2846956-dfe5-4a0d-8dc1-e5d409bfee62" providerId="ADAL" clId="{F8B7925B-6F53-42EC-853F-466C36948736}" dt="2024-09-07T13:28:44.683" v="115" actId="20577"/>
          <ac:spMkLst>
            <pc:docMk/>
            <pc:sldMk cId="389572223" sldId="256"/>
            <ac:spMk id="13" creationId="{9601DD5A-B8B2-D34C-44B0-38DB24009EA7}"/>
          </ac:spMkLst>
        </pc:spChg>
        <pc:spChg chg="add mod">
          <ac:chgData name="Da Li" userId="a2846956-dfe5-4a0d-8dc1-e5d409bfee62" providerId="ADAL" clId="{F8B7925B-6F53-42EC-853F-466C36948736}" dt="2024-09-07T13:28:38.733" v="107" actId="122"/>
          <ac:spMkLst>
            <pc:docMk/>
            <pc:sldMk cId="389572223" sldId="256"/>
            <ac:spMk id="14" creationId="{5D5D07DD-42E9-BFD8-5CC9-E28C128BD0EC}"/>
          </ac:spMkLst>
        </pc:spChg>
        <pc:spChg chg="mod">
          <ac:chgData name="Da Li" userId="a2846956-dfe5-4a0d-8dc1-e5d409bfee62" providerId="ADAL" clId="{F8B7925B-6F53-42EC-853F-466C36948736}" dt="2024-09-07T13:29:14.662" v="119"/>
          <ac:spMkLst>
            <pc:docMk/>
            <pc:sldMk cId="389572223" sldId="256"/>
            <ac:spMk id="20" creationId="{2EAAA77A-F693-F7B7-21BA-7A4303E83228}"/>
          </ac:spMkLst>
        </pc:spChg>
        <pc:spChg chg="mod">
          <ac:chgData name="Da Li" userId="a2846956-dfe5-4a0d-8dc1-e5d409bfee62" providerId="ADAL" clId="{F8B7925B-6F53-42EC-853F-466C36948736}" dt="2024-09-07T13:29:14.662" v="119"/>
          <ac:spMkLst>
            <pc:docMk/>
            <pc:sldMk cId="389572223" sldId="256"/>
            <ac:spMk id="21" creationId="{DEBB3419-54C8-45C5-0B69-8916ED8275A5}"/>
          </ac:spMkLst>
        </pc:spChg>
        <pc:spChg chg="mod">
          <ac:chgData name="Da Li" userId="a2846956-dfe5-4a0d-8dc1-e5d409bfee62" providerId="ADAL" clId="{F8B7925B-6F53-42EC-853F-466C36948736}" dt="2024-09-07T13:29:14.662" v="119"/>
          <ac:spMkLst>
            <pc:docMk/>
            <pc:sldMk cId="389572223" sldId="256"/>
            <ac:spMk id="22" creationId="{F229BA07-C229-1AED-CA27-FEB651FAFB22}"/>
          </ac:spMkLst>
        </pc:spChg>
        <pc:spChg chg="mod">
          <ac:chgData name="Da Li" userId="a2846956-dfe5-4a0d-8dc1-e5d409bfee62" providerId="ADAL" clId="{F8B7925B-6F53-42EC-853F-466C36948736}" dt="2024-09-07T13:29:14.662" v="119"/>
          <ac:spMkLst>
            <pc:docMk/>
            <pc:sldMk cId="389572223" sldId="256"/>
            <ac:spMk id="23" creationId="{F149D3C7-E867-23A9-7DF8-60D789F4C191}"/>
          </ac:spMkLst>
        </pc:spChg>
        <pc:spChg chg="mod">
          <ac:chgData name="Da Li" userId="a2846956-dfe5-4a0d-8dc1-e5d409bfee62" providerId="ADAL" clId="{F8B7925B-6F53-42EC-853F-466C36948736}" dt="2024-09-07T13:29:14.662" v="119"/>
          <ac:spMkLst>
            <pc:docMk/>
            <pc:sldMk cId="389572223" sldId="256"/>
            <ac:spMk id="24" creationId="{4BB3A32E-9B6D-1410-38CA-71A842D6EB41}"/>
          </ac:spMkLst>
        </pc:spChg>
        <pc:spChg chg="add mod">
          <ac:chgData name="Da Li" userId="a2846956-dfe5-4a0d-8dc1-e5d409bfee62" providerId="ADAL" clId="{F8B7925B-6F53-42EC-853F-466C36948736}" dt="2024-09-07T13:29:48.622" v="136" actId="164"/>
          <ac:spMkLst>
            <pc:docMk/>
            <pc:sldMk cId="389572223" sldId="256"/>
            <ac:spMk id="25" creationId="{6D8FF129-F424-60A4-0A05-D1D39E7E7459}"/>
          </ac:spMkLst>
        </pc:spChg>
        <pc:spChg chg="mod">
          <ac:chgData name="Da Li" userId="a2846956-dfe5-4a0d-8dc1-e5d409bfee62" providerId="ADAL" clId="{F8B7925B-6F53-42EC-853F-466C36948736}" dt="2024-09-07T13:29:49.693" v="137"/>
          <ac:spMkLst>
            <pc:docMk/>
            <pc:sldMk cId="389572223" sldId="256"/>
            <ac:spMk id="29" creationId="{B568AD6F-3F19-B9B7-76D1-998E09E9B81C}"/>
          </ac:spMkLst>
        </pc:spChg>
        <pc:spChg chg="add del mod">
          <ac:chgData name="Da Li" userId="a2846956-dfe5-4a0d-8dc1-e5d409bfee62" providerId="ADAL" clId="{F8B7925B-6F53-42EC-853F-466C36948736}" dt="2024-09-07T13:30:26.323" v="158" actId="478"/>
          <ac:spMkLst>
            <pc:docMk/>
            <pc:sldMk cId="389572223" sldId="256"/>
            <ac:spMk id="32" creationId="{E901927B-1E8E-13D8-0861-8A33E6F19BEA}"/>
          </ac:spMkLst>
        </pc:spChg>
        <pc:spChg chg="mod">
          <ac:chgData name="Da Li" userId="a2846956-dfe5-4a0d-8dc1-e5d409bfee62" providerId="ADAL" clId="{F8B7925B-6F53-42EC-853F-466C36948736}" dt="2024-09-07T13:29:49.693" v="137"/>
          <ac:spMkLst>
            <pc:docMk/>
            <pc:sldMk cId="389572223" sldId="256"/>
            <ac:spMk id="33" creationId="{857164FE-4766-5D90-D307-ACC5218FF273}"/>
          </ac:spMkLst>
        </pc:spChg>
        <pc:spChg chg="mod">
          <ac:chgData name="Da Li" userId="a2846956-dfe5-4a0d-8dc1-e5d409bfee62" providerId="ADAL" clId="{F8B7925B-6F53-42EC-853F-466C36948736}" dt="2024-09-07T13:29:49.693" v="137"/>
          <ac:spMkLst>
            <pc:docMk/>
            <pc:sldMk cId="389572223" sldId="256"/>
            <ac:spMk id="34" creationId="{A67B8254-8497-6D88-AF1E-22851524D714}"/>
          </ac:spMkLst>
        </pc:spChg>
        <pc:spChg chg="mod">
          <ac:chgData name="Da Li" userId="a2846956-dfe5-4a0d-8dc1-e5d409bfee62" providerId="ADAL" clId="{F8B7925B-6F53-42EC-853F-466C36948736}" dt="2024-09-07T13:30:57.962" v="162"/>
          <ac:spMkLst>
            <pc:docMk/>
            <pc:sldMk cId="389572223" sldId="256"/>
            <ac:spMk id="35" creationId="{F2B2E729-1A06-1587-5CBA-A5F5948D3CBF}"/>
          </ac:spMkLst>
        </pc:spChg>
        <pc:spChg chg="mod">
          <ac:chgData name="Da Li" userId="a2846956-dfe5-4a0d-8dc1-e5d409bfee62" providerId="ADAL" clId="{F8B7925B-6F53-42EC-853F-466C36948736}" dt="2024-09-07T13:29:49.693" v="137"/>
          <ac:spMkLst>
            <pc:docMk/>
            <pc:sldMk cId="389572223" sldId="256"/>
            <ac:spMk id="36" creationId="{99659C18-3284-E52D-D0C3-5D24BBD5F6AC}"/>
          </ac:spMkLst>
        </pc:spChg>
        <pc:spChg chg="add mod">
          <ac:chgData name="Da Li" userId="a2846956-dfe5-4a0d-8dc1-e5d409bfee62" providerId="ADAL" clId="{F8B7925B-6F53-42EC-853F-466C36948736}" dt="2024-09-07T13:30:21.761" v="157" actId="164"/>
          <ac:spMkLst>
            <pc:docMk/>
            <pc:sldMk cId="389572223" sldId="256"/>
            <ac:spMk id="37" creationId="{1C887A0A-1B55-3586-0B8F-88C1C7E9AEE4}"/>
          </ac:spMkLst>
        </pc:spChg>
        <pc:spChg chg="add mod">
          <ac:chgData name="Da Li" userId="a2846956-dfe5-4a0d-8dc1-e5d409bfee62" providerId="ADAL" clId="{F8B7925B-6F53-42EC-853F-466C36948736}" dt="2024-09-07T13:30:32.664" v="160" actId="1076"/>
          <ac:spMkLst>
            <pc:docMk/>
            <pc:sldMk cId="389572223" sldId="256"/>
            <ac:spMk id="39" creationId="{BE73EF3D-7641-9FB1-64C4-9EAA4BED34D7}"/>
          </ac:spMkLst>
        </pc:spChg>
        <pc:spChg chg="add mod">
          <ac:chgData name="Da Li" userId="a2846956-dfe5-4a0d-8dc1-e5d409bfee62" providerId="ADAL" clId="{F8B7925B-6F53-42EC-853F-466C36948736}" dt="2024-09-07T13:30:32.664" v="160" actId="1076"/>
          <ac:spMkLst>
            <pc:docMk/>
            <pc:sldMk cId="389572223" sldId="256"/>
            <ac:spMk id="40" creationId="{F912E29B-E9B1-F56F-4E8C-131FD9D9C0F8}"/>
          </ac:spMkLst>
        </pc:spChg>
        <pc:spChg chg="add del mod">
          <ac:chgData name="Da Li" userId="a2846956-dfe5-4a0d-8dc1-e5d409bfee62" providerId="ADAL" clId="{F8B7925B-6F53-42EC-853F-466C36948736}" dt="2024-09-07T13:31:36.622" v="170" actId="478"/>
          <ac:spMkLst>
            <pc:docMk/>
            <pc:sldMk cId="389572223" sldId="256"/>
            <ac:spMk id="41" creationId="{BA303346-7C0C-12CF-61F3-BCF0C373F893}"/>
          </ac:spMkLst>
        </pc:spChg>
        <pc:spChg chg="add del mod">
          <ac:chgData name="Da Li" userId="a2846956-dfe5-4a0d-8dc1-e5d409bfee62" providerId="ADAL" clId="{F8B7925B-6F53-42EC-853F-466C36948736}" dt="2024-09-07T13:31:53.398" v="175" actId="478"/>
          <ac:spMkLst>
            <pc:docMk/>
            <pc:sldMk cId="389572223" sldId="256"/>
            <ac:spMk id="42" creationId="{EC91F0EC-A2A6-8C5A-C3F3-EFE596485FBB}"/>
          </ac:spMkLst>
        </pc:spChg>
        <pc:spChg chg="add mod">
          <ac:chgData name="Da Li" userId="a2846956-dfe5-4a0d-8dc1-e5d409bfee62" providerId="ADAL" clId="{F8B7925B-6F53-42EC-853F-466C36948736}" dt="2024-09-07T13:34:18.160" v="233" actId="20577"/>
          <ac:spMkLst>
            <pc:docMk/>
            <pc:sldMk cId="389572223" sldId="256"/>
            <ac:spMk id="43" creationId="{FE922621-9263-4573-EAF8-6CFDFE6DD7CC}"/>
          </ac:spMkLst>
        </pc:spChg>
        <pc:spChg chg="add mod">
          <ac:chgData name="Da Li" userId="a2846956-dfe5-4a0d-8dc1-e5d409bfee62" providerId="ADAL" clId="{F8B7925B-6F53-42EC-853F-466C36948736}" dt="2024-09-07T13:34:03.131" v="225" actId="3062"/>
          <ac:spMkLst>
            <pc:docMk/>
            <pc:sldMk cId="389572223" sldId="256"/>
            <ac:spMk id="44" creationId="{10C56EA0-DC16-621C-722C-346802D89D0C}"/>
          </ac:spMkLst>
        </pc:spChg>
        <pc:grpChg chg="add mod">
          <ac:chgData name="Da Li" userId="a2846956-dfe5-4a0d-8dc1-e5d409bfee62" providerId="ADAL" clId="{F8B7925B-6F53-42EC-853F-466C36948736}" dt="2024-09-07T13:29:48.622" v="136" actId="164"/>
          <ac:grpSpMkLst>
            <pc:docMk/>
            <pc:sldMk cId="389572223" sldId="256"/>
            <ac:grpSpMk id="16" creationId="{E3BD1DCC-9B38-A7ED-8F5E-03121EC078C3}"/>
          </ac:grpSpMkLst>
        </pc:grpChg>
        <pc:grpChg chg="add mod">
          <ac:chgData name="Da Li" userId="a2846956-dfe5-4a0d-8dc1-e5d409bfee62" providerId="ADAL" clId="{F8B7925B-6F53-42EC-853F-466C36948736}" dt="2024-09-07T13:29:14.662" v="119"/>
          <ac:grpSpMkLst>
            <pc:docMk/>
            <pc:sldMk cId="389572223" sldId="256"/>
            <ac:grpSpMk id="17" creationId="{2113B8B0-3547-37E2-F753-3AB5BBAA93DE}"/>
          </ac:grpSpMkLst>
        </pc:grpChg>
        <pc:grpChg chg="add mod">
          <ac:chgData name="Da Li" userId="a2846956-dfe5-4a0d-8dc1-e5d409bfee62" providerId="ADAL" clId="{F8B7925B-6F53-42EC-853F-466C36948736}" dt="2024-09-07T13:30:21.761" v="157" actId="164"/>
          <ac:grpSpMkLst>
            <pc:docMk/>
            <pc:sldMk cId="389572223" sldId="256"/>
            <ac:grpSpMk id="26" creationId="{B826B80F-8A5A-35A3-F798-51413A3690FD}"/>
          </ac:grpSpMkLst>
        </pc:grpChg>
        <pc:grpChg chg="add mod">
          <ac:chgData name="Da Li" userId="a2846956-dfe5-4a0d-8dc1-e5d409bfee62" providerId="ADAL" clId="{F8B7925B-6F53-42EC-853F-466C36948736}" dt="2024-09-07T13:29:55.241" v="139" actId="1076"/>
          <ac:grpSpMkLst>
            <pc:docMk/>
            <pc:sldMk cId="389572223" sldId="256"/>
            <ac:grpSpMk id="27" creationId="{F9AA30B1-4750-03C3-D2A6-A82EA63204D7}"/>
          </ac:grpSpMkLst>
        </pc:grpChg>
        <pc:grpChg chg="mod">
          <ac:chgData name="Da Li" userId="a2846956-dfe5-4a0d-8dc1-e5d409bfee62" providerId="ADAL" clId="{F8B7925B-6F53-42EC-853F-466C36948736}" dt="2024-09-07T13:29:49.693" v="137"/>
          <ac:grpSpMkLst>
            <pc:docMk/>
            <pc:sldMk cId="389572223" sldId="256"/>
            <ac:grpSpMk id="28" creationId="{2A3193F0-1A5A-15D5-F802-8E234A5A16FF}"/>
          </ac:grpSpMkLst>
        </pc:grpChg>
        <pc:grpChg chg="add mod">
          <ac:chgData name="Da Li" userId="a2846956-dfe5-4a0d-8dc1-e5d409bfee62" providerId="ADAL" clId="{F8B7925B-6F53-42EC-853F-466C36948736}" dt="2024-09-07T13:30:21.761" v="157" actId="164"/>
          <ac:grpSpMkLst>
            <pc:docMk/>
            <pc:sldMk cId="389572223" sldId="256"/>
            <ac:grpSpMk id="38" creationId="{0856283D-DAA6-F9BF-A270-60A0B32E5B4F}"/>
          </ac:grpSpMkLst>
        </pc:grpChg>
        <pc:picChg chg="add mod modCrop">
          <ac:chgData name="Da Li" userId="a2846956-dfe5-4a0d-8dc1-e5d409bfee62" providerId="ADAL" clId="{F8B7925B-6F53-42EC-853F-466C36948736}" dt="2024-09-07T13:28:01.492" v="90" actId="732"/>
          <ac:picMkLst>
            <pc:docMk/>
            <pc:sldMk cId="389572223" sldId="256"/>
            <ac:picMk id="4" creationId="{F2ADA25C-5516-28B4-E305-EB4F5C019E6E}"/>
          </ac:picMkLst>
        </pc:picChg>
        <pc:picChg chg="add del mod">
          <ac:chgData name="Da Li" userId="a2846956-dfe5-4a0d-8dc1-e5d409bfee62" providerId="ADAL" clId="{F8B7925B-6F53-42EC-853F-466C36948736}" dt="2024-09-07T13:02:01.848" v="8" actId="478"/>
          <ac:picMkLst>
            <pc:docMk/>
            <pc:sldMk cId="389572223" sldId="256"/>
            <ac:picMk id="5" creationId="{7643693A-EE7F-214C-6753-D15F593EEFFD}"/>
          </ac:picMkLst>
        </pc:picChg>
        <pc:picChg chg="add mod">
          <ac:chgData name="Da Li" userId="a2846956-dfe5-4a0d-8dc1-e5d409bfee62" providerId="ADAL" clId="{F8B7925B-6F53-42EC-853F-466C36948736}" dt="2024-09-07T13:29:08.459" v="118" actId="1076"/>
          <ac:picMkLst>
            <pc:docMk/>
            <pc:sldMk cId="389572223" sldId="256"/>
            <ac:picMk id="8" creationId="{DEC8F3C4-4808-4126-89D5-E4DD9AFE3A36}"/>
          </ac:picMkLst>
        </pc:picChg>
        <pc:picChg chg="add mod">
          <ac:chgData name="Da Li" userId="a2846956-dfe5-4a0d-8dc1-e5d409bfee62" providerId="ADAL" clId="{F8B7925B-6F53-42EC-853F-466C36948736}" dt="2024-09-07T13:27:16.697" v="79" actId="164"/>
          <ac:picMkLst>
            <pc:docMk/>
            <pc:sldMk cId="389572223" sldId="256"/>
            <ac:picMk id="9" creationId="{9ACFD9E1-C084-724A-E2C4-43B0B11D424F}"/>
          </ac:picMkLst>
        </pc:picChg>
        <pc:picChg chg="add mod">
          <ac:chgData name="Da Li" userId="a2846956-dfe5-4a0d-8dc1-e5d409bfee62" providerId="ADAL" clId="{F8B7925B-6F53-42EC-853F-466C36948736}" dt="2024-09-07T13:29:57.620" v="140" actId="1076"/>
          <ac:picMkLst>
            <pc:docMk/>
            <pc:sldMk cId="389572223" sldId="256"/>
            <ac:picMk id="15" creationId="{BA4815D6-4067-3CD7-5D3C-87BD7C8D9845}"/>
          </ac:picMkLst>
        </pc:picChg>
        <pc:picChg chg="mod">
          <ac:chgData name="Da Li" userId="a2846956-dfe5-4a0d-8dc1-e5d409bfee62" providerId="ADAL" clId="{F8B7925B-6F53-42EC-853F-466C36948736}" dt="2024-09-07T13:29:14.662" v="119"/>
          <ac:picMkLst>
            <pc:docMk/>
            <pc:sldMk cId="389572223" sldId="256"/>
            <ac:picMk id="18" creationId="{2A064F21-5704-D015-7E8D-CE8DEEB4DCCD}"/>
          </ac:picMkLst>
        </pc:picChg>
        <pc:picChg chg="mod">
          <ac:chgData name="Da Li" userId="a2846956-dfe5-4a0d-8dc1-e5d409bfee62" providerId="ADAL" clId="{F8B7925B-6F53-42EC-853F-466C36948736}" dt="2024-09-07T13:29:14.662" v="119"/>
          <ac:picMkLst>
            <pc:docMk/>
            <pc:sldMk cId="389572223" sldId="256"/>
            <ac:picMk id="19" creationId="{375C7FD9-1F93-A048-5F08-025FAA2F4116}"/>
          </ac:picMkLst>
        </pc:picChg>
        <pc:picChg chg="mod">
          <ac:chgData name="Da Li" userId="a2846956-dfe5-4a0d-8dc1-e5d409bfee62" providerId="ADAL" clId="{F8B7925B-6F53-42EC-853F-466C36948736}" dt="2024-09-07T13:29:49.693" v="137"/>
          <ac:picMkLst>
            <pc:docMk/>
            <pc:sldMk cId="389572223" sldId="256"/>
            <ac:picMk id="30" creationId="{47DCA1C4-E4FC-6497-8B4E-B417D4893740}"/>
          </ac:picMkLst>
        </pc:picChg>
        <pc:picChg chg="mod">
          <ac:chgData name="Da Li" userId="a2846956-dfe5-4a0d-8dc1-e5d409bfee62" providerId="ADAL" clId="{F8B7925B-6F53-42EC-853F-466C36948736}" dt="2024-09-07T13:29:49.693" v="137"/>
          <ac:picMkLst>
            <pc:docMk/>
            <pc:sldMk cId="389572223" sldId="256"/>
            <ac:picMk id="31" creationId="{63634400-AB92-D286-18DE-E3F0457F3F2F}"/>
          </ac:picMkLst>
        </pc:picChg>
      </pc:sldChg>
      <pc:sldChg chg="addSp delSp modSp new mod modAnim">
        <pc:chgData name="Da Li" userId="a2846956-dfe5-4a0d-8dc1-e5d409bfee62" providerId="ADAL" clId="{F8B7925B-6F53-42EC-853F-466C36948736}" dt="2024-09-07T17:46:32.564" v="1228"/>
        <pc:sldMkLst>
          <pc:docMk/>
          <pc:sldMk cId="1786188858" sldId="257"/>
        </pc:sldMkLst>
        <pc:spChg chg="del">
          <ac:chgData name="Da Li" userId="a2846956-dfe5-4a0d-8dc1-e5d409bfee62" providerId="ADAL" clId="{F8B7925B-6F53-42EC-853F-466C36948736}" dt="2024-09-07T13:34:36.560" v="234" actId="478"/>
          <ac:spMkLst>
            <pc:docMk/>
            <pc:sldMk cId="1786188858" sldId="257"/>
            <ac:spMk id="2" creationId="{8D024E14-D375-5342-407C-A5BC025904B2}"/>
          </ac:spMkLst>
        </pc:spChg>
        <pc:spChg chg="del">
          <ac:chgData name="Da Li" userId="a2846956-dfe5-4a0d-8dc1-e5d409bfee62" providerId="ADAL" clId="{F8B7925B-6F53-42EC-853F-466C36948736}" dt="2024-09-07T13:34:38.186" v="235" actId="478"/>
          <ac:spMkLst>
            <pc:docMk/>
            <pc:sldMk cId="1786188858" sldId="257"/>
            <ac:spMk id="3" creationId="{C0AC8962-40CC-45E6-0CED-4AE683750DB3}"/>
          </ac:spMkLst>
        </pc:spChg>
        <pc:spChg chg="add mod">
          <ac:chgData name="Da Li" userId="a2846956-dfe5-4a0d-8dc1-e5d409bfee62" providerId="ADAL" clId="{F8B7925B-6F53-42EC-853F-466C36948736}" dt="2024-09-07T13:35:39.575" v="256" actId="108"/>
          <ac:spMkLst>
            <pc:docMk/>
            <pc:sldMk cId="1786188858" sldId="257"/>
            <ac:spMk id="4" creationId="{0C9BEA94-38FB-EF41-80A9-08679A8DC2F2}"/>
          </ac:spMkLst>
        </pc:spChg>
        <pc:spChg chg="add del">
          <ac:chgData name="Da Li" userId="a2846956-dfe5-4a0d-8dc1-e5d409bfee62" providerId="ADAL" clId="{F8B7925B-6F53-42EC-853F-466C36948736}" dt="2024-09-07T13:40:39.051" v="292" actId="478"/>
          <ac:spMkLst>
            <pc:docMk/>
            <pc:sldMk cId="1786188858" sldId="257"/>
            <ac:spMk id="12" creationId="{65CD214D-D323-A2AF-321F-4F79FAB3830F}"/>
          </ac:spMkLst>
        </pc:spChg>
        <pc:spChg chg="add mod">
          <ac:chgData name="Da Li" userId="a2846956-dfe5-4a0d-8dc1-e5d409bfee62" providerId="ADAL" clId="{F8B7925B-6F53-42EC-853F-466C36948736}" dt="2024-09-07T13:46:37.152" v="538" actId="164"/>
          <ac:spMkLst>
            <pc:docMk/>
            <pc:sldMk cId="1786188858" sldId="257"/>
            <ac:spMk id="13" creationId="{2440F096-CA74-C98F-65A4-912E90B819A7}"/>
          </ac:spMkLst>
        </pc:spChg>
        <pc:spChg chg="add mod">
          <ac:chgData name="Da Li" userId="a2846956-dfe5-4a0d-8dc1-e5d409bfee62" providerId="ADAL" clId="{F8B7925B-6F53-42EC-853F-466C36948736}" dt="2024-09-07T13:47:36.018" v="550" actId="113"/>
          <ac:spMkLst>
            <pc:docMk/>
            <pc:sldMk cId="1786188858" sldId="257"/>
            <ac:spMk id="14" creationId="{3BC5E86D-FC3E-BCCB-A0BD-025DD83BFB1A}"/>
          </ac:spMkLst>
        </pc:spChg>
        <pc:spChg chg="add mod">
          <ac:chgData name="Da Li" userId="a2846956-dfe5-4a0d-8dc1-e5d409bfee62" providerId="ADAL" clId="{F8B7925B-6F53-42EC-853F-466C36948736}" dt="2024-09-07T17:46:16.717" v="1227" actId="164"/>
          <ac:spMkLst>
            <pc:docMk/>
            <pc:sldMk cId="1786188858" sldId="257"/>
            <ac:spMk id="17" creationId="{E98F004A-4D86-ECA6-84BD-D93F962176CF}"/>
          </ac:spMkLst>
        </pc:spChg>
        <pc:grpChg chg="add mod">
          <ac:chgData name="Da Li" userId="a2846956-dfe5-4a0d-8dc1-e5d409bfee62" providerId="ADAL" clId="{F8B7925B-6F53-42EC-853F-466C36948736}" dt="2024-09-07T13:39:03.375" v="281" actId="164"/>
          <ac:grpSpMkLst>
            <pc:docMk/>
            <pc:sldMk cId="1786188858" sldId="257"/>
            <ac:grpSpMk id="9" creationId="{AB6F9C64-92D7-64A5-3553-F7687216D4E8}"/>
          </ac:grpSpMkLst>
        </pc:grpChg>
        <pc:grpChg chg="add mod">
          <ac:chgData name="Da Li" userId="a2846956-dfe5-4a0d-8dc1-e5d409bfee62" providerId="ADAL" clId="{F8B7925B-6F53-42EC-853F-466C36948736}" dt="2024-09-07T13:46:37.152" v="538" actId="164"/>
          <ac:grpSpMkLst>
            <pc:docMk/>
            <pc:sldMk cId="1786188858" sldId="257"/>
            <ac:grpSpMk id="15" creationId="{AFE2220E-C828-2D3C-6377-79A9B15A50F6}"/>
          </ac:grpSpMkLst>
        </pc:grpChg>
        <pc:grpChg chg="add mod">
          <ac:chgData name="Da Li" userId="a2846956-dfe5-4a0d-8dc1-e5d409bfee62" providerId="ADAL" clId="{F8B7925B-6F53-42EC-853F-466C36948736}" dt="2024-09-07T17:46:16.717" v="1227" actId="164"/>
          <ac:grpSpMkLst>
            <pc:docMk/>
            <pc:sldMk cId="1786188858" sldId="257"/>
            <ac:grpSpMk id="18" creationId="{705CC49B-795C-50D2-B032-B9BA56F02B4C}"/>
          </ac:grpSpMkLst>
        </pc:grpChg>
        <pc:picChg chg="add del mod modCrop">
          <ac:chgData name="Da Li" userId="a2846956-dfe5-4a0d-8dc1-e5d409bfee62" providerId="ADAL" clId="{F8B7925B-6F53-42EC-853F-466C36948736}" dt="2024-09-07T13:37:31.842" v="268" actId="478"/>
          <ac:picMkLst>
            <pc:docMk/>
            <pc:sldMk cId="1786188858" sldId="257"/>
            <ac:picMk id="5" creationId="{570AA883-2F14-7392-954D-9B5047900079}"/>
          </ac:picMkLst>
        </pc:picChg>
        <pc:picChg chg="add del mod">
          <ac:chgData name="Da Li" userId="a2846956-dfe5-4a0d-8dc1-e5d409bfee62" providerId="ADAL" clId="{F8B7925B-6F53-42EC-853F-466C36948736}" dt="2024-09-07T13:37:28.425" v="267" actId="478"/>
          <ac:picMkLst>
            <pc:docMk/>
            <pc:sldMk cId="1786188858" sldId="257"/>
            <ac:picMk id="6" creationId="{35113F74-0C6E-3486-1643-C2F5EAD7CE56}"/>
          </ac:picMkLst>
        </pc:picChg>
        <pc:picChg chg="add mod modCrop">
          <ac:chgData name="Da Li" userId="a2846956-dfe5-4a0d-8dc1-e5d409bfee62" providerId="ADAL" clId="{F8B7925B-6F53-42EC-853F-466C36948736}" dt="2024-09-07T13:39:03.375" v="281" actId="164"/>
          <ac:picMkLst>
            <pc:docMk/>
            <pc:sldMk cId="1786188858" sldId="257"/>
            <ac:picMk id="7" creationId="{272C910B-B9BB-3E53-8065-5E71EE74DDFF}"/>
          </ac:picMkLst>
        </pc:picChg>
        <pc:picChg chg="add mod">
          <ac:chgData name="Da Li" userId="a2846956-dfe5-4a0d-8dc1-e5d409bfee62" providerId="ADAL" clId="{F8B7925B-6F53-42EC-853F-466C36948736}" dt="2024-09-07T13:39:03.375" v="281" actId="164"/>
          <ac:picMkLst>
            <pc:docMk/>
            <pc:sldMk cId="1786188858" sldId="257"/>
            <ac:picMk id="8" creationId="{5DE33828-FFCE-DEA7-49C6-4E96F9967C76}"/>
          </ac:picMkLst>
        </pc:picChg>
        <pc:picChg chg="add mod">
          <ac:chgData name="Da Li" userId="a2846956-dfe5-4a0d-8dc1-e5d409bfee62" providerId="ADAL" clId="{F8B7925B-6F53-42EC-853F-466C36948736}" dt="2024-09-07T13:39:53.727" v="284" actId="1076"/>
          <ac:picMkLst>
            <pc:docMk/>
            <pc:sldMk cId="1786188858" sldId="257"/>
            <ac:picMk id="10" creationId="{16C00D26-63DD-9CCC-CC8B-CF628E2E5C7A}"/>
          </ac:picMkLst>
        </pc:picChg>
        <pc:picChg chg="add mod">
          <ac:chgData name="Da Li" userId="a2846956-dfe5-4a0d-8dc1-e5d409bfee62" providerId="ADAL" clId="{F8B7925B-6F53-42EC-853F-466C36948736}" dt="2024-09-07T13:41:04.426" v="298" actId="1076"/>
          <ac:picMkLst>
            <pc:docMk/>
            <pc:sldMk cId="1786188858" sldId="257"/>
            <ac:picMk id="11" creationId="{B5E572EE-AC40-3246-DDA6-4D620B74FAE2}"/>
          </ac:picMkLst>
        </pc:picChg>
        <pc:picChg chg="add mod">
          <ac:chgData name="Da Li" userId="a2846956-dfe5-4a0d-8dc1-e5d409bfee62" providerId="ADAL" clId="{F8B7925B-6F53-42EC-853F-466C36948736}" dt="2024-09-07T17:46:16.717" v="1227" actId="164"/>
          <ac:picMkLst>
            <pc:docMk/>
            <pc:sldMk cId="1786188858" sldId="257"/>
            <ac:picMk id="16" creationId="{56D45634-8F45-DB5D-50CB-501FB0DB2DD2}"/>
          </ac:picMkLst>
        </pc:picChg>
      </pc:sldChg>
      <pc:sldChg chg="addSp delSp modSp new mod">
        <pc:chgData name="Da Li" userId="a2846956-dfe5-4a0d-8dc1-e5d409bfee62" providerId="ADAL" clId="{F8B7925B-6F53-42EC-853F-466C36948736}" dt="2024-09-07T13:57:28.245" v="703" actId="20577"/>
        <pc:sldMkLst>
          <pc:docMk/>
          <pc:sldMk cId="2351175691" sldId="258"/>
        </pc:sldMkLst>
        <pc:spChg chg="del">
          <ac:chgData name="Da Li" userId="a2846956-dfe5-4a0d-8dc1-e5d409bfee62" providerId="ADAL" clId="{F8B7925B-6F53-42EC-853F-466C36948736}" dt="2024-09-07T13:47:54.677" v="552" actId="478"/>
          <ac:spMkLst>
            <pc:docMk/>
            <pc:sldMk cId="2351175691" sldId="258"/>
            <ac:spMk id="2" creationId="{B6BD1F7B-BECC-465F-7BD4-7E8F9EFA86B9}"/>
          </ac:spMkLst>
        </pc:spChg>
        <pc:spChg chg="del mod">
          <ac:chgData name="Da Li" userId="a2846956-dfe5-4a0d-8dc1-e5d409bfee62" providerId="ADAL" clId="{F8B7925B-6F53-42EC-853F-466C36948736}" dt="2024-09-07T13:48:06.402" v="567" actId="478"/>
          <ac:spMkLst>
            <pc:docMk/>
            <pc:sldMk cId="2351175691" sldId="258"/>
            <ac:spMk id="3" creationId="{D01D464F-730C-07E8-AB81-B930AA2038F4}"/>
          </ac:spMkLst>
        </pc:spChg>
        <pc:spChg chg="add mod ord">
          <ac:chgData name="Da Li" userId="a2846956-dfe5-4a0d-8dc1-e5d409bfee62" providerId="ADAL" clId="{F8B7925B-6F53-42EC-853F-466C36948736}" dt="2024-09-07T13:50:12.505" v="587" actId="166"/>
          <ac:spMkLst>
            <pc:docMk/>
            <pc:sldMk cId="2351175691" sldId="258"/>
            <ac:spMk id="4" creationId="{BBF51D34-CD8F-40A7-C389-236A93E91273}"/>
          </ac:spMkLst>
        </pc:spChg>
        <pc:spChg chg="add mod">
          <ac:chgData name="Da Li" userId="a2846956-dfe5-4a0d-8dc1-e5d409bfee62" providerId="ADAL" clId="{F8B7925B-6F53-42EC-853F-466C36948736}" dt="2024-09-07T13:49:33.796" v="584" actId="14100"/>
          <ac:spMkLst>
            <pc:docMk/>
            <pc:sldMk cId="2351175691" sldId="258"/>
            <ac:spMk id="5" creationId="{C1684C20-1811-0350-BA6D-FD9761A5F170}"/>
          </ac:spMkLst>
        </pc:spChg>
        <pc:spChg chg="add mod">
          <ac:chgData name="Da Li" userId="a2846956-dfe5-4a0d-8dc1-e5d409bfee62" providerId="ADAL" clId="{F8B7925B-6F53-42EC-853F-466C36948736}" dt="2024-09-07T13:55:12.424" v="606" actId="693"/>
          <ac:spMkLst>
            <pc:docMk/>
            <pc:sldMk cId="2351175691" sldId="258"/>
            <ac:spMk id="8" creationId="{63BF23BF-AF4B-F78A-6957-2DC9FF9E2175}"/>
          </ac:spMkLst>
        </pc:spChg>
        <pc:spChg chg="add mod">
          <ac:chgData name="Da Li" userId="a2846956-dfe5-4a0d-8dc1-e5d409bfee62" providerId="ADAL" clId="{F8B7925B-6F53-42EC-853F-466C36948736}" dt="2024-09-07T13:55:27.100" v="608" actId="13822"/>
          <ac:spMkLst>
            <pc:docMk/>
            <pc:sldMk cId="2351175691" sldId="258"/>
            <ac:spMk id="9" creationId="{FFFDEB58-C841-1AF1-0119-D43BCE881E5D}"/>
          </ac:spMkLst>
        </pc:spChg>
        <pc:spChg chg="add mod">
          <ac:chgData name="Da Li" userId="a2846956-dfe5-4a0d-8dc1-e5d409bfee62" providerId="ADAL" clId="{F8B7925B-6F53-42EC-853F-466C36948736}" dt="2024-09-07T13:57:28.245" v="703" actId="20577"/>
          <ac:spMkLst>
            <pc:docMk/>
            <pc:sldMk cId="2351175691" sldId="258"/>
            <ac:spMk id="10" creationId="{7A24DA90-E81C-A338-DCA4-EF77C47CA80E}"/>
          </ac:spMkLst>
        </pc:spChg>
        <pc:picChg chg="add mod">
          <ac:chgData name="Da Li" userId="a2846956-dfe5-4a0d-8dc1-e5d409bfee62" providerId="ADAL" clId="{F8B7925B-6F53-42EC-853F-466C36948736}" dt="2024-09-07T13:50:23.723" v="589" actId="1076"/>
          <ac:picMkLst>
            <pc:docMk/>
            <pc:sldMk cId="2351175691" sldId="258"/>
            <ac:picMk id="6" creationId="{BFFE4F42-29DA-6688-B8B7-235E33094FF1}"/>
          </ac:picMkLst>
        </pc:picChg>
        <pc:picChg chg="add mod">
          <ac:chgData name="Da Li" userId="a2846956-dfe5-4a0d-8dc1-e5d409bfee62" providerId="ADAL" clId="{F8B7925B-6F53-42EC-853F-466C36948736}" dt="2024-09-07T13:50:58.999" v="598" actId="1076"/>
          <ac:picMkLst>
            <pc:docMk/>
            <pc:sldMk cId="2351175691" sldId="258"/>
            <ac:picMk id="7" creationId="{9B4CFF94-E19D-9260-4F70-24C0D179A80A}"/>
          </ac:picMkLst>
        </pc:picChg>
      </pc:sldChg>
      <pc:sldChg chg="addSp delSp modSp new mod">
        <pc:chgData name="Da Li" userId="a2846956-dfe5-4a0d-8dc1-e5d409bfee62" providerId="ADAL" clId="{F8B7925B-6F53-42EC-853F-466C36948736}" dt="2024-09-07T17:28:15.287" v="776" actId="1076"/>
        <pc:sldMkLst>
          <pc:docMk/>
          <pc:sldMk cId="1963669966" sldId="259"/>
        </pc:sldMkLst>
        <pc:spChg chg="del mod">
          <ac:chgData name="Da Li" userId="a2846956-dfe5-4a0d-8dc1-e5d409bfee62" providerId="ADAL" clId="{F8B7925B-6F53-42EC-853F-466C36948736}" dt="2024-09-07T17:23:15.770" v="746" actId="478"/>
          <ac:spMkLst>
            <pc:docMk/>
            <pc:sldMk cId="1963669966" sldId="259"/>
            <ac:spMk id="2" creationId="{564CCB60-3AB9-FCFE-8A28-AB841E85D164}"/>
          </ac:spMkLst>
        </pc:spChg>
        <pc:spChg chg="del">
          <ac:chgData name="Da Li" userId="a2846956-dfe5-4a0d-8dc1-e5d409bfee62" providerId="ADAL" clId="{F8B7925B-6F53-42EC-853F-466C36948736}" dt="2024-09-07T17:23:28.979" v="758" actId="478"/>
          <ac:spMkLst>
            <pc:docMk/>
            <pc:sldMk cId="1963669966" sldId="259"/>
            <ac:spMk id="3" creationId="{96692983-81AF-FCF1-D190-00B1C20EDB15}"/>
          </ac:spMkLst>
        </pc:spChg>
        <pc:spChg chg="add del mod">
          <ac:chgData name="Da Li" userId="a2846956-dfe5-4a0d-8dc1-e5d409bfee62" providerId="ADAL" clId="{F8B7925B-6F53-42EC-853F-466C36948736}" dt="2024-09-07T17:23:18.667" v="747" actId="478"/>
          <ac:spMkLst>
            <pc:docMk/>
            <pc:sldMk cId="1963669966" sldId="259"/>
            <ac:spMk id="5" creationId="{9BB68258-C011-4D99-DE97-69D76409F358}"/>
          </ac:spMkLst>
        </pc:spChg>
        <pc:spChg chg="add mod">
          <ac:chgData name="Da Li" userId="a2846956-dfe5-4a0d-8dc1-e5d409bfee62" providerId="ADAL" clId="{F8B7925B-6F53-42EC-853F-466C36948736}" dt="2024-09-07T17:23:25.278" v="757" actId="20577"/>
          <ac:spMkLst>
            <pc:docMk/>
            <pc:sldMk cId="1963669966" sldId="259"/>
            <ac:spMk id="6" creationId="{C17F9A5D-1B18-D100-2792-B2A3187400BD}"/>
          </ac:spMkLst>
        </pc:spChg>
        <pc:picChg chg="add mod">
          <ac:chgData name="Da Li" userId="a2846956-dfe5-4a0d-8dc1-e5d409bfee62" providerId="ADAL" clId="{F8B7925B-6F53-42EC-853F-466C36948736}" dt="2024-09-07T17:26:08.816" v="760" actId="1076"/>
          <ac:picMkLst>
            <pc:docMk/>
            <pc:sldMk cId="1963669966" sldId="259"/>
            <ac:picMk id="7" creationId="{15B25669-802D-CFF9-5574-060ABA645767}"/>
          </ac:picMkLst>
        </pc:picChg>
        <pc:picChg chg="add mod">
          <ac:chgData name="Da Li" userId="a2846956-dfe5-4a0d-8dc1-e5d409bfee62" providerId="ADAL" clId="{F8B7925B-6F53-42EC-853F-466C36948736}" dt="2024-09-07T17:28:05.645" v="773" actId="1076"/>
          <ac:picMkLst>
            <pc:docMk/>
            <pc:sldMk cId="1963669966" sldId="259"/>
            <ac:picMk id="8" creationId="{AF83E559-CE12-0B11-DE31-810F66433FD0}"/>
          </ac:picMkLst>
        </pc:picChg>
        <pc:picChg chg="add del">
          <ac:chgData name="Da Li" userId="a2846956-dfe5-4a0d-8dc1-e5d409bfee62" providerId="ADAL" clId="{F8B7925B-6F53-42EC-853F-466C36948736}" dt="2024-09-07T17:26:49.031" v="766" actId="478"/>
          <ac:picMkLst>
            <pc:docMk/>
            <pc:sldMk cId="1963669966" sldId="259"/>
            <ac:picMk id="9" creationId="{152C529F-4D77-DF78-8C17-155312677CC8}"/>
          </ac:picMkLst>
        </pc:picChg>
        <pc:picChg chg="add mod">
          <ac:chgData name="Da Li" userId="a2846956-dfe5-4a0d-8dc1-e5d409bfee62" providerId="ADAL" clId="{F8B7925B-6F53-42EC-853F-466C36948736}" dt="2024-09-07T17:28:15.287" v="776" actId="1076"/>
          <ac:picMkLst>
            <pc:docMk/>
            <pc:sldMk cId="1963669966" sldId="259"/>
            <ac:picMk id="10" creationId="{BAB0FE41-E1DE-B71D-94FF-183B534EC1FE}"/>
          </ac:picMkLst>
        </pc:picChg>
      </pc:sldChg>
      <pc:sldChg chg="addSp delSp modSp new mod">
        <pc:chgData name="Da Li" userId="a2846956-dfe5-4a0d-8dc1-e5d409bfee62" providerId="ADAL" clId="{F8B7925B-6F53-42EC-853F-466C36948736}" dt="2024-09-07T17:35:00.261" v="835" actId="14100"/>
        <pc:sldMkLst>
          <pc:docMk/>
          <pc:sldMk cId="569619387" sldId="260"/>
        </pc:sldMkLst>
        <pc:spChg chg="del mod">
          <ac:chgData name="Da Li" userId="a2846956-dfe5-4a0d-8dc1-e5d409bfee62" providerId="ADAL" clId="{F8B7925B-6F53-42EC-853F-466C36948736}" dt="2024-09-07T17:30:08.225" v="777" actId="478"/>
          <ac:spMkLst>
            <pc:docMk/>
            <pc:sldMk cId="569619387" sldId="260"/>
            <ac:spMk id="2" creationId="{031BDF2E-F884-5B0B-4F9E-DF15A842C834}"/>
          </ac:spMkLst>
        </pc:spChg>
        <pc:spChg chg="del mod">
          <ac:chgData name="Da Li" userId="a2846956-dfe5-4a0d-8dc1-e5d409bfee62" providerId="ADAL" clId="{F8B7925B-6F53-42EC-853F-466C36948736}" dt="2024-09-07T17:30:26.083" v="786" actId="478"/>
          <ac:spMkLst>
            <pc:docMk/>
            <pc:sldMk cId="569619387" sldId="260"/>
            <ac:spMk id="3" creationId="{0EA0500A-F50C-2293-5323-DE11B9A87699}"/>
          </ac:spMkLst>
        </pc:spChg>
        <pc:spChg chg="add del mod">
          <ac:chgData name="Da Li" userId="a2846956-dfe5-4a0d-8dc1-e5d409bfee62" providerId="ADAL" clId="{F8B7925B-6F53-42EC-853F-466C36948736}" dt="2024-09-07T17:30:14.784" v="778" actId="478"/>
          <ac:spMkLst>
            <pc:docMk/>
            <pc:sldMk cId="569619387" sldId="260"/>
            <ac:spMk id="5" creationId="{16DB556B-3C09-C528-D3A6-FE3A8102CA52}"/>
          </ac:spMkLst>
        </pc:spChg>
        <pc:spChg chg="add mod">
          <ac:chgData name="Da Li" userId="a2846956-dfe5-4a0d-8dc1-e5d409bfee62" providerId="ADAL" clId="{F8B7925B-6F53-42EC-853F-466C36948736}" dt="2024-09-07T17:30:21.082" v="784" actId="20577"/>
          <ac:spMkLst>
            <pc:docMk/>
            <pc:sldMk cId="569619387" sldId="260"/>
            <ac:spMk id="6" creationId="{EB63155F-6A21-6FAC-66F6-EFDAFA2FEFA3}"/>
          </ac:spMkLst>
        </pc:spChg>
        <pc:grpChg chg="add mod">
          <ac:chgData name="Da Li" userId="a2846956-dfe5-4a0d-8dc1-e5d409bfee62" providerId="ADAL" clId="{F8B7925B-6F53-42EC-853F-466C36948736}" dt="2024-09-07T17:34:39.275" v="827" actId="1076"/>
          <ac:grpSpMkLst>
            <pc:docMk/>
            <pc:sldMk cId="569619387" sldId="260"/>
            <ac:grpSpMk id="14" creationId="{44D1FCA5-8C95-F0BA-AC2C-A0CD8B9358FB}"/>
          </ac:grpSpMkLst>
        </pc:grpChg>
        <pc:picChg chg="add mod">
          <ac:chgData name="Da Li" userId="a2846956-dfe5-4a0d-8dc1-e5d409bfee62" providerId="ADAL" clId="{F8B7925B-6F53-42EC-853F-466C36948736}" dt="2024-09-07T17:34:37.298" v="826" actId="164"/>
          <ac:picMkLst>
            <pc:docMk/>
            <pc:sldMk cId="569619387" sldId="260"/>
            <ac:picMk id="7" creationId="{B26976E0-2530-D5BC-4E0E-7C10D531DEA3}"/>
          </ac:picMkLst>
        </pc:picChg>
        <pc:picChg chg="add mod">
          <ac:chgData name="Da Li" userId="a2846956-dfe5-4a0d-8dc1-e5d409bfee62" providerId="ADAL" clId="{F8B7925B-6F53-42EC-853F-466C36948736}" dt="2024-09-07T17:34:37.298" v="826" actId="164"/>
          <ac:picMkLst>
            <pc:docMk/>
            <pc:sldMk cId="569619387" sldId="260"/>
            <ac:picMk id="8" creationId="{51A4A52A-2976-7D5F-E0F6-E54B2B2C2B43}"/>
          </ac:picMkLst>
        </pc:picChg>
        <pc:picChg chg="add del mod">
          <ac:chgData name="Da Li" userId="a2846956-dfe5-4a0d-8dc1-e5d409bfee62" providerId="ADAL" clId="{F8B7925B-6F53-42EC-853F-466C36948736}" dt="2024-09-07T17:33:45.985" v="814" actId="478"/>
          <ac:picMkLst>
            <pc:docMk/>
            <pc:sldMk cId="569619387" sldId="260"/>
            <ac:picMk id="9" creationId="{9E14BDF8-EA5D-C8AE-E587-887FE103BE9F}"/>
          </ac:picMkLst>
        </pc:picChg>
        <pc:picChg chg="add mod">
          <ac:chgData name="Da Li" userId="a2846956-dfe5-4a0d-8dc1-e5d409bfee62" providerId="ADAL" clId="{F8B7925B-6F53-42EC-853F-466C36948736}" dt="2024-09-07T17:34:47.657" v="830" actId="1076"/>
          <ac:picMkLst>
            <pc:docMk/>
            <pc:sldMk cId="569619387" sldId="260"/>
            <ac:picMk id="10" creationId="{CF98E8D5-F62B-EE42-8DD6-0184F53FA5A3}"/>
          </ac:picMkLst>
        </pc:picChg>
        <pc:picChg chg="add del mod">
          <ac:chgData name="Da Li" userId="a2846956-dfe5-4a0d-8dc1-e5d409bfee62" providerId="ADAL" clId="{F8B7925B-6F53-42EC-853F-466C36948736}" dt="2024-09-07T17:33:41.086" v="813" actId="478"/>
          <ac:picMkLst>
            <pc:docMk/>
            <pc:sldMk cId="569619387" sldId="260"/>
            <ac:picMk id="11" creationId="{0A6E9204-6EC1-A90A-5470-43C684CCD267}"/>
          </ac:picMkLst>
        </pc:picChg>
        <pc:picChg chg="add mod">
          <ac:chgData name="Da Li" userId="a2846956-dfe5-4a0d-8dc1-e5d409bfee62" providerId="ADAL" clId="{F8B7925B-6F53-42EC-853F-466C36948736}" dt="2024-09-07T17:34:51.005" v="831" actId="1076"/>
          <ac:picMkLst>
            <pc:docMk/>
            <pc:sldMk cId="569619387" sldId="260"/>
            <ac:picMk id="12" creationId="{AE9218C8-FA8E-BBC9-AAD9-DED289B94786}"/>
          </ac:picMkLst>
        </pc:picChg>
        <pc:picChg chg="add mod">
          <ac:chgData name="Da Li" userId="a2846956-dfe5-4a0d-8dc1-e5d409bfee62" providerId="ADAL" clId="{F8B7925B-6F53-42EC-853F-466C36948736}" dt="2024-09-07T17:35:00.261" v="835" actId="14100"/>
          <ac:picMkLst>
            <pc:docMk/>
            <pc:sldMk cId="569619387" sldId="260"/>
            <ac:picMk id="13" creationId="{4B60FC1D-3EAA-580D-FF69-B1C296B7165C}"/>
          </ac:picMkLst>
        </pc:picChg>
      </pc:sldChg>
      <pc:sldChg chg="addSp delSp modSp new mod">
        <pc:chgData name="Da Li" userId="a2846956-dfe5-4a0d-8dc1-e5d409bfee62" providerId="ADAL" clId="{F8B7925B-6F53-42EC-853F-466C36948736}" dt="2024-09-07T17:47:20.467" v="1231" actId="1076"/>
        <pc:sldMkLst>
          <pc:docMk/>
          <pc:sldMk cId="2320118646" sldId="261"/>
        </pc:sldMkLst>
        <pc:spChg chg="mod">
          <ac:chgData name="Da Li" userId="a2846956-dfe5-4a0d-8dc1-e5d409bfee62" providerId="ADAL" clId="{F8B7925B-6F53-42EC-853F-466C36948736}" dt="2024-09-07T17:44:06.812" v="1205" actId="1076"/>
          <ac:spMkLst>
            <pc:docMk/>
            <pc:sldMk cId="2320118646" sldId="261"/>
            <ac:spMk id="2" creationId="{653D344F-EE94-B9E5-ADF0-D372F6AD06B2}"/>
          </ac:spMkLst>
        </pc:spChg>
        <pc:spChg chg="del">
          <ac:chgData name="Da Li" userId="a2846956-dfe5-4a0d-8dc1-e5d409bfee62" providerId="ADAL" clId="{F8B7925B-6F53-42EC-853F-466C36948736}" dt="2024-09-07T14:14:03.920" v="738" actId="478"/>
          <ac:spMkLst>
            <pc:docMk/>
            <pc:sldMk cId="2320118646" sldId="261"/>
            <ac:spMk id="3" creationId="{F19CA7C3-9149-C387-7AEF-CCF58CF28D96}"/>
          </ac:spMkLst>
        </pc:spChg>
        <pc:spChg chg="add mod">
          <ac:chgData name="Da Li" userId="a2846956-dfe5-4a0d-8dc1-e5d409bfee62" providerId="ADAL" clId="{F8B7925B-6F53-42EC-853F-466C36948736}" dt="2024-09-07T17:47:00.116" v="1230" actId="14100"/>
          <ac:spMkLst>
            <pc:docMk/>
            <pc:sldMk cId="2320118646" sldId="261"/>
            <ac:spMk id="7" creationId="{C6C28855-8A87-6421-3E1A-51E64D137EF0}"/>
          </ac:spMkLst>
        </pc:spChg>
        <pc:spChg chg="add mod">
          <ac:chgData name="Da Li" userId="a2846956-dfe5-4a0d-8dc1-e5d409bfee62" providerId="ADAL" clId="{F8B7925B-6F53-42EC-853F-466C36948736}" dt="2024-09-07T17:47:20.467" v="1231" actId="1076"/>
          <ac:spMkLst>
            <pc:docMk/>
            <pc:sldMk cId="2320118646" sldId="261"/>
            <ac:spMk id="9" creationId="{77FBB5EB-3500-03B5-D926-FFD0D95639F8}"/>
          </ac:spMkLst>
        </pc:spChg>
        <pc:spChg chg="add mod">
          <ac:chgData name="Da Li" userId="a2846956-dfe5-4a0d-8dc1-e5d409bfee62" providerId="ADAL" clId="{F8B7925B-6F53-42EC-853F-466C36948736}" dt="2024-09-07T17:43:52.121" v="1200" actId="1076"/>
          <ac:spMkLst>
            <pc:docMk/>
            <pc:sldMk cId="2320118646" sldId="261"/>
            <ac:spMk id="11" creationId="{49DABBF2-D125-CEA1-16F1-345449242F6B}"/>
          </ac:spMkLst>
        </pc:spChg>
        <pc:spChg chg="add mod">
          <ac:chgData name="Da Li" userId="a2846956-dfe5-4a0d-8dc1-e5d409bfee62" providerId="ADAL" clId="{F8B7925B-6F53-42EC-853F-466C36948736}" dt="2024-09-07T17:44:38.820" v="1211" actId="1076"/>
          <ac:spMkLst>
            <pc:docMk/>
            <pc:sldMk cId="2320118646" sldId="261"/>
            <ac:spMk id="13" creationId="{CAF10FF6-B783-0B55-F176-2D37E4860BFA}"/>
          </ac:spMkLst>
        </pc:spChg>
        <pc:picChg chg="add mod modCrop">
          <ac:chgData name="Da Li" userId="a2846956-dfe5-4a0d-8dc1-e5d409bfee62" providerId="ADAL" clId="{F8B7925B-6F53-42EC-853F-466C36948736}" dt="2024-09-07T17:41:22.570" v="1172" actId="1582"/>
          <ac:picMkLst>
            <pc:docMk/>
            <pc:sldMk cId="2320118646" sldId="261"/>
            <ac:picMk id="4" creationId="{8D8B7C48-1924-2A09-FF94-A448016D0333}"/>
          </ac:picMkLst>
        </pc:picChg>
        <pc:picChg chg="add mod modCrop">
          <ac:chgData name="Da Li" userId="a2846956-dfe5-4a0d-8dc1-e5d409bfee62" providerId="ADAL" clId="{F8B7925B-6F53-42EC-853F-466C36948736}" dt="2024-09-07T17:41:49.749" v="1180" actId="1582"/>
          <ac:picMkLst>
            <pc:docMk/>
            <pc:sldMk cId="2320118646" sldId="261"/>
            <ac:picMk id="5" creationId="{1F27CA13-B87F-B387-A5DB-E5EAB6A0E97A}"/>
          </ac:picMkLst>
        </pc:picChg>
        <pc:picChg chg="add mod modCrop">
          <ac:chgData name="Da Li" userId="a2846956-dfe5-4a0d-8dc1-e5d409bfee62" providerId="ADAL" clId="{F8B7925B-6F53-42EC-853F-466C36948736}" dt="2024-09-07T17:42:07.983" v="1184" actId="1076"/>
          <ac:picMkLst>
            <pc:docMk/>
            <pc:sldMk cId="2320118646" sldId="261"/>
            <ac:picMk id="6" creationId="{1FBC9F1D-AF28-8925-0E30-CB9F27BA0787}"/>
          </ac:picMkLst>
        </pc:picChg>
      </pc:sldChg>
      <pc:sldChg chg="new del">
        <pc:chgData name="Da Li" userId="a2846956-dfe5-4a0d-8dc1-e5d409bfee62" providerId="ADAL" clId="{F8B7925B-6F53-42EC-853F-466C36948736}" dt="2024-09-07T17:45:10.352" v="1217" actId="47"/>
        <pc:sldMkLst>
          <pc:docMk/>
          <pc:sldMk cId="3472064040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ACEB6-3347-570A-B075-9E0B17F3F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0F4EF9-FB94-B295-D83D-AD5B4970D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1FAAFF-2BD2-4666-031D-21F5FFB0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05BC-0600-47AB-85D1-8D15B002D19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46892D-E98A-A545-6359-19E2EEEA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40184A-0A23-AD68-5DFF-CE3453547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3971-C0BD-4CBE-A75B-28E2E5105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59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4AC0C-67F0-FA02-D6CD-5A564BF72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680247-C6D7-D34E-1EC3-FF1D167CD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4BAE3C-DC64-8BF8-CA03-E64A220F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05BC-0600-47AB-85D1-8D15B002D19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E1A165-2909-55EF-A695-430AD985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31B8D-3A54-256C-7855-69AE796E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3971-C0BD-4CBE-A75B-28E2E5105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6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CF06AB-63FC-F06E-BA15-9C4A3E26D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538FED-A8FC-15C3-CACC-9D799C638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F10038-D335-868E-663C-D789E70B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05BC-0600-47AB-85D1-8D15B002D19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45A1FD-D4D7-1442-0F34-247ABE9A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63C05-9FE9-D408-B846-E02B6238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3971-C0BD-4CBE-A75B-28E2E5105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70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52BC4-A832-4A8A-6AE8-55B537C4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A4198F-55EC-4661-A9DD-479072627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1EC7B3-B84A-15A5-1953-281F3C07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05BC-0600-47AB-85D1-8D15B002D19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E197D-E17F-5D64-4AFB-6399CD79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DB9C92-BA48-DE85-694D-1F2B5BCB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3971-C0BD-4CBE-A75B-28E2E5105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64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2C2FA-226D-516E-F3F7-6087A48F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64C747-BD55-A1DC-0EDA-4CAFF9800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FC861-4F51-A419-5405-1DB69096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05BC-0600-47AB-85D1-8D15B002D19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FBB4A4-B5C2-8103-7710-4F0E1608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F31A95-9E06-CEF5-0DA6-A3CF4407D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3971-C0BD-4CBE-A75B-28E2E5105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75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BA8FB-1356-27A9-9671-23309DB5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A750D4-97F2-D4E5-4425-D3F2C460A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983C4C-DECB-EE93-32AF-30B12DB03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F5BA9C-3F92-097C-ECAD-C2133952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05BC-0600-47AB-85D1-8D15B002D19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FABFCB-69DE-12DD-8A8C-DAEB34CA2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6FA54A-1061-0F41-833E-4DC8ED1CB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3971-C0BD-4CBE-A75B-28E2E5105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7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8402E-1888-84A4-C74C-F5B784837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92E97E-407F-F63F-95CF-2C7B9A3CD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2C3B01-EBA1-B65A-6F9A-216EF1E95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642D9E-2F86-B2BC-117F-08A8C1C4E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D13B31-33EC-AEB4-6A5E-B62688647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AC7B55-11D6-0EE3-DF8C-20DB07C3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05BC-0600-47AB-85D1-8D15B002D19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16ABFE-5B92-3FD7-97A1-5E73BF114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156758-2DE8-725D-50C0-8E51D3EB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3971-C0BD-4CBE-A75B-28E2E5105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31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B4995-7171-4277-2B82-80E599DE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6FAA5B-6BB2-C17B-3A9C-94234C1EA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05BC-0600-47AB-85D1-8D15B002D19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1DE8C1-C4D8-6DAA-5E7C-591D25C2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5DC2EF-0041-E72D-29AF-09AFC927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3971-C0BD-4CBE-A75B-28E2E5105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80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B6F205-64F3-7177-5964-FA8A4185E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05BC-0600-47AB-85D1-8D15B002D19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B06C5C-9522-4380-9113-F8E96D18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B8F237-7CDE-1D06-7588-8FD226C7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3971-C0BD-4CBE-A75B-28E2E5105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1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230BB-7391-6586-9D7D-988E67F3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1CB8E-2B84-93DC-C2CD-634F7488E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964436-23C7-C5D2-986B-B7F2947DC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C2CC17-FFC6-9521-EDF8-87715E0F0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05BC-0600-47AB-85D1-8D15B002D19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A3250C-04A1-7BA4-861A-4CCE2BD2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E10878-8E01-3EA3-DDC6-78C16C79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3971-C0BD-4CBE-A75B-28E2E5105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76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76E7B-4548-6927-DC0B-03FF208B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8F6862-7925-7253-1D5A-3D3B8E68A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09831A-13C6-8FFD-BCAD-2B0F577DF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7BA92E-A7EE-D683-58E9-C34E9C41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05BC-0600-47AB-85D1-8D15B002D19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4DD6CF-01F0-C42B-ACC7-23485FA6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A6CF34-0566-937D-2A3E-19AF654D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3971-C0BD-4CBE-A75B-28E2E5105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15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E21862-EA37-D6E6-B497-762180BBA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A91CF9-C6D3-F786-CBC9-B9FBC7205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CA6314-BA3A-D686-489C-170DC8C15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D205BC-0600-47AB-85D1-8D15B002D19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B38148-94E0-C7BF-8700-D457711DD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B8192F-FD45-17BC-133D-C21591C59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B23971-C0BD-4CBE-A75B-28E2E5105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8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2ADA25C-5516-28B4-E305-EB4F5C019E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4" t="9618" r="17469" b="3375"/>
          <a:stretch/>
        </p:blipFill>
        <p:spPr>
          <a:xfrm>
            <a:off x="26321" y="31275"/>
            <a:ext cx="6958941" cy="235674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A4815D6-4067-3CD7-5D3C-87BD7C8D9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971" y="2648894"/>
            <a:ext cx="5748409" cy="3642171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F9AA30B1-4750-03C3-D2A6-A82EA63204D7}"/>
              </a:ext>
            </a:extLst>
          </p:cNvPr>
          <p:cNvGrpSpPr/>
          <p:nvPr/>
        </p:nvGrpSpPr>
        <p:grpSpPr>
          <a:xfrm>
            <a:off x="218595" y="4686750"/>
            <a:ext cx="6314180" cy="2139975"/>
            <a:chOff x="120450" y="2388021"/>
            <a:chExt cx="6314180" cy="2139975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2A3193F0-1A5A-15D5-F802-8E234A5A16FF}"/>
                </a:ext>
              </a:extLst>
            </p:cNvPr>
            <p:cNvGrpSpPr/>
            <p:nvPr/>
          </p:nvGrpSpPr>
          <p:grpSpPr>
            <a:xfrm>
              <a:off x="120450" y="2388021"/>
              <a:ext cx="6314180" cy="2139975"/>
              <a:chOff x="800407" y="3199761"/>
              <a:chExt cx="6314180" cy="2139975"/>
            </a:xfrm>
          </p:grpSpPr>
          <p:pic>
            <p:nvPicPr>
              <p:cNvPr id="30" name="图片 29">
                <a:extLst>
                  <a:ext uri="{FF2B5EF4-FFF2-40B4-BE49-F238E27FC236}">
                    <a16:creationId xmlns:a16="http://schemas.microsoft.com/office/drawing/2014/main" id="{47DCA1C4-E4FC-6497-8B4E-B417D48937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0407" y="3445630"/>
                <a:ext cx="1571625" cy="1247775"/>
              </a:xfrm>
              <a:prstGeom prst="rect">
                <a:avLst/>
              </a:prstGeom>
            </p:spPr>
          </p:pic>
          <p:pic>
            <p:nvPicPr>
              <p:cNvPr id="31" name="图片 30">
                <a:extLst>
                  <a:ext uri="{FF2B5EF4-FFF2-40B4-BE49-F238E27FC236}">
                    <a16:creationId xmlns:a16="http://schemas.microsoft.com/office/drawing/2014/main" id="{63634400-AB92-D286-18DE-E3F0457F3F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55158" y="3595688"/>
                <a:ext cx="1571625" cy="1247775"/>
              </a:xfrm>
              <a:prstGeom prst="rect">
                <a:avLst/>
              </a:prstGeom>
            </p:spPr>
          </p:pic>
          <p:sp>
            <p:nvSpPr>
              <p:cNvPr id="33" name="云形 32">
                <a:extLst>
                  <a:ext uri="{FF2B5EF4-FFF2-40B4-BE49-F238E27FC236}">
                    <a16:creationId xmlns:a16="http://schemas.microsoft.com/office/drawing/2014/main" id="{857164FE-4766-5D90-D307-ACC5218FF273}"/>
                  </a:ext>
                </a:extLst>
              </p:cNvPr>
              <p:cNvSpPr/>
              <p:nvPr/>
            </p:nvSpPr>
            <p:spPr>
              <a:xfrm>
                <a:off x="3004252" y="3199761"/>
                <a:ext cx="1571625" cy="1706252"/>
              </a:xfrm>
              <a:prstGeom prst="cloud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KAUST Network</a:t>
                </a:r>
                <a:endParaRPr lang="zh-CN" altLang="en-US" dirty="0"/>
              </a:p>
            </p:txBody>
          </p:sp>
          <p:sp>
            <p:nvSpPr>
              <p:cNvPr id="34" name="箭头: 左右 33">
                <a:extLst>
                  <a:ext uri="{FF2B5EF4-FFF2-40B4-BE49-F238E27FC236}">
                    <a16:creationId xmlns:a16="http://schemas.microsoft.com/office/drawing/2014/main" id="{A67B8254-8497-6D88-AF1E-22851524D714}"/>
                  </a:ext>
                </a:extLst>
              </p:cNvPr>
              <p:cNvSpPr/>
              <p:nvPr/>
            </p:nvSpPr>
            <p:spPr>
              <a:xfrm>
                <a:off x="4675695" y="3983906"/>
                <a:ext cx="867266" cy="235670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2B2E729-1A06-1587-5CBA-A5F5948D3CBF}"/>
                  </a:ext>
                </a:extLst>
              </p:cNvPr>
              <p:cNvSpPr txBox="1"/>
              <p:nvPr/>
            </p:nvSpPr>
            <p:spPr>
              <a:xfrm>
                <a:off x="800408" y="4628744"/>
                <a:ext cx="15716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Server(Harbor)</a:t>
                </a:r>
              </a:p>
              <a:p>
                <a:r>
                  <a:rPr lang="en-US" altLang="zh-CN" dirty="0"/>
                  <a:t>10.185.179.41 </a:t>
                </a:r>
                <a:endParaRPr lang="zh-CN" altLang="en-US" dirty="0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9659C18-3284-E52D-D0C3-5D24BBD5F6AC}"/>
                  </a:ext>
                </a:extLst>
              </p:cNvPr>
              <p:cNvSpPr txBox="1"/>
              <p:nvPr/>
            </p:nvSpPr>
            <p:spPr>
              <a:xfrm>
                <a:off x="5355159" y="4693405"/>
                <a:ext cx="17594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Client(Campus)</a:t>
                </a:r>
              </a:p>
              <a:p>
                <a:pPr algn="ctr"/>
                <a:r>
                  <a:rPr lang="en-US" altLang="zh-CN" dirty="0"/>
                  <a:t>10.68.75.53</a:t>
                </a:r>
                <a:endParaRPr lang="zh-CN" altLang="en-US" dirty="0"/>
              </a:p>
            </p:txBody>
          </p: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568AD6F-3F19-B9B7-76D1-998E09E9B81C}"/>
                </a:ext>
              </a:extLst>
            </p:cNvPr>
            <p:cNvSpPr txBox="1"/>
            <p:nvPr/>
          </p:nvSpPr>
          <p:spPr>
            <a:xfrm>
              <a:off x="3895920" y="2917981"/>
              <a:ext cx="110681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/>
                <a:t>Ethernet</a:t>
              </a:r>
              <a:endParaRPr lang="zh-CN" altLang="en-US" sz="1500" dirty="0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0856283D-DAA6-F9BF-A270-60A0B32E5B4F}"/>
              </a:ext>
            </a:extLst>
          </p:cNvPr>
          <p:cNvGrpSpPr/>
          <p:nvPr/>
        </p:nvGrpSpPr>
        <p:grpSpPr>
          <a:xfrm>
            <a:off x="120450" y="2388021"/>
            <a:ext cx="6314180" cy="2139975"/>
            <a:chOff x="120450" y="2388021"/>
            <a:chExt cx="6314180" cy="2139975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B826B80F-8A5A-35A3-F798-51413A3690FD}"/>
                </a:ext>
              </a:extLst>
            </p:cNvPr>
            <p:cNvGrpSpPr/>
            <p:nvPr/>
          </p:nvGrpSpPr>
          <p:grpSpPr>
            <a:xfrm>
              <a:off x="120450" y="2388021"/>
              <a:ext cx="6314180" cy="2139975"/>
              <a:chOff x="120450" y="2388021"/>
              <a:chExt cx="6314180" cy="2139975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E3BD1DCC-9B38-A7ED-8F5E-03121EC078C3}"/>
                  </a:ext>
                </a:extLst>
              </p:cNvPr>
              <p:cNvGrpSpPr/>
              <p:nvPr/>
            </p:nvGrpSpPr>
            <p:grpSpPr>
              <a:xfrm>
                <a:off x="120450" y="2388021"/>
                <a:ext cx="6314180" cy="2139975"/>
                <a:chOff x="800407" y="3199761"/>
                <a:chExt cx="6314180" cy="2139975"/>
              </a:xfrm>
            </p:grpSpPr>
            <p:pic>
              <p:nvPicPr>
                <p:cNvPr id="8" name="图片 7">
                  <a:extLst>
                    <a:ext uri="{FF2B5EF4-FFF2-40B4-BE49-F238E27FC236}">
                      <a16:creationId xmlns:a16="http://schemas.microsoft.com/office/drawing/2014/main" id="{DEC8F3C4-4808-4126-89D5-E4DD9AFE3A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00407" y="3445630"/>
                  <a:ext cx="1571625" cy="1247775"/>
                </a:xfrm>
                <a:prstGeom prst="rect">
                  <a:avLst/>
                </a:prstGeom>
              </p:spPr>
            </p:pic>
            <p:pic>
              <p:nvPicPr>
                <p:cNvPr id="9" name="图片 8">
                  <a:extLst>
                    <a:ext uri="{FF2B5EF4-FFF2-40B4-BE49-F238E27FC236}">
                      <a16:creationId xmlns:a16="http://schemas.microsoft.com/office/drawing/2014/main" id="{9ACFD9E1-C084-724A-E2C4-43B0B11D42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55158" y="3595688"/>
                  <a:ext cx="1571625" cy="1247775"/>
                </a:xfrm>
                <a:prstGeom prst="rect">
                  <a:avLst/>
                </a:prstGeom>
              </p:spPr>
            </p:pic>
            <p:sp>
              <p:nvSpPr>
                <p:cNvPr id="10" name="闪电形 9">
                  <a:extLst>
                    <a:ext uri="{FF2B5EF4-FFF2-40B4-BE49-F238E27FC236}">
                      <a16:creationId xmlns:a16="http://schemas.microsoft.com/office/drawing/2014/main" id="{98014345-917D-F6B4-91EB-C2C3DED176FE}"/>
                    </a:ext>
                  </a:extLst>
                </p:cNvPr>
                <p:cNvSpPr/>
                <p:nvPr/>
              </p:nvSpPr>
              <p:spPr>
                <a:xfrm>
                  <a:off x="2149311" y="3983906"/>
                  <a:ext cx="603316" cy="471340"/>
                </a:xfrm>
                <a:prstGeom prst="lightningBol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云形 10">
                  <a:extLst>
                    <a:ext uri="{FF2B5EF4-FFF2-40B4-BE49-F238E27FC236}">
                      <a16:creationId xmlns:a16="http://schemas.microsoft.com/office/drawing/2014/main" id="{3411E0E0-7BDB-C47E-FD49-17D5939E5C96}"/>
                    </a:ext>
                  </a:extLst>
                </p:cNvPr>
                <p:cNvSpPr/>
                <p:nvPr/>
              </p:nvSpPr>
              <p:spPr>
                <a:xfrm>
                  <a:off x="3004252" y="3199761"/>
                  <a:ext cx="1571625" cy="1706252"/>
                </a:xfrm>
                <a:prstGeom prst="cloud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KAUST Network</a:t>
                  </a:r>
                  <a:endParaRPr lang="zh-CN" altLang="en-US" dirty="0"/>
                </a:p>
              </p:txBody>
            </p:sp>
            <p:sp>
              <p:nvSpPr>
                <p:cNvPr id="12" name="箭头: 左右 11">
                  <a:extLst>
                    <a:ext uri="{FF2B5EF4-FFF2-40B4-BE49-F238E27FC236}">
                      <a16:creationId xmlns:a16="http://schemas.microsoft.com/office/drawing/2014/main" id="{1B3CDBCF-B48E-8EF4-CDA7-0C57E96C5E0A}"/>
                    </a:ext>
                  </a:extLst>
                </p:cNvPr>
                <p:cNvSpPr/>
                <p:nvPr/>
              </p:nvSpPr>
              <p:spPr>
                <a:xfrm>
                  <a:off x="4675695" y="3983906"/>
                  <a:ext cx="867266" cy="235670"/>
                </a:xfrm>
                <a:prstGeom prst="left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9601DD5A-B8B2-D34C-44B0-38DB24009EA7}"/>
                    </a:ext>
                  </a:extLst>
                </p:cNvPr>
                <p:cNvSpPr txBox="1"/>
                <p:nvPr/>
              </p:nvSpPr>
              <p:spPr>
                <a:xfrm>
                  <a:off x="800408" y="4628744"/>
                  <a:ext cx="15716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/>
                    <a:t>Server(Harbor)</a:t>
                  </a:r>
                </a:p>
                <a:p>
                  <a:r>
                    <a:rPr lang="en-US" altLang="zh-CN" dirty="0"/>
                    <a:t>10.240.136.29 </a:t>
                  </a:r>
                  <a:endParaRPr lang="zh-CN" altLang="en-US" dirty="0"/>
                </a:p>
              </p:txBody>
            </p: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D5D07DD-42E9-BFD8-5CC9-E28C128BD0EC}"/>
                    </a:ext>
                  </a:extLst>
                </p:cNvPr>
                <p:cNvSpPr txBox="1"/>
                <p:nvPr/>
              </p:nvSpPr>
              <p:spPr>
                <a:xfrm>
                  <a:off x="5355159" y="4693405"/>
                  <a:ext cx="175942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/>
                    <a:t>Client(Campus)</a:t>
                  </a:r>
                </a:p>
                <a:p>
                  <a:pPr algn="ctr"/>
                  <a:r>
                    <a:rPr lang="en-US" altLang="zh-CN" dirty="0"/>
                    <a:t>10.68.75.53</a:t>
                  </a:r>
                  <a:endParaRPr lang="zh-CN" altLang="en-US" dirty="0"/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D8FF129-F424-60A4-0A05-D1D39E7E7459}"/>
                  </a:ext>
                </a:extLst>
              </p:cNvPr>
              <p:cNvSpPr txBox="1"/>
              <p:nvPr/>
            </p:nvSpPr>
            <p:spPr>
              <a:xfrm>
                <a:off x="3895920" y="2917981"/>
                <a:ext cx="110681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500" dirty="0"/>
                  <a:t>Ethernet</a:t>
                </a:r>
                <a:endParaRPr lang="zh-CN" altLang="en-US" sz="1500" dirty="0"/>
              </a:p>
            </p:txBody>
          </p: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C887A0A-1B55-3586-0B8F-88C1C7E9AEE4}"/>
                </a:ext>
              </a:extLst>
            </p:cNvPr>
            <p:cNvSpPr txBox="1"/>
            <p:nvPr/>
          </p:nvSpPr>
          <p:spPr>
            <a:xfrm>
              <a:off x="1264721" y="2783948"/>
              <a:ext cx="110681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/>
                <a:t>WIFI</a:t>
              </a:r>
              <a:endParaRPr lang="zh-CN" altLang="en-US" sz="1500" dirty="0"/>
            </a:p>
          </p:txBody>
        </p:sp>
      </p:grpSp>
      <p:sp>
        <p:nvSpPr>
          <p:cNvPr id="39" name="箭头: 左右 38">
            <a:extLst>
              <a:ext uri="{FF2B5EF4-FFF2-40B4-BE49-F238E27FC236}">
                <a16:creationId xmlns:a16="http://schemas.microsoft.com/office/drawing/2014/main" id="{BE73EF3D-7641-9FB1-64C4-9EAA4BED34D7}"/>
              </a:ext>
            </a:extLst>
          </p:cNvPr>
          <p:cNvSpPr/>
          <p:nvPr/>
        </p:nvSpPr>
        <p:spPr>
          <a:xfrm>
            <a:off x="1574840" y="5528614"/>
            <a:ext cx="867266" cy="23567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912E29B-E9B1-F56F-4E8C-131FD9D9C0F8}"/>
              </a:ext>
            </a:extLst>
          </p:cNvPr>
          <p:cNvSpPr txBox="1"/>
          <p:nvPr/>
        </p:nvSpPr>
        <p:spPr>
          <a:xfrm>
            <a:off x="1475022" y="5274429"/>
            <a:ext cx="11068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dirty="0"/>
              <a:t>Ethernet</a:t>
            </a:r>
            <a:endParaRPr lang="zh-CN" altLang="en-US" sz="1500" dirty="0"/>
          </a:p>
        </p:txBody>
      </p:sp>
      <p:sp>
        <p:nvSpPr>
          <p:cNvPr id="43" name="对话气泡: 矩形 42">
            <a:extLst>
              <a:ext uri="{FF2B5EF4-FFF2-40B4-BE49-F238E27FC236}">
                <a16:creationId xmlns:a16="http://schemas.microsoft.com/office/drawing/2014/main" id="{FE922621-9263-4573-EAF8-6CFDFE6DD7CC}"/>
              </a:ext>
            </a:extLst>
          </p:cNvPr>
          <p:cNvSpPr/>
          <p:nvPr/>
        </p:nvSpPr>
        <p:spPr>
          <a:xfrm>
            <a:off x="7202078" y="216816"/>
            <a:ext cx="4619134" cy="2171205"/>
          </a:xfrm>
          <a:prstGeom prst="wedgeRect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It's easy to understand that wired channel has better bandwidth due to the worse noisy for wireless signal as well as the multiple user for </a:t>
            </a:r>
            <a:r>
              <a:rPr lang="en-US" altLang="zh-CN" dirty="0" err="1"/>
              <a:t>iCampus</a:t>
            </a:r>
            <a:r>
              <a:rPr lang="en-US" altLang="zh-CN" dirty="0"/>
              <a:t> WIFI.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0C56EA0-DC16-621C-722C-346802D89D0C}"/>
              </a:ext>
            </a:extLst>
          </p:cNvPr>
          <p:cNvSpPr txBox="1"/>
          <p:nvPr/>
        </p:nvSpPr>
        <p:spPr>
          <a:xfrm>
            <a:off x="3906915" y="8741"/>
            <a:ext cx="3108195" cy="477054"/>
          </a:xfrm>
          <a:custGeom>
            <a:avLst/>
            <a:gdLst>
              <a:gd name="connsiteX0" fmla="*/ 0 w 3108195"/>
              <a:gd name="connsiteY0" fmla="*/ 0 h 477054"/>
              <a:gd name="connsiteX1" fmla="*/ 580196 w 3108195"/>
              <a:gd name="connsiteY1" fmla="*/ 0 h 477054"/>
              <a:gd name="connsiteX2" fmla="*/ 1129311 w 3108195"/>
              <a:gd name="connsiteY2" fmla="*/ 0 h 477054"/>
              <a:gd name="connsiteX3" fmla="*/ 1678425 w 3108195"/>
              <a:gd name="connsiteY3" fmla="*/ 0 h 477054"/>
              <a:gd name="connsiteX4" fmla="*/ 2103212 w 3108195"/>
              <a:gd name="connsiteY4" fmla="*/ 0 h 477054"/>
              <a:gd name="connsiteX5" fmla="*/ 2559081 w 3108195"/>
              <a:gd name="connsiteY5" fmla="*/ 0 h 477054"/>
              <a:gd name="connsiteX6" fmla="*/ 3108195 w 3108195"/>
              <a:gd name="connsiteY6" fmla="*/ 0 h 477054"/>
              <a:gd name="connsiteX7" fmla="*/ 3108195 w 3108195"/>
              <a:gd name="connsiteY7" fmla="*/ 477054 h 477054"/>
              <a:gd name="connsiteX8" fmla="*/ 2590163 w 3108195"/>
              <a:gd name="connsiteY8" fmla="*/ 477054 h 477054"/>
              <a:gd name="connsiteX9" fmla="*/ 2165376 w 3108195"/>
              <a:gd name="connsiteY9" fmla="*/ 477054 h 477054"/>
              <a:gd name="connsiteX10" fmla="*/ 1740589 w 3108195"/>
              <a:gd name="connsiteY10" fmla="*/ 477054 h 477054"/>
              <a:gd name="connsiteX11" fmla="*/ 1191475 w 3108195"/>
              <a:gd name="connsiteY11" fmla="*/ 477054 h 477054"/>
              <a:gd name="connsiteX12" fmla="*/ 735606 w 3108195"/>
              <a:gd name="connsiteY12" fmla="*/ 477054 h 477054"/>
              <a:gd name="connsiteX13" fmla="*/ 0 w 3108195"/>
              <a:gd name="connsiteY13" fmla="*/ 477054 h 477054"/>
              <a:gd name="connsiteX14" fmla="*/ 0 w 3108195"/>
              <a:gd name="connsiteY14" fmla="*/ 0 h 47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08195" h="477054" fill="none" extrusionOk="0">
                <a:moveTo>
                  <a:pt x="0" y="0"/>
                </a:moveTo>
                <a:cubicBezTo>
                  <a:pt x="211778" y="-15457"/>
                  <a:pt x="408756" y="62812"/>
                  <a:pt x="580196" y="0"/>
                </a:cubicBezTo>
                <a:cubicBezTo>
                  <a:pt x="751636" y="-62812"/>
                  <a:pt x="897469" y="50945"/>
                  <a:pt x="1129311" y="0"/>
                </a:cubicBezTo>
                <a:cubicBezTo>
                  <a:pt x="1361153" y="-50945"/>
                  <a:pt x="1419268" y="16382"/>
                  <a:pt x="1678425" y="0"/>
                </a:cubicBezTo>
                <a:cubicBezTo>
                  <a:pt x="1937582" y="-16382"/>
                  <a:pt x="1993958" y="4210"/>
                  <a:pt x="2103212" y="0"/>
                </a:cubicBezTo>
                <a:cubicBezTo>
                  <a:pt x="2212466" y="-4210"/>
                  <a:pt x="2455254" y="21618"/>
                  <a:pt x="2559081" y="0"/>
                </a:cubicBezTo>
                <a:cubicBezTo>
                  <a:pt x="2662908" y="-21618"/>
                  <a:pt x="2990510" y="63080"/>
                  <a:pt x="3108195" y="0"/>
                </a:cubicBezTo>
                <a:cubicBezTo>
                  <a:pt x="3159207" y="206267"/>
                  <a:pt x="3090486" y="372591"/>
                  <a:pt x="3108195" y="477054"/>
                </a:cubicBezTo>
                <a:cubicBezTo>
                  <a:pt x="2891254" y="489560"/>
                  <a:pt x="2843335" y="419234"/>
                  <a:pt x="2590163" y="477054"/>
                </a:cubicBezTo>
                <a:cubicBezTo>
                  <a:pt x="2336991" y="534874"/>
                  <a:pt x="2346729" y="429351"/>
                  <a:pt x="2165376" y="477054"/>
                </a:cubicBezTo>
                <a:cubicBezTo>
                  <a:pt x="1984023" y="524757"/>
                  <a:pt x="1927320" y="463526"/>
                  <a:pt x="1740589" y="477054"/>
                </a:cubicBezTo>
                <a:cubicBezTo>
                  <a:pt x="1553858" y="490582"/>
                  <a:pt x="1455722" y="430222"/>
                  <a:pt x="1191475" y="477054"/>
                </a:cubicBezTo>
                <a:cubicBezTo>
                  <a:pt x="927228" y="523886"/>
                  <a:pt x="879201" y="432794"/>
                  <a:pt x="735606" y="477054"/>
                </a:cubicBezTo>
                <a:cubicBezTo>
                  <a:pt x="592011" y="521314"/>
                  <a:pt x="356540" y="432505"/>
                  <a:pt x="0" y="477054"/>
                </a:cubicBezTo>
                <a:cubicBezTo>
                  <a:pt x="-47735" y="355196"/>
                  <a:pt x="7489" y="171620"/>
                  <a:pt x="0" y="0"/>
                </a:cubicBezTo>
                <a:close/>
              </a:path>
              <a:path w="3108195" h="477054" stroke="0" extrusionOk="0">
                <a:moveTo>
                  <a:pt x="0" y="0"/>
                </a:moveTo>
                <a:cubicBezTo>
                  <a:pt x="122947" y="-39956"/>
                  <a:pt x="245456" y="57138"/>
                  <a:pt x="486951" y="0"/>
                </a:cubicBezTo>
                <a:cubicBezTo>
                  <a:pt x="728446" y="-57138"/>
                  <a:pt x="732781" y="19066"/>
                  <a:pt x="911737" y="0"/>
                </a:cubicBezTo>
                <a:cubicBezTo>
                  <a:pt x="1090693" y="-19066"/>
                  <a:pt x="1232716" y="42111"/>
                  <a:pt x="1491934" y="0"/>
                </a:cubicBezTo>
                <a:cubicBezTo>
                  <a:pt x="1751152" y="-42111"/>
                  <a:pt x="1831288" y="54825"/>
                  <a:pt x="1978884" y="0"/>
                </a:cubicBezTo>
                <a:cubicBezTo>
                  <a:pt x="2126480" y="-54825"/>
                  <a:pt x="2310556" y="54349"/>
                  <a:pt x="2465835" y="0"/>
                </a:cubicBezTo>
                <a:cubicBezTo>
                  <a:pt x="2621114" y="-54349"/>
                  <a:pt x="2886483" y="12338"/>
                  <a:pt x="3108195" y="0"/>
                </a:cubicBezTo>
                <a:cubicBezTo>
                  <a:pt x="3109976" y="164383"/>
                  <a:pt x="3063097" y="265315"/>
                  <a:pt x="3108195" y="477054"/>
                </a:cubicBezTo>
                <a:cubicBezTo>
                  <a:pt x="2985278" y="504855"/>
                  <a:pt x="2740914" y="424432"/>
                  <a:pt x="2590163" y="477054"/>
                </a:cubicBezTo>
                <a:cubicBezTo>
                  <a:pt x="2439412" y="529676"/>
                  <a:pt x="2253395" y="428087"/>
                  <a:pt x="2165376" y="477054"/>
                </a:cubicBezTo>
                <a:cubicBezTo>
                  <a:pt x="2077357" y="526021"/>
                  <a:pt x="1794508" y="425876"/>
                  <a:pt x="1647343" y="477054"/>
                </a:cubicBezTo>
                <a:cubicBezTo>
                  <a:pt x="1500178" y="528232"/>
                  <a:pt x="1381619" y="418373"/>
                  <a:pt x="1129311" y="477054"/>
                </a:cubicBezTo>
                <a:cubicBezTo>
                  <a:pt x="877003" y="535735"/>
                  <a:pt x="834052" y="426851"/>
                  <a:pt x="642360" y="477054"/>
                </a:cubicBezTo>
                <a:cubicBezTo>
                  <a:pt x="450668" y="527257"/>
                  <a:pt x="286600" y="406349"/>
                  <a:pt x="0" y="477054"/>
                </a:cubicBezTo>
                <a:cubicBezTo>
                  <a:pt x="-8228" y="344497"/>
                  <a:pt x="53074" y="216141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25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Different Interface</a:t>
            </a:r>
            <a:endParaRPr lang="zh-CN" altLang="en-US" sz="25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57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C9BEA94-38FB-EF41-80A9-08679A8DC2F2}"/>
              </a:ext>
            </a:extLst>
          </p:cNvPr>
          <p:cNvSpPr txBox="1"/>
          <p:nvPr/>
        </p:nvSpPr>
        <p:spPr>
          <a:xfrm>
            <a:off x="3906915" y="8741"/>
            <a:ext cx="3108195" cy="477054"/>
          </a:xfrm>
          <a:custGeom>
            <a:avLst/>
            <a:gdLst>
              <a:gd name="connsiteX0" fmla="*/ 0 w 3108195"/>
              <a:gd name="connsiteY0" fmla="*/ 0 h 477054"/>
              <a:gd name="connsiteX1" fmla="*/ 580196 w 3108195"/>
              <a:gd name="connsiteY1" fmla="*/ 0 h 477054"/>
              <a:gd name="connsiteX2" fmla="*/ 1129311 w 3108195"/>
              <a:gd name="connsiteY2" fmla="*/ 0 h 477054"/>
              <a:gd name="connsiteX3" fmla="*/ 1678425 w 3108195"/>
              <a:gd name="connsiteY3" fmla="*/ 0 h 477054"/>
              <a:gd name="connsiteX4" fmla="*/ 2103212 w 3108195"/>
              <a:gd name="connsiteY4" fmla="*/ 0 h 477054"/>
              <a:gd name="connsiteX5" fmla="*/ 2559081 w 3108195"/>
              <a:gd name="connsiteY5" fmla="*/ 0 h 477054"/>
              <a:gd name="connsiteX6" fmla="*/ 3108195 w 3108195"/>
              <a:gd name="connsiteY6" fmla="*/ 0 h 477054"/>
              <a:gd name="connsiteX7" fmla="*/ 3108195 w 3108195"/>
              <a:gd name="connsiteY7" fmla="*/ 477054 h 477054"/>
              <a:gd name="connsiteX8" fmla="*/ 2590163 w 3108195"/>
              <a:gd name="connsiteY8" fmla="*/ 477054 h 477054"/>
              <a:gd name="connsiteX9" fmla="*/ 2165376 w 3108195"/>
              <a:gd name="connsiteY9" fmla="*/ 477054 h 477054"/>
              <a:gd name="connsiteX10" fmla="*/ 1740589 w 3108195"/>
              <a:gd name="connsiteY10" fmla="*/ 477054 h 477054"/>
              <a:gd name="connsiteX11" fmla="*/ 1191475 w 3108195"/>
              <a:gd name="connsiteY11" fmla="*/ 477054 h 477054"/>
              <a:gd name="connsiteX12" fmla="*/ 735606 w 3108195"/>
              <a:gd name="connsiteY12" fmla="*/ 477054 h 477054"/>
              <a:gd name="connsiteX13" fmla="*/ 0 w 3108195"/>
              <a:gd name="connsiteY13" fmla="*/ 477054 h 477054"/>
              <a:gd name="connsiteX14" fmla="*/ 0 w 3108195"/>
              <a:gd name="connsiteY14" fmla="*/ 0 h 47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08195" h="477054" fill="none" extrusionOk="0">
                <a:moveTo>
                  <a:pt x="0" y="0"/>
                </a:moveTo>
                <a:cubicBezTo>
                  <a:pt x="211778" y="-15457"/>
                  <a:pt x="408756" y="62812"/>
                  <a:pt x="580196" y="0"/>
                </a:cubicBezTo>
                <a:cubicBezTo>
                  <a:pt x="751636" y="-62812"/>
                  <a:pt x="897469" y="50945"/>
                  <a:pt x="1129311" y="0"/>
                </a:cubicBezTo>
                <a:cubicBezTo>
                  <a:pt x="1361153" y="-50945"/>
                  <a:pt x="1419268" y="16382"/>
                  <a:pt x="1678425" y="0"/>
                </a:cubicBezTo>
                <a:cubicBezTo>
                  <a:pt x="1937582" y="-16382"/>
                  <a:pt x="1993958" y="4210"/>
                  <a:pt x="2103212" y="0"/>
                </a:cubicBezTo>
                <a:cubicBezTo>
                  <a:pt x="2212466" y="-4210"/>
                  <a:pt x="2455254" y="21618"/>
                  <a:pt x="2559081" y="0"/>
                </a:cubicBezTo>
                <a:cubicBezTo>
                  <a:pt x="2662908" y="-21618"/>
                  <a:pt x="2990510" y="63080"/>
                  <a:pt x="3108195" y="0"/>
                </a:cubicBezTo>
                <a:cubicBezTo>
                  <a:pt x="3159207" y="206267"/>
                  <a:pt x="3090486" y="372591"/>
                  <a:pt x="3108195" y="477054"/>
                </a:cubicBezTo>
                <a:cubicBezTo>
                  <a:pt x="2891254" y="489560"/>
                  <a:pt x="2843335" y="419234"/>
                  <a:pt x="2590163" y="477054"/>
                </a:cubicBezTo>
                <a:cubicBezTo>
                  <a:pt x="2336991" y="534874"/>
                  <a:pt x="2346729" y="429351"/>
                  <a:pt x="2165376" y="477054"/>
                </a:cubicBezTo>
                <a:cubicBezTo>
                  <a:pt x="1984023" y="524757"/>
                  <a:pt x="1927320" y="463526"/>
                  <a:pt x="1740589" y="477054"/>
                </a:cubicBezTo>
                <a:cubicBezTo>
                  <a:pt x="1553858" y="490582"/>
                  <a:pt x="1455722" y="430222"/>
                  <a:pt x="1191475" y="477054"/>
                </a:cubicBezTo>
                <a:cubicBezTo>
                  <a:pt x="927228" y="523886"/>
                  <a:pt x="879201" y="432794"/>
                  <a:pt x="735606" y="477054"/>
                </a:cubicBezTo>
                <a:cubicBezTo>
                  <a:pt x="592011" y="521314"/>
                  <a:pt x="356540" y="432505"/>
                  <a:pt x="0" y="477054"/>
                </a:cubicBezTo>
                <a:cubicBezTo>
                  <a:pt x="-47735" y="355196"/>
                  <a:pt x="7489" y="171620"/>
                  <a:pt x="0" y="0"/>
                </a:cubicBezTo>
                <a:close/>
              </a:path>
              <a:path w="3108195" h="477054" stroke="0" extrusionOk="0">
                <a:moveTo>
                  <a:pt x="0" y="0"/>
                </a:moveTo>
                <a:cubicBezTo>
                  <a:pt x="122947" y="-39956"/>
                  <a:pt x="245456" y="57138"/>
                  <a:pt x="486951" y="0"/>
                </a:cubicBezTo>
                <a:cubicBezTo>
                  <a:pt x="728446" y="-57138"/>
                  <a:pt x="732781" y="19066"/>
                  <a:pt x="911737" y="0"/>
                </a:cubicBezTo>
                <a:cubicBezTo>
                  <a:pt x="1090693" y="-19066"/>
                  <a:pt x="1232716" y="42111"/>
                  <a:pt x="1491934" y="0"/>
                </a:cubicBezTo>
                <a:cubicBezTo>
                  <a:pt x="1751152" y="-42111"/>
                  <a:pt x="1831288" y="54825"/>
                  <a:pt x="1978884" y="0"/>
                </a:cubicBezTo>
                <a:cubicBezTo>
                  <a:pt x="2126480" y="-54825"/>
                  <a:pt x="2310556" y="54349"/>
                  <a:pt x="2465835" y="0"/>
                </a:cubicBezTo>
                <a:cubicBezTo>
                  <a:pt x="2621114" y="-54349"/>
                  <a:pt x="2886483" y="12338"/>
                  <a:pt x="3108195" y="0"/>
                </a:cubicBezTo>
                <a:cubicBezTo>
                  <a:pt x="3109976" y="164383"/>
                  <a:pt x="3063097" y="265315"/>
                  <a:pt x="3108195" y="477054"/>
                </a:cubicBezTo>
                <a:cubicBezTo>
                  <a:pt x="2985278" y="504855"/>
                  <a:pt x="2740914" y="424432"/>
                  <a:pt x="2590163" y="477054"/>
                </a:cubicBezTo>
                <a:cubicBezTo>
                  <a:pt x="2439412" y="529676"/>
                  <a:pt x="2253395" y="428087"/>
                  <a:pt x="2165376" y="477054"/>
                </a:cubicBezTo>
                <a:cubicBezTo>
                  <a:pt x="2077357" y="526021"/>
                  <a:pt x="1794508" y="425876"/>
                  <a:pt x="1647343" y="477054"/>
                </a:cubicBezTo>
                <a:cubicBezTo>
                  <a:pt x="1500178" y="528232"/>
                  <a:pt x="1381619" y="418373"/>
                  <a:pt x="1129311" y="477054"/>
                </a:cubicBezTo>
                <a:cubicBezTo>
                  <a:pt x="877003" y="535735"/>
                  <a:pt x="834052" y="426851"/>
                  <a:pt x="642360" y="477054"/>
                </a:cubicBezTo>
                <a:cubicBezTo>
                  <a:pt x="450668" y="527257"/>
                  <a:pt x="286600" y="406349"/>
                  <a:pt x="0" y="477054"/>
                </a:cubicBezTo>
                <a:cubicBezTo>
                  <a:pt x="-8228" y="344497"/>
                  <a:pt x="53074" y="216141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25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Different locations </a:t>
            </a:r>
            <a:endParaRPr lang="zh-CN" altLang="en-US" sz="25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B6F9C64-92D7-64A5-3553-F7687216D4E8}"/>
              </a:ext>
            </a:extLst>
          </p:cNvPr>
          <p:cNvGrpSpPr/>
          <p:nvPr/>
        </p:nvGrpSpPr>
        <p:grpSpPr>
          <a:xfrm>
            <a:off x="26321" y="116841"/>
            <a:ext cx="4149752" cy="2282949"/>
            <a:chOff x="26321" y="116841"/>
            <a:chExt cx="4149752" cy="2282949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72C910B-B9BB-3E53-8065-5E71EE74DD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64" t="12777" r="56567" b="3374"/>
            <a:stretch/>
          </p:blipFill>
          <p:spPr>
            <a:xfrm>
              <a:off x="26321" y="116841"/>
              <a:ext cx="3610959" cy="227118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DE33828-FFCE-DEA7-49C6-4E96F9967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6878" y="478460"/>
              <a:ext cx="2469195" cy="1921330"/>
            </a:xfrm>
            <a:prstGeom prst="rect">
              <a:avLst/>
            </a:prstGeom>
          </p:spPr>
        </p:pic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16C00D26-63DD-9CCC-CC8B-CF628E2E5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904" y="485795"/>
            <a:ext cx="7334250" cy="20193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5E572EE-AC40-3246-DDA6-4D620B74FA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21" y="2399790"/>
            <a:ext cx="6596749" cy="4358168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AFE2220E-C828-2D3C-6377-79A9B15A50F6}"/>
              </a:ext>
            </a:extLst>
          </p:cNvPr>
          <p:cNvGrpSpPr/>
          <p:nvPr/>
        </p:nvGrpSpPr>
        <p:grpSpPr>
          <a:xfrm>
            <a:off x="7015110" y="2894029"/>
            <a:ext cx="4938078" cy="3790866"/>
            <a:chOff x="7015110" y="2894029"/>
            <a:chExt cx="4938078" cy="3790866"/>
          </a:xfrm>
        </p:grpSpPr>
        <p:sp>
          <p:nvSpPr>
            <p:cNvPr id="13" name="标注: 线形 12">
              <a:extLst>
                <a:ext uri="{FF2B5EF4-FFF2-40B4-BE49-F238E27FC236}">
                  <a16:creationId xmlns:a16="http://schemas.microsoft.com/office/drawing/2014/main" id="{2440F096-CA74-C98F-65A4-912E90B819A7}"/>
                </a:ext>
              </a:extLst>
            </p:cNvPr>
            <p:cNvSpPr/>
            <p:nvPr/>
          </p:nvSpPr>
          <p:spPr>
            <a:xfrm>
              <a:off x="7015110" y="2894029"/>
              <a:ext cx="4938078" cy="3582185"/>
            </a:xfrm>
            <a:prstGeom prst="borderCallout1">
              <a:avLst>
                <a:gd name="adj1" fmla="val 49914"/>
                <a:gd name="adj2" fmla="val -337"/>
                <a:gd name="adj3" fmla="val 61012"/>
                <a:gd name="adj4" fmla="val -9568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BC5E86D-FC3E-BCCB-A0BD-025DD83BFB1A}"/>
                </a:ext>
              </a:extLst>
            </p:cNvPr>
            <p:cNvSpPr txBox="1"/>
            <p:nvPr/>
          </p:nvSpPr>
          <p:spPr>
            <a:xfrm>
              <a:off x="7094454" y="2991576"/>
              <a:ext cx="4779390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Speedtest2 and Speedtest3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Features: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Have same claimed speed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Small difference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Close location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Difference: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Speedtest3 has heavier traffic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 err="1"/>
                <a:t>Uztelecom</a:t>
              </a:r>
              <a:endParaRPr lang="en-US" altLang="zh-CN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Features: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Have same claimed speed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Difference: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Some bad router nodes(</a:t>
              </a:r>
              <a:r>
                <a:rPr lang="en-US" altLang="zh-CN" b="1" dirty="0" err="1"/>
                <a:t>Tracert</a:t>
              </a:r>
              <a:r>
                <a:rPr lang="en-US" altLang="zh-CN" dirty="0"/>
                <a:t>)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zh-CN" altLang="en-US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05CC49B-795C-50D2-B032-B9BA56F02B4C}"/>
              </a:ext>
            </a:extLst>
          </p:cNvPr>
          <p:cNvGrpSpPr/>
          <p:nvPr/>
        </p:nvGrpSpPr>
        <p:grpSpPr>
          <a:xfrm>
            <a:off x="318156" y="2823139"/>
            <a:ext cx="6346584" cy="3723963"/>
            <a:chOff x="318156" y="2823139"/>
            <a:chExt cx="6346584" cy="3723963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56D45634-8F45-DB5D-50CB-501FB0DB2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8156" y="2823139"/>
              <a:ext cx="6346584" cy="3723963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98F004A-4D86-ECA6-84BD-D93F962176CF}"/>
                </a:ext>
              </a:extLst>
            </p:cNvPr>
            <p:cNvSpPr/>
            <p:nvPr/>
          </p:nvSpPr>
          <p:spPr>
            <a:xfrm>
              <a:off x="318156" y="5137608"/>
              <a:ext cx="3857917" cy="5938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618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1684C20-1811-0350-BA6D-FD9761A5F170}"/>
              </a:ext>
            </a:extLst>
          </p:cNvPr>
          <p:cNvSpPr/>
          <p:nvPr/>
        </p:nvSpPr>
        <p:spPr>
          <a:xfrm>
            <a:off x="7032396" y="112435"/>
            <a:ext cx="5043340" cy="14335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/>
              <a:t>The length of buffers to read or write. </a:t>
            </a:r>
            <a:r>
              <a:rPr lang="en-US" altLang="zh-CN" b="1" dirty="0" err="1"/>
              <a:t>iPerf</a:t>
            </a:r>
            <a:r>
              <a:rPr lang="en-US" altLang="zh-CN" b="1" dirty="0"/>
              <a:t> works by writing an array of </a:t>
            </a:r>
            <a:r>
              <a:rPr lang="en-US" altLang="zh-CN" b="1" dirty="0" err="1"/>
              <a:t>len</a:t>
            </a:r>
            <a:r>
              <a:rPr lang="en-US" altLang="zh-CN" b="1" dirty="0"/>
              <a:t> bytes a number of times. Default is 128 KB for TCP, 8 KB for UDP. 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FE4F42-29DA-6688-B8B7-235E33094F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4" t="9618" r="17469" b="3375"/>
          <a:stretch/>
        </p:blipFill>
        <p:spPr>
          <a:xfrm>
            <a:off x="0" y="187849"/>
            <a:ext cx="6958941" cy="235674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BF51D34-CD8F-40A7-C389-236A93E91273}"/>
              </a:ext>
            </a:extLst>
          </p:cNvPr>
          <p:cNvSpPr txBox="1"/>
          <p:nvPr/>
        </p:nvSpPr>
        <p:spPr>
          <a:xfrm>
            <a:off x="3793794" y="112435"/>
            <a:ext cx="3108195" cy="477054"/>
          </a:xfrm>
          <a:custGeom>
            <a:avLst/>
            <a:gdLst>
              <a:gd name="connsiteX0" fmla="*/ 0 w 3108195"/>
              <a:gd name="connsiteY0" fmla="*/ 0 h 477054"/>
              <a:gd name="connsiteX1" fmla="*/ 580196 w 3108195"/>
              <a:gd name="connsiteY1" fmla="*/ 0 h 477054"/>
              <a:gd name="connsiteX2" fmla="*/ 1129311 w 3108195"/>
              <a:gd name="connsiteY2" fmla="*/ 0 h 477054"/>
              <a:gd name="connsiteX3" fmla="*/ 1678425 w 3108195"/>
              <a:gd name="connsiteY3" fmla="*/ 0 h 477054"/>
              <a:gd name="connsiteX4" fmla="*/ 2103212 w 3108195"/>
              <a:gd name="connsiteY4" fmla="*/ 0 h 477054"/>
              <a:gd name="connsiteX5" fmla="*/ 2559081 w 3108195"/>
              <a:gd name="connsiteY5" fmla="*/ 0 h 477054"/>
              <a:gd name="connsiteX6" fmla="*/ 3108195 w 3108195"/>
              <a:gd name="connsiteY6" fmla="*/ 0 h 477054"/>
              <a:gd name="connsiteX7" fmla="*/ 3108195 w 3108195"/>
              <a:gd name="connsiteY7" fmla="*/ 477054 h 477054"/>
              <a:gd name="connsiteX8" fmla="*/ 2590163 w 3108195"/>
              <a:gd name="connsiteY8" fmla="*/ 477054 h 477054"/>
              <a:gd name="connsiteX9" fmla="*/ 2165376 w 3108195"/>
              <a:gd name="connsiteY9" fmla="*/ 477054 h 477054"/>
              <a:gd name="connsiteX10" fmla="*/ 1740589 w 3108195"/>
              <a:gd name="connsiteY10" fmla="*/ 477054 h 477054"/>
              <a:gd name="connsiteX11" fmla="*/ 1191475 w 3108195"/>
              <a:gd name="connsiteY11" fmla="*/ 477054 h 477054"/>
              <a:gd name="connsiteX12" fmla="*/ 735606 w 3108195"/>
              <a:gd name="connsiteY12" fmla="*/ 477054 h 477054"/>
              <a:gd name="connsiteX13" fmla="*/ 0 w 3108195"/>
              <a:gd name="connsiteY13" fmla="*/ 477054 h 477054"/>
              <a:gd name="connsiteX14" fmla="*/ 0 w 3108195"/>
              <a:gd name="connsiteY14" fmla="*/ 0 h 47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08195" h="477054" fill="none" extrusionOk="0">
                <a:moveTo>
                  <a:pt x="0" y="0"/>
                </a:moveTo>
                <a:cubicBezTo>
                  <a:pt x="211778" y="-15457"/>
                  <a:pt x="408756" y="62812"/>
                  <a:pt x="580196" y="0"/>
                </a:cubicBezTo>
                <a:cubicBezTo>
                  <a:pt x="751636" y="-62812"/>
                  <a:pt x="897469" y="50945"/>
                  <a:pt x="1129311" y="0"/>
                </a:cubicBezTo>
                <a:cubicBezTo>
                  <a:pt x="1361153" y="-50945"/>
                  <a:pt x="1419268" y="16382"/>
                  <a:pt x="1678425" y="0"/>
                </a:cubicBezTo>
                <a:cubicBezTo>
                  <a:pt x="1937582" y="-16382"/>
                  <a:pt x="1993958" y="4210"/>
                  <a:pt x="2103212" y="0"/>
                </a:cubicBezTo>
                <a:cubicBezTo>
                  <a:pt x="2212466" y="-4210"/>
                  <a:pt x="2455254" y="21618"/>
                  <a:pt x="2559081" y="0"/>
                </a:cubicBezTo>
                <a:cubicBezTo>
                  <a:pt x="2662908" y="-21618"/>
                  <a:pt x="2990510" y="63080"/>
                  <a:pt x="3108195" y="0"/>
                </a:cubicBezTo>
                <a:cubicBezTo>
                  <a:pt x="3159207" y="206267"/>
                  <a:pt x="3090486" y="372591"/>
                  <a:pt x="3108195" y="477054"/>
                </a:cubicBezTo>
                <a:cubicBezTo>
                  <a:pt x="2891254" y="489560"/>
                  <a:pt x="2843335" y="419234"/>
                  <a:pt x="2590163" y="477054"/>
                </a:cubicBezTo>
                <a:cubicBezTo>
                  <a:pt x="2336991" y="534874"/>
                  <a:pt x="2346729" y="429351"/>
                  <a:pt x="2165376" y="477054"/>
                </a:cubicBezTo>
                <a:cubicBezTo>
                  <a:pt x="1984023" y="524757"/>
                  <a:pt x="1927320" y="463526"/>
                  <a:pt x="1740589" y="477054"/>
                </a:cubicBezTo>
                <a:cubicBezTo>
                  <a:pt x="1553858" y="490582"/>
                  <a:pt x="1455722" y="430222"/>
                  <a:pt x="1191475" y="477054"/>
                </a:cubicBezTo>
                <a:cubicBezTo>
                  <a:pt x="927228" y="523886"/>
                  <a:pt x="879201" y="432794"/>
                  <a:pt x="735606" y="477054"/>
                </a:cubicBezTo>
                <a:cubicBezTo>
                  <a:pt x="592011" y="521314"/>
                  <a:pt x="356540" y="432505"/>
                  <a:pt x="0" y="477054"/>
                </a:cubicBezTo>
                <a:cubicBezTo>
                  <a:pt x="-47735" y="355196"/>
                  <a:pt x="7489" y="171620"/>
                  <a:pt x="0" y="0"/>
                </a:cubicBezTo>
                <a:close/>
              </a:path>
              <a:path w="3108195" h="477054" stroke="0" extrusionOk="0">
                <a:moveTo>
                  <a:pt x="0" y="0"/>
                </a:moveTo>
                <a:cubicBezTo>
                  <a:pt x="122947" y="-39956"/>
                  <a:pt x="245456" y="57138"/>
                  <a:pt x="486951" y="0"/>
                </a:cubicBezTo>
                <a:cubicBezTo>
                  <a:pt x="728446" y="-57138"/>
                  <a:pt x="732781" y="19066"/>
                  <a:pt x="911737" y="0"/>
                </a:cubicBezTo>
                <a:cubicBezTo>
                  <a:pt x="1090693" y="-19066"/>
                  <a:pt x="1232716" y="42111"/>
                  <a:pt x="1491934" y="0"/>
                </a:cubicBezTo>
                <a:cubicBezTo>
                  <a:pt x="1751152" y="-42111"/>
                  <a:pt x="1831288" y="54825"/>
                  <a:pt x="1978884" y="0"/>
                </a:cubicBezTo>
                <a:cubicBezTo>
                  <a:pt x="2126480" y="-54825"/>
                  <a:pt x="2310556" y="54349"/>
                  <a:pt x="2465835" y="0"/>
                </a:cubicBezTo>
                <a:cubicBezTo>
                  <a:pt x="2621114" y="-54349"/>
                  <a:pt x="2886483" y="12338"/>
                  <a:pt x="3108195" y="0"/>
                </a:cubicBezTo>
                <a:cubicBezTo>
                  <a:pt x="3109976" y="164383"/>
                  <a:pt x="3063097" y="265315"/>
                  <a:pt x="3108195" y="477054"/>
                </a:cubicBezTo>
                <a:cubicBezTo>
                  <a:pt x="2985278" y="504855"/>
                  <a:pt x="2740914" y="424432"/>
                  <a:pt x="2590163" y="477054"/>
                </a:cubicBezTo>
                <a:cubicBezTo>
                  <a:pt x="2439412" y="529676"/>
                  <a:pt x="2253395" y="428087"/>
                  <a:pt x="2165376" y="477054"/>
                </a:cubicBezTo>
                <a:cubicBezTo>
                  <a:pt x="2077357" y="526021"/>
                  <a:pt x="1794508" y="425876"/>
                  <a:pt x="1647343" y="477054"/>
                </a:cubicBezTo>
                <a:cubicBezTo>
                  <a:pt x="1500178" y="528232"/>
                  <a:pt x="1381619" y="418373"/>
                  <a:pt x="1129311" y="477054"/>
                </a:cubicBezTo>
                <a:cubicBezTo>
                  <a:pt x="877003" y="535735"/>
                  <a:pt x="834052" y="426851"/>
                  <a:pt x="642360" y="477054"/>
                </a:cubicBezTo>
                <a:cubicBezTo>
                  <a:pt x="450668" y="527257"/>
                  <a:pt x="286600" y="406349"/>
                  <a:pt x="0" y="477054"/>
                </a:cubicBezTo>
                <a:cubicBezTo>
                  <a:pt x="-8228" y="344497"/>
                  <a:pt x="53074" y="216141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25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Different </a:t>
            </a:r>
            <a:r>
              <a:rPr lang="en-US" altLang="zh-CN" sz="25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Bufferlen</a:t>
            </a:r>
            <a:r>
              <a:rPr lang="en-US" altLang="zh-CN" sz="25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endParaRPr lang="zh-CN" altLang="en-US" sz="25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B4CFF94-E19D-9260-4F70-24C0D179A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280" y="2515928"/>
            <a:ext cx="6663720" cy="4342072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63BF23BF-AF4B-F78A-6957-2DC9FF9E2175}"/>
              </a:ext>
            </a:extLst>
          </p:cNvPr>
          <p:cNvSpPr/>
          <p:nvPr/>
        </p:nvSpPr>
        <p:spPr>
          <a:xfrm>
            <a:off x="1668543" y="2142955"/>
            <a:ext cx="2818615" cy="477054"/>
          </a:xfrm>
          <a:custGeom>
            <a:avLst/>
            <a:gdLst>
              <a:gd name="connsiteX0" fmla="*/ 0 w 2818615"/>
              <a:gd name="connsiteY0" fmla="*/ 79511 h 477054"/>
              <a:gd name="connsiteX1" fmla="*/ 79511 w 2818615"/>
              <a:gd name="connsiteY1" fmla="*/ 0 h 477054"/>
              <a:gd name="connsiteX2" fmla="*/ 2739104 w 2818615"/>
              <a:gd name="connsiteY2" fmla="*/ 0 h 477054"/>
              <a:gd name="connsiteX3" fmla="*/ 2818615 w 2818615"/>
              <a:gd name="connsiteY3" fmla="*/ 79511 h 477054"/>
              <a:gd name="connsiteX4" fmla="*/ 2818615 w 2818615"/>
              <a:gd name="connsiteY4" fmla="*/ 397543 h 477054"/>
              <a:gd name="connsiteX5" fmla="*/ 2739104 w 2818615"/>
              <a:gd name="connsiteY5" fmla="*/ 477054 h 477054"/>
              <a:gd name="connsiteX6" fmla="*/ 79511 w 2818615"/>
              <a:gd name="connsiteY6" fmla="*/ 477054 h 477054"/>
              <a:gd name="connsiteX7" fmla="*/ 0 w 2818615"/>
              <a:gd name="connsiteY7" fmla="*/ 397543 h 477054"/>
              <a:gd name="connsiteX8" fmla="*/ 0 w 2818615"/>
              <a:gd name="connsiteY8" fmla="*/ 79511 h 47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18615" h="477054" extrusionOk="0">
                <a:moveTo>
                  <a:pt x="0" y="79511"/>
                </a:moveTo>
                <a:cubicBezTo>
                  <a:pt x="1736" y="39373"/>
                  <a:pt x="43908" y="2259"/>
                  <a:pt x="79511" y="0"/>
                </a:cubicBezTo>
                <a:cubicBezTo>
                  <a:pt x="802225" y="-47552"/>
                  <a:pt x="2039197" y="146696"/>
                  <a:pt x="2739104" y="0"/>
                </a:cubicBezTo>
                <a:cubicBezTo>
                  <a:pt x="2780117" y="3252"/>
                  <a:pt x="2818500" y="34748"/>
                  <a:pt x="2818615" y="79511"/>
                </a:cubicBezTo>
                <a:cubicBezTo>
                  <a:pt x="2794855" y="202368"/>
                  <a:pt x="2804226" y="313643"/>
                  <a:pt x="2818615" y="397543"/>
                </a:cubicBezTo>
                <a:cubicBezTo>
                  <a:pt x="2822453" y="441241"/>
                  <a:pt x="2783160" y="477599"/>
                  <a:pt x="2739104" y="477054"/>
                </a:cubicBezTo>
                <a:cubicBezTo>
                  <a:pt x="1743219" y="573107"/>
                  <a:pt x="1009344" y="628603"/>
                  <a:pt x="79511" y="477054"/>
                </a:cubicBezTo>
                <a:cubicBezTo>
                  <a:pt x="36461" y="476720"/>
                  <a:pt x="-3519" y="446278"/>
                  <a:pt x="0" y="397543"/>
                </a:cubicBezTo>
                <a:cubicBezTo>
                  <a:pt x="18672" y="339024"/>
                  <a:pt x="-14113" y="171897"/>
                  <a:pt x="0" y="79511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3559321221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FFDEB58-C841-1AF1-0119-D43BCE881E5D}"/>
              </a:ext>
            </a:extLst>
          </p:cNvPr>
          <p:cNvSpPr/>
          <p:nvPr/>
        </p:nvSpPr>
        <p:spPr>
          <a:xfrm>
            <a:off x="320511" y="3082565"/>
            <a:ext cx="5024487" cy="3469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24DA90-E81C-A338-DCA4-EF77C47CA80E}"/>
              </a:ext>
            </a:extLst>
          </p:cNvPr>
          <p:cNvSpPr txBox="1"/>
          <p:nvPr/>
        </p:nvSpPr>
        <p:spPr>
          <a:xfrm>
            <a:off x="546755" y="3385936"/>
            <a:ext cx="38461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Smaller buffers: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increase system overhead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cause throughput fluctuations</a:t>
            </a:r>
          </a:p>
          <a:p>
            <a:r>
              <a:rPr lang="en-US" altLang="zh-CN" dirty="0"/>
              <a:t>Larger buffers: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reduce system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improving throughput stability and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especially in high-bandwidth networks.(Unless reach the limit of the network)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1175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17F9A5D-1B18-D100-2792-B2A3187400BD}"/>
              </a:ext>
            </a:extLst>
          </p:cNvPr>
          <p:cNvSpPr txBox="1"/>
          <p:nvPr/>
        </p:nvSpPr>
        <p:spPr>
          <a:xfrm>
            <a:off x="3793794" y="112435"/>
            <a:ext cx="3108195" cy="477054"/>
          </a:xfrm>
          <a:custGeom>
            <a:avLst/>
            <a:gdLst>
              <a:gd name="connsiteX0" fmla="*/ 0 w 3108195"/>
              <a:gd name="connsiteY0" fmla="*/ 0 h 477054"/>
              <a:gd name="connsiteX1" fmla="*/ 580196 w 3108195"/>
              <a:gd name="connsiteY1" fmla="*/ 0 h 477054"/>
              <a:gd name="connsiteX2" fmla="*/ 1129311 w 3108195"/>
              <a:gd name="connsiteY2" fmla="*/ 0 h 477054"/>
              <a:gd name="connsiteX3" fmla="*/ 1678425 w 3108195"/>
              <a:gd name="connsiteY3" fmla="*/ 0 h 477054"/>
              <a:gd name="connsiteX4" fmla="*/ 2103212 w 3108195"/>
              <a:gd name="connsiteY4" fmla="*/ 0 h 477054"/>
              <a:gd name="connsiteX5" fmla="*/ 2559081 w 3108195"/>
              <a:gd name="connsiteY5" fmla="*/ 0 h 477054"/>
              <a:gd name="connsiteX6" fmla="*/ 3108195 w 3108195"/>
              <a:gd name="connsiteY6" fmla="*/ 0 h 477054"/>
              <a:gd name="connsiteX7" fmla="*/ 3108195 w 3108195"/>
              <a:gd name="connsiteY7" fmla="*/ 477054 h 477054"/>
              <a:gd name="connsiteX8" fmla="*/ 2590163 w 3108195"/>
              <a:gd name="connsiteY8" fmla="*/ 477054 h 477054"/>
              <a:gd name="connsiteX9" fmla="*/ 2165376 w 3108195"/>
              <a:gd name="connsiteY9" fmla="*/ 477054 h 477054"/>
              <a:gd name="connsiteX10" fmla="*/ 1740589 w 3108195"/>
              <a:gd name="connsiteY10" fmla="*/ 477054 h 477054"/>
              <a:gd name="connsiteX11" fmla="*/ 1191475 w 3108195"/>
              <a:gd name="connsiteY11" fmla="*/ 477054 h 477054"/>
              <a:gd name="connsiteX12" fmla="*/ 735606 w 3108195"/>
              <a:gd name="connsiteY12" fmla="*/ 477054 h 477054"/>
              <a:gd name="connsiteX13" fmla="*/ 0 w 3108195"/>
              <a:gd name="connsiteY13" fmla="*/ 477054 h 477054"/>
              <a:gd name="connsiteX14" fmla="*/ 0 w 3108195"/>
              <a:gd name="connsiteY14" fmla="*/ 0 h 47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08195" h="477054" fill="none" extrusionOk="0">
                <a:moveTo>
                  <a:pt x="0" y="0"/>
                </a:moveTo>
                <a:cubicBezTo>
                  <a:pt x="211778" y="-15457"/>
                  <a:pt x="408756" y="62812"/>
                  <a:pt x="580196" y="0"/>
                </a:cubicBezTo>
                <a:cubicBezTo>
                  <a:pt x="751636" y="-62812"/>
                  <a:pt x="897469" y="50945"/>
                  <a:pt x="1129311" y="0"/>
                </a:cubicBezTo>
                <a:cubicBezTo>
                  <a:pt x="1361153" y="-50945"/>
                  <a:pt x="1419268" y="16382"/>
                  <a:pt x="1678425" y="0"/>
                </a:cubicBezTo>
                <a:cubicBezTo>
                  <a:pt x="1937582" y="-16382"/>
                  <a:pt x="1993958" y="4210"/>
                  <a:pt x="2103212" y="0"/>
                </a:cubicBezTo>
                <a:cubicBezTo>
                  <a:pt x="2212466" y="-4210"/>
                  <a:pt x="2455254" y="21618"/>
                  <a:pt x="2559081" y="0"/>
                </a:cubicBezTo>
                <a:cubicBezTo>
                  <a:pt x="2662908" y="-21618"/>
                  <a:pt x="2990510" y="63080"/>
                  <a:pt x="3108195" y="0"/>
                </a:cubicBezTo>
                <a:cubicBezTo>
                  <a:pt x="3159207" y="206267"/>
                  <a:pt x="3090486" y="372591"/>
                  <a:pt x="3108195" y="477054"/>
                </a:cubicBezTo>
                <a:cubicBezTo>
                  <a:pt x="2891254" y="489560"/>
                  <a:pt x="2843335" y="419234"/>
                  <a:pt x="2590163" y="477054"/>
                </a:cubicBezTo>
                <a:cubicBezTo>
                  <a:pt x="2336991" y="534874"/>
                  <a:pt x="2346729" y="429351"/>
                  <a:pt x="2165376" y="477054"/>
                </a:cubicBezTo>
                <a:cubicBezTo>
                  <a:pt x="1984023" y="524757"/>
                  <a:pt x="1927320" y="463526"/>
                  <a:pt x="1740589" y="477054"/>
                </a:cubicBezTo>
                <a:cubicBezTo>
                  <a:pt x="1553858" y="490582"/>
                  <a:pt x="1455722" y="430222"/>
                  <a:pt x="1191475" y="477054"/>
                </a:cubicBezTo>
                <a:cubicBezTo>
                  <a:pt x="927228" y="523886"/>
                  <a:pt x="879201" y="432794"/>
                  <a:pt x="735606" y="477054"/>
                </a:cubicBezTo>
                <a:cubicBezTo>
                  <a:pt x="592011" y="521314"/>
                  <a:pt x="356540" y="432505"/>
                  <a:pt x="0" y="477054"/>
                </a:cubicBezTo>
                <a:cubicBezTo>
                  <a:pt x="-47735" y="355196"/>
                  <a:pt x="7489" y="171620"/>
                  <a:pt x="0" y="0"/>
                </a:cubicBezTo>
                <a:close/>
              </a:path>
              <a:path w="3108195" h="477054" stroke="0" extrusionOk="0">
                <a:moveTo>
                  <a:pt x="0" y="0"/>
                </a:moveTo>
                <a:cubicBezTo>
                  <a:pt x="122947" y="-39956"/>
                  <a:pt x="245456" y="57138"/>
                  <a:pt x="486951" y="0"/>
                </a:cubicBezTo>
                <a:cubicBezTo>
                  <a:pt x="728446" y="-57138"/>
                  <a:pt x="732781" y="19066"/>
                  <a:pt x="911737" y="0"/>
                </a:cubicBezTo>
                <a:cubicBezTo>
                  <a:pt x="1090693" y="-19066"/>
                  <a:pt x="1232716" y="42111"/>
                  <a:pt x="1491934" y="0"/>
                </a:cubicBezTo>
                <a:cubicBezTo>
                  <a:pt x="1751152" y="-42111"/>
                  <a:pt x="1831288" y="54825"/>
                  <a:pt x="1978884" y="0"/>
                </a:cubicBezTo>
                <a:cubicBezTo>
                  <a:pt x="2126480" y="-54825"/>
                  <a:pt x="2310556" y="54349"/>
                  <a:pt x="2465835" y="0"/>
                </a:cubicBezTo>
                <a:cubicBezTo>
                  <a:pt x="2621114" y="-54349"/>
                  <a:pt x="2886483" y="12338"/>
                  <a:pt x="3108195" y="0"/>
                </a:cubicBezTo>
                <a:cubicBezTo>
                  <a:pt x="3109976" y="164383"/>
                  <a:pt x="3063097" y="265315"/>
                  <a:pt x="3108195" y="477054"/>
                </a:cubicBezTo>
                <a:cubicBezTo>
                  <a:pt x="2985278" y="504855"/>
                  <a:pt x="2740914" y="424432"/>
                  <a:pt x="2590163" y="477054"/>
                </a:cubicBezTo>
                <a:cubicBezTo>
                  <a:pt x="2439412" y="529676"/>
                  <a:pt x="2253395" y="428087"/>
                  <a:pt x="2165376" y="477054"/>
                </a:cubicBezTo>
                <a:cubicBezTo>
                  <a:pt x="2077357" y="526021"/>
                  <a:pt x="1794508" y="425876"/>
                  <a:pt x="1647343" y="477054"/>
                </a:cubicBezTo>
                <a:cubicBezTo>
                  <a:pt x="1500178" y="528232"/>
                  <a:pt x="1381619" y="418373"/>
                  <a:pt x="1129311" y="477054"/>
                </a:cubicBezTo>
                <a:cubicBezTo>
                  <a:pt x="877003" y="535735"/>
                  <a:pt x="834052" y="426851"/>
                  <a:pt x="642360" y="477054"/>
                </a:cubicBezTo>
                <a:cubicBezTo>
                  <a:pt x="450668" y="527257"/>
                  <a:pt x="286600" y="406349"/>
                  <a:pt x="0" y="477054"/>
                </a:cubicBezTo>
                <a:cubicBezTo>
                  <a:pt x="-8228" y="344497"/>
                  <a:pt x="53074" y="216141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25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Goodput</a:t>
            </a:r>
            <a:endParaRPr lang="zh-CN" altLang="en-US" sz="25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B25669-802D-CFF9-5574-060ABA645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66" y="765240"/>
            <a:ext cx="5229225" cy="10477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F83E559-CE12-0B11-DE31-810F66433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" y="2632510"/>
            <a:ext cx="5621696" cy="32409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AB0FE41-E1DE-B71D-94FF-183B534EC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9197" y="1812990"/>
            <a:ext cx="6673949" cy="427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6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B63155F-6A21-6FAC-66F6-EFDAFA2FEFA3}"/>
              </a:ext>
            </a:extLst>
          </p:cNvPr>
          <p:cNvSpPr txBox="1"/>
          <p:nvPr/>
        </p:nvSpPr>
        <p:spPr>
          <a:xfrm>
            <a:off x="3793794" y="112435"/>
            <a:ext cx="3108195" cy="477054"/>
          </a:xfrm>
          <a:custGeom>
            <a:avLst/>
            <a:gdLst>
              <a:gd name="connsiteX0" fmla="*/ 0 w 3108195"/>
              <a:gd name="connsiteY0" fmla="*/ 0 h 477054"/>
              <a:gd name="connsiteX1" fmla="*/ 580196 w 3108195"/>
              <a:gd name="connsiteY1" fmla="*/ 0 h 477054"/>
              <a:gd name="connsiteX2" fmla="*/ 1129311 w 3108195"/>
              <a:gd name="connsiteY2" fmla="*/ 0 h 477054"/>
              <a:gd name="connsiteX3" fmla="*/ 1678425 w 3108195"/>
              <a:gd name="connsiteY3" fmla="*/ 0 h 477054"/>
              <a:gd name="connsiteX4" fmla="*/ 2103212 w 3108195"/>
              <a:gd name="connsiteY4" fmla="*/ 0 h 477054"/>
              <a:gd name="connsiteX5" fmla="*/ 2559081 w 3108195"/>
              <a:gd name="connsiteY5" fmla="*/ 0 h 477054"/>
              <a:gd name="connsiteX6" fmla="*/ 3108195 w 3108195"/>
              <a:gd name="connsiteY6" fmla="*/ 0 h 477054"/>
              <a:gd name="connsiteX7" fmla="*/ 3108195 w 3108195"/>
              <a:gd name="connsiteY7" fmla="*/ 477054 h 477054"/>
              <a:gd name="connsiteX8" fmla="*/ 2590163 w 3108195"/>
              <a:gd name="connsiteY8" fmla="*/ 477054 h 477054"/>
              <a:gd name="connsiteX9" fmla="*/ 2165376 w 3108195"/>
              <a:gd name="connsiteY9" fmla="*/ 477054 h 477054"/>
              <a:gd name="connsiteX10" fmla="*/ 1740589 w 3108195"/>
              <a:gd name="connsiteY10" fmla="*/ 477054 h 477054"/>
              <a:gd name="connsiteX11" fmla="*/ 1191475 w 3108195"/>
              <a:gd name="connsiteY11" fmla="*/ 477054 h 477054"/>
              <a:gd name="connsiteX12" fmla="*/ 735606 w 3108195"/>
              <a:gd name="connsiteY12" fmla="*/ 477054 h 477054"/>
              <a:gd name="connsiteX13" fmla="*/ 0 w 3108195"/>
              <a:gd name="connsiteY13" fmla="*/ 477054 h 477054"/>
              <a:gd name="connsiteX14" fmla="*/ 0 w 3108195"/>
              <a:gd name="connsiteY14" fmla="*/ 0 h 47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08195" h="477054" fill="none" extrusionOk="0">
                <a:moveTo>
                  <a:pt x="0" y="0"/>
                </a:moveTo>
                <a:cubicBezTo>
                  <a:pt x="211778" y="-15457"/>
                  <a:pt x="408756" y="62812"/>
                  <a:pt x="580196" y="0"/>
                </a:cubicBezTo>
                <a:cubicBezTo>
                  <a:pt x="751636" y="-62812"/>
                  <a:pt x="897469" y="50945"/>
                  <a:pt x="1129311" y="0"/>
                </a:cubicBezTo>
                <a:cubicBezTo>
                  <a:pt x="1361153" y="-50945"/>
                  <a:pt x="1419268" y="16382"/>
                  <a:pt x="1678425" y="0"/>
                </a:cubicBezTo>
                <a:cubicBezTo>
                  <a:pt x="1937582" y="-16382"/>
                  <a:pt x="1993958" y="4210"/>
                  <a:pt x="2103212" y="0"/>
                </a:cubicBezTo>
                <a:cubicBezTo>
                  <a:pt x="2212466" y="-4210"/>
                  <a:pt x="2455254" y="21618"/>
                  <a:pt x="2559081" y="0"/>
                </a:cubicBezTo>
                <a:cubicBezTo>
                  <a:pt x="2662908" y="-21618"/>
                  <a:pt x="2990510" y="63080"/>
                  <a:pt x="3108195" y="0"/>
                </a:cubicBezTo>
                <a:cubicBezTo>
                  <a:pt x="3159207" y="206267"/>
                  <a:pt x="3090486" y="372591"/>
                  <a:pt x="3108195" y="477054"/>
                </a:cubicBezTo>
                <a:cubicBezTo>
                  <a:pt x="2891254" y="489560"/>
                  <a:pt x="2843335" y="419234"/>
                  <a:pt x="2590163" y="477054"/>
                </a:cubicBezTo>
                <a:cubicBezTo>
                  <a:pt x="2336991" y="534874"/>
                  <a:pt x="2346729" y="429351"/>
                  <a:pt x="2165376" y="477054"/>
                </a:cubicBezTo>
                <a:cubicBezTo>
                  <a:pt x="1984023" y="524757"/>
                  <a:pt x="1927320" y="463526"/>
                  <a:pt x="1740589" y="477054"/>
                </a:cubicBezTo>
                <a:cubicBezTo>
                  <a:pt x="1553858" y="490582"/>
                  <a:pt x="1455722" y="430222"/>
                  <a:pt x="1191475" y="477054"/>
                </a:cubicBezTo>
                <a:cubicBezTo>
                  <a:pt x="927228" y="523886"/>
                  <a:pt x="879201" y="432794"/>
                  <a:pt x="735606" y="477054"/>
                </a:cubicBezTo>
                <a:cubicBezTo>
                  <a:pt x="592011" y="521314"/>
                  <a:pt x="356540" y="432505"/>
                  <a:pt x="0" y="477054"/>
                </a:cubicBezTo>
                <a:cubicBezTo>
                  <a:pt x="-47735" y="355196"/>
                  <a:pt x="7489" y="171620"/>
                  <a:pt x="0" y="0"/>
                </a:cubicBezTo>
                <a:close/>
              </a:path>
              <a:path w="3108195" h="477054" stroke="0" extrusionOk="0">
                <a:moveTo>
                  <a:pt x="0" y="0"/>
                </a:moveTo>
                <a:cubicBezTo>
                  <a:pt x="122947" y="-39956"/>
                  <a:pt x="245456" y="57138"/>
                  <a:pt x="486951" y="0"/>
                </a:cubicBezTo>
                <a:cubicBezTo>
                  <a:pt x="728446" y="-57138"/>
                  <a:pt x="732781" y="19066"/>
                  <a:pt x="911737" y="0"/>
                </a:cubicBezTo>
                <a:cubicBezTo>
                  <a:pt x="1090693" y="-19066"/>
                  <a:pt x="1232716" y="42111"/>
                  <a:pt x="1491934" y="0"/>
                </a:cubicBezTo>
                <a:cubicBezTo>
                  <a:pt x="1751152" y="-42111"/>
                  <a:pt x="1831288" y="54825"/>
                  <a:pt x="1978884" y="0"/>
                </a:cubicBezTo>
                <a:cubicBezTo>
                  <a:pt x="2126480" y="-54825"/>
                  <a:pt x="2310556" y="54349"/>
                  <a:pt x="2465835" y="0"/>
                </a:cubicBezTo>
                <a:cubicBezTo>
                  <a:pt x="2621114" y="-54349"/>
                  <a:pt x="2886483" y="12338"/>
                  <a:pt x="3108195" y="0"/>
                </a:cubicBezTo>
                <a:cubicBezTo>
                  <a:pt x="3109976" y="164383"/>
                  <a:pt x="3063097" y="265315"/>
                  <a:pt x="3108195" y="477054"/>
                </a:cubicBezTo>
                <a:cubicBezTo>
                  <a:pt x="2985278" y="504855"/>
                  <a:pt x="2740914" y="424432"/>
                  <a:pt x="2590163" y="477054"/>
                </a:cubicBezTo>
                <a:cubicBezTo>
                  <a:pt x="2439412" y="529676"/>
                  <a:pt x="2253395" y="428087"/>
                  <a:pt x="2165376" y="477054"/>
                </a:cubicBezTo>
                <a:cubicBezTo>
                  <a:pt x="2077357" y="526021"/>
                  <a:pt x="1794508" y="425876"/>
                  <a:pt x="1647343" y="477054"/>
                </a:cubicBezTo>
                <a:cubicBezTo>
                  <a:pt x="1500178" y="528232"/>
                  <a:pt x="1381619" y="418373"/>
                  <a:pt x="1129311" y="477054"/>
                </a:cubicBezTo>
                <a:cubicBezTo>
                  <a:pt x="877003" y="535735"/>
                  <a:pt x="834052" y="426851"/>
                  <a:pt x="642360" y="477054"/>
                </a:cubicBezTo>
                <a:cubicBezTo>
                  <a:pt x="450668" y="527257"/>
                  <a:pt x="286600" y="406349"/>
                  <a:pt x="0" y="477054"/>
                </a:cubicBezTo>
                <a:cubicBezTo>
                  <a:pt x="-8228" y="344497"/>
                  <a:pt x="53074" y="216141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25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Owamp</a:t>
            </a:r>
            <a:endParaRPr lang="zh-CN" altLang="en-US" sz="25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4D1FCA5-8C95-F0BA-AC2C-A0CD8B9358FB}"/>
              </a:ext>
            </a:extLst>
          </p:cNvPr>
          <p:cNvGrpSpPr/>
          <p:nvPr/>
        </p:nvGrpSpPr>
        <p:grpSpPr>
          <a:xfrm>
            <a:off x="0" y="79880"/>
            <a:ext cx="4200525" cy="2622110"/>
            <a:chOff x="69570" y="716437"/>
            <a:chExt cx="4200525" cy="262211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26976E0-2530-D5BC-4E0E-7C10D531D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70" y="1319247"/>
              <a:ext cx="4200525" cy="201930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1A4A52A-2976-7D5F-E0F6-E54B2B2C2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090" y="716437"/>
              <a:ext cx="1771650" cy="590550"/>
            </a:xfrm>
            <a:prstGeom prst="rect">
              <a:avLst/>
            </a:prstGeom>
          </p:spPr>
        </p:pic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CF98E8D5-F62B-EE42-8DD6-0184F53FA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20" y="3760608"/>
            <a:ext cx="4105275" cy="27146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E9218C8-FA8E-BBC9-AAD9-DED289B94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2795" y="682690"/>
            <a:ext cx="7622996" cy="228601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B60FC1D-3EAA-580D-FF69-B1C296B716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6307" y="2701990"/>
            <a:ext cx="6556687" cy="407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1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D344F-EE94-B9E5-ADF0-D372F6AD0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4268" y="-7403"/>
            <a:ext cx="3026004" cy="1477328"/>
          </a:xfrm>
        </p:spPr>
        <p:txBody>
          <a:bodyPr/>
          <a:lstStyle/>
          <a:p>
            <a:r>
              <a:rPr lang="en-US" altLang="zh-CN" dirty="0"/>
              <a:t>Question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8B7C48-1924-2A09-FF94-A448016D03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" r="19778"/>
          <a:stretch/>
        </p:blipFill>
        <p:spPr>
          <a:xfrm>
            <a:off x="0" y="2455391"/>
            <a:ext cx="4270342" cy="4302230"/>
          </a:xfrm>
          <a:prstGeom prst="rect">
            <a:avLst/>
          </a:prstGeom>
          <a:ln w="57150" cap="sq" cmpd="thickThin">
            <a:solidFill>
              <a:srgbClr val="FF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F27CA13-B87F-B387-A5DB-E5EAB6A0E9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8" r="21613"/>
          <a:stretch/>
        </p:blipFill>
        <p:spPr>
          <a:xfrm>
            <a:off x="4331461" y="2463078"/>
            <a:ext cx="4062953" cy="4294543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FBC9F1D-AF28-8925-0E30-CB9F27BA07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39" r="15445"/>
          <a:stretch/>
        </p:blipFill>
        <p:spPr>
          <a:xfrm>
            <a:off x="8455534" y="2455391"/>
            <a:ext cx="3736466" cy="4294543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6C28855-8A87-6421-3E1A-51E64D137EF0}"/>
              </a:ext>
            </a:extLst>
          </p:cNvPr>
          <p:cNvSpPr txBox="1"/>
          <p:nvPr/>
        </p:nvSpPr>
        <p:spPr>
          <a:xfrm>
            <a:off x="2758972" y="100379"/>
            <a:ext cx="922249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500" dirty="0"/>
              <a:t>Why we have negative delay value from </a:t>
            </a:r>
            <a:r>
              <a:rPr lang="en-US" altLang="zh-CN" sz="2500" dirty="0" err="1"/>
              <a:t>owamp</a:t>
            </a:r>
            <a:r>
              <a:rPr lang="en-US" altLang="zh-CN" sz="2500" dirty="0"/>
              <a:t>? What’s the </a:t>
            </a:r>
            <a:r>
              <a:rPr lang="en-US" altLang="zh-CN" sz="2500" b="1" dirty="0"/>
              <a:t>err time</a:t>
            </a:r>
            <a:r>
              <a:rPr lang="en-US" altLang="zh-CN" sz="2500" dirty="0"/>
              <a:t>? If the delay time plus or minus the err time equal to the real delay?</a:t>
            </a:r>
          </a:p>
          <a:p>
            <a:pPr marL="342900" indent="-342900">
              <a:buAutoNum type="arabicPeriod"/>
            </a:pPr>
            <a:r>
              <a:rPr lang="en-US" altLang="zh-CN" sz="2500" dirty="0"/>
              <a:t>Why the one way delay is totally different the round trip time(RTT) from </a:t>
            </a:r>
            <a:r>
              <a:rPr lang="en-US" altLang="zh-CN" sz="2500" b="1" dirty="0"/>
              <a:t>ping tool?</a:t>
            </a:r>
            <a:endParaRPr lang="zh-CN" altLang="en-US" sz="25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FBB5EB-3500-03B5-D926-FFD0D95639F8}"/>
              </a:ext>
            </a:extLst>
          </p:cNvPr>
          <p:cNvSpPr txBox="1"/>
          <p:nvPr/>
        </p:nvSpPr>
        <p:spPr>
          <a:xfrm>
            <a:off x="8455534" y="2137926"/>
            <a:ext cx="37364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rtt min/avg/max/mdev = 1.313/2.066/2.868/0.468 ms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9DABBF2-D125-CEA1-16F1-345449242F6B}"/>
              </a:ext>
            </a:extLst>
          </p:cNvPr>
          <p:cNvSpPr txBox="1"/>
          <p:nvPr/>
        </p:nvSpPr>
        <p:spPr>
          <a:xfrm>
            <a:off x="4631940" y="2157439"/>
            <a:ext cx="34619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delay min/median/max = -30.9/-30.4/-15.9 ms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AF10FF6-B783-0B55-F176-2D37E4860BFA}"/>
              </a:ext>
            </a:extLst>
          </p:cNvPr>
          <p:cNvSpPr txBox="1"/>
          <p:nvPr/>
        </p:nvSpPr>
        <p:spPr>
          <a:xfrm>
            <a:off x="0" y="2177093"/>
            <a:ext cx="40252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delay min/median/max = 32.3/32.6/32.7 ms, (err=1.55 ms)</a:t>
            </a:r>
          </a:p>
        </p:txBody>
      </p:sp>
    </p:spTree>
    <p:extLst>
      <p:ext uri="{BB962C8B-B14F-4D97-AF65-F5344CB8AC3E}">
        <p14:creationId xmlns:p14="http://schemas.microsoft.com/office/powerpoint/2010/main" val="2320118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281</Words>
  <Application>Microsoft Office PowerPoint</Application>
  <PresentationFormat>宽屏</PresentationFormat>
  <Paragraphs>46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 Li</dc:creator>
  <cp:lastModifiedBy>Da Li</cp:lastModifiedBy>
  <cp:revision>1</cp:revision>
  <dcterms:created xsi:type="dcterms:W3CDTF">2024-09-07T13:00:44Z</dcterms:created>
  <dcterms:modified xsi:type="dcterms:W3CDTF">2024-09-07T17:47:22Z</dcterms:modified>
</cp:coreProperties>
</file>