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dirty="0"/>
              <a:t>. Experiment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7" y="1355035"/>
            <a:ext cx="887233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/>
              <a:t>Experiment Design:</a:t>
            </a:r>
          </a:p>
          <a:p>
            <a:r>
              <a:rPr dirty="0"/>
              <a:t>Queue length is tested with fine-to-coarse classification rule.</a:t>
            </a:r>
            <a:r>
              <a:rPr lang="en-US" dirty="0"/>
              <a:t>[1,4,8,12,….100,200…1000]</a:t>
            </a:r>
            <a:endParaRPr dirty="0"/>
          </a:p>
          <a:p>
            <a:r>
              <a:rPr dirty="0"/>
              <a:t>Each queue configuration is tested five times for 50 seconds.</a:t>
            </a:r>
          </a:p>
          <a:p>
            <a:r>
              <a:rPr dirty="0"/>
              <a:t> TCP: </a:t>
            </a:r>
            <a:r>
              <a:rPr dirty="0" err="1"/>
              <a:t>iPerf</a:t>
            </a:r>
            <a:r>
              <a:rPr dirty="0"/>
              <a:t> with JSON output; UDP: throughput only.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 err="1"/>
              <a:t>ip</a:t>
            </a:r>
            <a:r>
              <a:rPr lang="en-US" b="1" dirty="0"/>
              <a:t> link </a:t>
            </a:r>
            <a:r>
              <a:rPr lang="en-US" dirty="0"/>
              <a:t>to change the OS queue instead of </a:t>
            </a:r>
            <a:r>
              <a:rPr lang="en-US" dirty="0" err="1"/>
              <a:t>ethtool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305D88-4C4D-D757-7B8E-79A04A422ECD}"/>
              </a:ext>
            </a:extLst>
          </p:cNvPr>
          <p:cNvSpPr txBox="1"/>
          <p:nvPr/>
        </p:nvSpPr>
        <p:spPr>
          <a:xfrm>
            <a:off x="616226" y="4288221"/>
            <a:ext cx="7907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Throughput increases with the queue length grows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Throughput reaches the peak when the queue length at range (50,200)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stable after 800</a:t>
            </a:r>
          </a:p>
        </p:txBody>
      </p:sp>
      <p:pic>
        <p:nvPicPr>
          <p:cNvPr id="8" name="Picture 7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32021A9F-448D-0E3E-5891-045638A5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99" y="145605"/>
            <a:ext cx="7535918" cy="39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32C0AE-47B6-5A1C-4FCA-39A656247F93}"/>
              </a:ext>
            </a:extLst>
          </p:cNvPr>
          <p:cNvSpPr txBox="1"/>
          <p:nvPr/>
        </p:nvSpPr>
        <p:spPr>
          <a:xfrm>
            <a:off x="616226" y="4399474"/>
            <a:ext cx="7907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Throughput increases dramatically with the queue length grows to 4 and keep stable after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wireless network, queue length is not the key factor for network performance.</a:t>
            </a:r>
          </a:p>
        </p:txBody>
      </p:sp>
      <p:pic>
        <p:nvPicPr>
          <p:cNvPr id="8" name="Picture 7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85CE2CE3-E759-5EA6-9531-7240372C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192344"/>
            <a:ext cx="8060889" cy="42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8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7CE986-EB0A-6083-4B15-08C71AC579A3}"/>
              </a:ext>
            </a:extLst>
          </p:cNvPr>
          <p:cNvSpPr txBox="1"/>
          <p:nvPr/>
        </p:nvSpPr>
        <p:spPr>
          <a:xfrm>
            <a:off x="6403847" y="1249867"/>
            <a:ext cx="274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upward trend before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9872A2"/>
                </a:solidFill>
                <a:latin typeface="Consolas" panose="020B0609020204030204" pitchFamily="49" charset="0"/>
              </a:rPr>
              <a:t>Dramatical drop after 50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68243-E843-B2A7-FA89-F72B99307C24}"/>
              </a:ext>
            </a:extLst>
          </p:cNvPr>
          <p:cNvSpPr txBox="1"/>
          <p:nvPr/>
        </p:nvSpPr>
        <p:spPr>
          <a:xfrm>
            <a:off x="6403846" y="4071257"/>
            <a:ext cx="2740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apability of the network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Host NAT forwarding limit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EE307410-64AE-4C29-6856-BA884720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9" y="3641303"/>
            <a:ext cx="5807383" cy="3030983"/>
          </a:xfrm>
          <a:prstGeom prst="rect">
            <a:avLst/>
          </a:prstGeom>
        </p:spPr>
      </p:pic>
      <p:pic>
        <p:nvPicPr>
          <p:cNvPr id="13" name="Picture 12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AF88C546-201B-7D2C-69F2-102BB77F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07"/>
            <a:ext cx="6098252" cy="318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96AA51-FCD9-39BD-7DB9-6DA9840D25C7}"/>
              </a:ext>
            </a:extLst>
          </p:cNvPr>
          <p:cNvSpPr txBox="1"/>
          <p:nvPr/>
        </p:nvSpPr>
        <p:spPr>
          <a:xfrm>
            <a:off x="6905297" y="135583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Smallest delay when queue length=1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B5C9-A751-768C-9BC5-ABD0404440ED}"/>
              </a:ext>
            </a:extLst>
          </p:cNvPr>
          <p:cNvSpPr txBox="1"/>
          <p:nvPr/>
        </p:nvSpPr>
        <p:spPr>
          <a:xfrm>
            <a:off x="6905297" y="2674884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in 50-100, we can have a relatively small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graph of blue bars&#10;&#10;Description automatically generated">
            <a:extLst>
              <a:ext uri="{FF2B5EF4-FFF2-40B4-BE49-F238E27FC236}">
                <a16:creationId xmlns:a16="http://schemas.microsoft.com/office/drawing/2014/main" id="{D5F0C848-462C-BF5D-2C14-9AE7A899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723"/>
            <a:ext cx="6662082" cy="2983515"/>
          </a:xfrm>
          <a:prstGeom prst="rect">
            <a:avLst/>
          </a:prstGeom>
        </p:spPr>
      </p:pic>
      <p:pic>
        <p:nvPicPr>
          <p:cNvPr id="14" name="Picture 13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DA927821-8EAE-FBA0-6D60-2C005A74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" y="3741762"/>
            <a:ext cx="6556978" cy="29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3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Summary of Key Findings:</a:t>
            </a:r>
          </a:p>
          <a:p>
            <a:r>
              <a:rPr dirty="0"/>
              <a:t>Optimal queue length is around 50 for best performance.</a:t>
            </a:r>
          </a:p>
          <a:p>
            <a:r>
              <a:rPr dirty="0"/>
              <a:t>Wired: 73.67 </a:t>
            </a:r>
            <a:r>
              <a:rPr dirty="0" err="1"/>
              <a:t>MBytes</a:t>
            </a:r>
            <a:r>
              <a:rPr dirty="0"/>
              <a:t>/s; Wireless: 51.4 </a:t>
            </a:r>
            <a:r>
              <a:rPr dirty="0" err="1"/>
              <a:t>MBytes</a:t>
            </a:r>
            <a:r>
              <a:rPr dirty="0"/>
              <a:t>/s.</a:t>
            </a:r>
            <a:r>
              <a:rPr lang="en-US" dirty="0"/>
              <a:t> Delay is also relatively small in this case.</a:t>
            </a:r>
            <a:endParaRPr dirty="0"/>
          </a:p>
          <a:p>
            <a:r>
              <a:rPr dirty="0"/>
              <a:t> Balances throughput and delay for optimal performance.</a:t>
            </a:r>
            <a:r>
              <a:rPr lang="en-US" dirty="0"/>
              <a:t> Otherwise we can choose queue length=1 all the time.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209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1. Experiment Setting</vt:lpstr>
      <vt:lpstr>PowerPoint Presentation</vt:lpstr>
      <vt:lpstr>PowerPoint Presentation</vt:lpstr>
      <vt:lpstr>PowerPoint Presentation</vt:lpstr>
      <vt:lpstr>PowerPoint Presentation</vt:lpstr>
      <vt:lpstr>4.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 Li</cp:lastModifiedBy>
  <cp:revision>8</cp:revision>
  <dcterms:created xsi:type="dcterms:W3CDTF">2013-01-27T09:14:16Z</dcterms:created>
  <dcterms:modified xsi:type="dcterms:W3CDTF">2024-10-08T13:35:54Z</dcterms:modified>
  <cp:category/>
</cp:coreProperties>
</file>