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Canva Sans Bold" panose="020B0604020202020204" charset="0"/>
      <p:regular r:id="rId10"/>
    </p:embeddedFont>
    <p:embeddedFont>
      <p:font typeface="Poppins Bold"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936" y="-1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A88986-35F3-4A55-992C-5D58056E76A3}"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6CAB1-A988-48C1-B69C-830B867573F8}" type="slidenum">
              <a:rPr lang="en-US" smtClean="0"/>
              <a:t>‹#›</a:t>
            </a:fld>
            <a:endParaRPr lang="en-US"/>
          </a:p>
        </p:txBody>
      </p:sp>
    </p:spTree>
    <p:extLst>
      <p:ext uri="{BB962C8B-B14F-4D97-AF65-F5344CB8AC3E}">
        <p14:creationId xmlns:p14="http://schemas.microsoft.com/office/powerpoint/2010/main" val="3184651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E6CAB1-A988-48C1-B69C-830B867573F8}" type="slidenum">
              <a:rPr lang="en-US" smtClean="0"/>
              <a:t>2</a:t>
            </a:fld>
            <a:endParaRPr lang="en-US"/>
          </a:p>
        </p:txBody>
      </p:sp>
    </p:spTree>
    <p:extLst>
      <p:ext uri="{BB962C8B-B14F-4D97-AF65-F5344CB8AC3E}">
        <p14:creationId xmlns:p14="http://schemas.microsoft.com/office/powerpoint/2010/main" val="27856172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591893">
            <a:off x="193902" y="7418053"/>
            <a:ext cx="5061253" cy="2700338"/>
            <a:chOff x="0" y="0"/>
            <a:chExt cx="1333005" cy="711200"/>
          </a:xfrm>
        </p:grpSpPr>
        <p:sp>
          <p:nvSpPr>
            <p:cNvPr id="3" name="Freeform 3"/>
            <p:cNvSpPr/>
            <p:nvPr/>
          </p:nvSpPr>
          <p:spPr>
            <a:xfrm>
              <a:off x="20410" y="16571"/>
              <a:ext cx="1292185" cy="694629"/>
            </a:xfrm>
            <a:custGeom>
              <a:avLst/>
              <a:gdLst/>
              <a:ahLst/>
              <a:cxnLst/>
              <a:rect l="l" t="t" r="r" b="b"/>
              <a:pathLst>
                <a:path w="1292185" h="694629">
                  <a:moveTo>
                    <a:pt x="672242" y="11332"/>
                  </a:moveTo>
                  <a:lnTo>
                    <a:pt x="1286445" y="666726"/>
                  </a:lnTo>
                  <a:cubicBezTo>
                    <a:pt x="1290962" y="671545"/>
                    <a:pt x="1292185" y="678586"/>
                    <a:pt x="1289559" y="684647"/>
                  </a:cubicBezTo>
                  <a:cubicBezTo>
                    <a:pt x="1286933" y="690707"/>
                    <a:pt x="1280959" y="694629"/>
                    <a:pt x="1274354" y="694629"/>
                  </a:cubicBezTo>
                  <a:lnTo>
                    <a:pt x="17831" y="694629"/>
                  </a:lnTo>
                  <a:cubicBezTo>
                    <a:pt x="11226" y="694629"/>
                    <a:pt x="5252" y="690707"/>
                    <a:pt x="2626" y="684647"/>
                  </a:cubicBezTo>
                  <a:cubicBezTo>
                    <a:pt x="0" y="678586"/>
                    <a:pt x="1223" y="671545"/>
                    <a:pt x="5740" y="666726"/>
                  </a:cubicBezTo>
                  <a:lnTo>
                    <a:pt x="619943" y="11332"/>
                  </a:lnTo>
                  <a:cubicBezTo>
                    <a:pt x="626718" y="4103"/>
                    <a:pt x="636184" y="0"/>
                    <a:pt x="646092" y="0"/>
                  </a:cubicBezTo>
                  <a:cubicBezTo>
                    <a:pt x="656001" y="0"/>
                    <a:pt x="665467" y="4103"/>
                    <a:pt x="672242" y="11332"/>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4" name="TextBox 4"/>
            <p:cNvSpPr txBox="1"/>
            <p:nvPr/>
          </p:nvSpPr>
          <p:spPr>
            <a:xfrm>
              <a:off x="208282" y="292100"/>
              <a:ext cx="916441" cy="3683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5400000">
            <a:off x="-1248669" y="3742497"/>
            <a:ext cx="7066143" cy="4568804"/>
            <a:chOff x="0" y="0"/>
            <a:chExt cx="1099947" cy="711200"/>
          </a:xfrm>
        </p:grpSpPr>
        <p:sp>
          <p:nvSpPr>
            <p:cNvPr id="6" name="Freeform 6"/>
            <p:cNvSpPr/>
            <p:nvPr/>
          </p:nvSpPr>
          <p:spPr>
            <a:xfrm>
              <a:off x="13063" y="13444"/>
              <a:ext cx="1073821" cy="697756"/>
            </a:xfrm>
            <a:custGeom>
              <a:avLst/>
              <a:gdLst/>
              <a:ahLst/>
              <a:cxnLst/>
              <a:rect l="l" t="t" r="r" b="b"/>
              <a:pathLst>
                <a:path w="1073821" h="697756">
                  <a:moveTo>
                    <a:pt x="553666" y="8224"/>
                  </a:moveTo>
                  <a:lnTo>
                    <a:pt x="1070128" y="676088"/>
                  </a:lnTo>
                  <a:cubicBezTo>
                    <a:pt x="1073264" y="680145"/>
                    <a:pt x="1073821" y="685632"/>
                    <a:pt x="1071561" y="690236"/>
                  </a:cubicBezTo>
                  <a:cubicBezTo>
                    <a:pt x="1069302" y="694839"/>
                    <a:pt x="1064621" y="697756"/>
                    <a:pt x="1059493" y="697756"/>
                  </a:cubicBezTo>
                  <a:lnTo>
                    <a:pt x="14328" y="697756"/>
                  </a:lnTo>
                  <a:cubicBezTo>
                    <a:pt x="9200" y="697756"/>
                    <a:pt x="4519" y="694839"/>
                    <a:pt x="2259" y="690236"/>
                  </a:cubicBezTo>
                  <a:cubicBezTo>
                    <a:pt x="0" y="685632"/>
                    <a:pt x="556" y="680145"/>
                    <a:pt x="3693" y="676088"/>
                  </a:cubicBezTo>
                  <a:lnTo>
                    <a:pt x="520154" y="8224"/>
                  </a:lnTo>
                  <a:cubicBezTo>
                    <a:pt x="524166" y="3037"/>
                    <a:pt x="530353" y="0"/>
                    <a:pt x="536910" y="0"/>
                  </a:cubicBezTo>
                  <a:cubicBezTo>
                    <a:pt x="543467" y="0"/>
                    <a:pt x="549655" y="3037"/>
                    <a:pt x="553666" y="8224"/>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7" name="TextBox 7"/>
            <p:cNvSpPr txBox="1"/>
            <p:nvPr/>
          </p:nvSpPr>
          <p:spPr>
            <a:xfrm>
              <a:off x="171867" y="292100"/>
              <a:ext cx="756213" cy="368300"/>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10216590">
            <a:off x="-211297" y="10042161"/>
            <a:ext cx="3475996" cy="1538804"/>
            <a:chOff x="0" y="0"/>
            <a:chExt cx="915489" cy="405282"/>
          </a:xfrm>
        </p:grpSpPr>
        <p:sp>
          <p:nvSpPr>
            <p:cNvPr id="9" name="Freeform 9"/>
            <p:cNvSpPr/>
            <p:nvPr/>
          </p:nvSpPr>
          <p:spPr>
            <a:xfrm>
              <a:off x="32835" y="15840"/>
              <a:ext cx="849818" cy="389442"/>
            </a:xfrm>
            <a:custGeom>
              <a:avLst/>
              <a:gdLst/>
              <a:ahLst/>
              <a:cxnLst/>
              <a:rect l="l" t="t" r="r" b="b"/>
              <a:pathLst>
                <a:path w="849818" h="389442">
                  <a:moveTo>
                    <a:pt x="466598" y="21071"/>
                  </a:moveTo>
                  <a:lnTo>
                    <a:pt x="840965" y="352531"/>
                  </a:lnTo>
                  <a:cubicBezTo>
                    <a:pt x="847532" y="358345"/>
                    <a:pt x="849818" y="367615"/>
                    <a:pt x="846709" y="375816"/>
                  </a:cubicBezTo>
                  <a:cubicBezTo>
                    <a:pt x="843600" y="384018"/>
                    <a:pt x="835743" y="389442"/>
                    <a:pt x="826972" y="389442"/>
                  </a:cubicBezTo>
                  <a:lnTo>
                    <a:pt x="22846" y="389442"/>
                  </a:lnTo>
                  <a:cubicBezTo>
                    <a:pt x="14075" y="389442"/>
                    <a:pt x="6218" y="384018"/>
                    <a:pt x="3109" y="375816"/>
                  </a:cubicBezTo>
                  <a:cubicBezTo>
                    <a:pt x="0" y="367615"/>
                    <a:pt x="2287" y="358345"/>
                    <a:pt x="8854" y="352531"/>
                  </a:cubicBezTo>
                  <a:lnTo>
                    <a:pt x="383220" y="21071"/>
                  </a:lnTo>
                  <a:cubicBezTo>
                    <a:pt x="407019" y="0"/>
                    <a:pt x="442800" y="0"/>
                    <a:pt x="466598" y="21071"/>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10" name="TextBox 10"/>
            <p:cNvSpPr txBox="1"/>
            <p:nvPr/>
          </p:nvSpPr>
          <p:spPr>
            <a:xfrm>
              <a:off x="143045" y="150067"/>
              <a:ext cx="629398" cy="226267"/>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225002">
            <a:off x="-72723" y="3034837"/>
            <a:ext cx="6789552" cy="1525359"/>
            <a:chOff x="0" y="0"/>
            <a:chExt cx="2231225" cy="501273"/>
          </a:xfrm>
        </p:grpSpPr>
        <p:sp>
          <p:nvSpPr>
            <p:cNvPr id="12" name="Freeform 12"/>
            <p:cNvSpPr/>
            <p:nvPr/>
          </p:nvSpPr>
          <p:spPr>
            <a:xfrm>
              <a:off x="0" y="0"/>
              <a:ext cx="2223738" cy="501273"/>
            </a:xfrm>
            <a:custGeom>
              <a:avLst/>
              <a:gdLst/>
              <a:ahLst/>
              <a:cxnLst/>
              <a:rect l="l" t="t" r="r" b="b"/>
              <a:pathLst>
                <a:path w="2223738" h="501273">
                  <a:moveTo>
                    <a:pt x="1999518" y="0"/>
                  </a:moveTo>
                  <a:lnTo>
                    <a:pt x="28507" y="0"/>
                  </a:lnTo>
                  <a:cubicBezTo>
                    <a:pt x="12763" y="0"/>
                    <a:pt x="0" y="12763"/>
                    <a:pt x="0" y="28507"/>
                  </a:cubicBezTo>
                  <a:lnTo>
                    <a:pt x="0" y="472766"/>
                  </a:lnTo>
                  <a:cubicBezTo>
                    <a:pt x="0" y="488510"/>
                    <a:pt x="12763" y="501273"/>
                    <a:pt x="28507" y="501273"/>
                  </a:cubicBezTo>
                  <a:lnTo>
                    <a:pt x="1999518" y="501273"/>
                  </a:lnTo>
                  <a:cubicBezTo>
                    <a:pt x="2017551" y="501273"/>
                    <a:pt x="2034621" y="493137"/>
                    <a:pt x="2045978" y="479130"/>
                  </a:cubicBezTo>
                  <a:lnTo>
                    <a:pt x="2213273" y="272780"/>
                  </a:lnTo>
                  <a:cubicBezTo>
                    <a:pt x="2223738" y="259872"/>
                    <a:pt x="2223738" y="241401"/>
                    <a:pt x="2213273" y="228493"/>
                  </a:cubicBezTo>
                  <a:lnTo>
                    <a:pt x="2045978" y="22144"/>
                  </a:lnTo>
                  <a:cubicBezTo>
                    <a:pt x="2034621" y="8136"/>
                    <a:pt x="2017551" y="0"/>
                    <a:pt x="1999518" y="0"/>
                  </a:cubicBezTo>
                  <a:close/>
                </a:path>
              </a:pathLst>
            </a:custGeom>
            <a:gradFill rotWithShape="1">
              <a:gsLst>
                <a:gs pos="0">
                  <a:srgbClr val="0D291F">
                    <a:alpha val="100000"/>
                  </a:srgbClr>
                </a:gs>
                <a:gs pos="100000">
                  <a:srgbClr val="5A7E81">
                    <a:alpha val="100000"/>
                  </a:srgbClr>
                </a:gs>
              </a:gsLst>
              <a:lin ang="2700000"/>
            </a:gradFill>
          </p:spPr>
          <p:txBody>
            <a:bodyPr/>
            <a:lstStyle/>
            <a:p>
              <a:endParaRPr lang="en-US"/>
            </a:p>
          </p:txBody>
        </p:sp>
        <p:sp>
          <p:nvSpPr>
            <p:cNvPr id="13" name="TextBox 13"/>
            <p:cNvSpPr txBox="1"/>
            <p:nvPr/>
          </p:nvSpPr>
          <p:spPr>
            <a:xfrm>
              <a:off x="0" y="-38100"/>
              <a:ext cx="2116925" cy="539373"/>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0486591">
            <a:off x="-1265866" y="48416"/>
            <a:ext cx="2151119" cy="2494832"/>
            <a:chOff x="25605" y="54125"/>
            <a:chExt cx="566550" cy="657075"/>
          </a:xfrm>
        </p:grpSpPr>
        <p:sp>
          <p:nvSpPr>
            <p:cNvPr id="15" name="Freeform 15"/>
            <p:cNvSpPr/>
            <p:nvPr/>
          </p:nvSpPr>
          <p:spPr>
            <a:xfrm>
              <a:off x="25605" y="54125"/>
              <a:ext cx="566550" cy="657075"/>
            </a:xfrm>
            <a:custGeom>
              <a:avLst/>
              <a:gdLst/>
              <a:ahLst/>
              <a:cxnLst/>
              <a:rect l="l" t="t" r="r" b="b"/>
              <a:pathLst>
                <a:path w="566550" h="657075">
                  <a:moveTo>
                    <a:pt x="316147" y="21562"/>
                  </a:moveTo>
                  <a:lnTo>
                    <a:pt x="559284" y="581388"/>
                  </a:lnTo>
                  <a:cubicBezTo>
                    <a:pt x="566551" y="598119"/>
                    <a:pt x="564901" y="617384"/>
                    <a:pt x="554897" y="632636"/>
                  </a:cubicBezTo>
                  <a:cubicBezTo>
                    <a:pt x="544893" y="647888"/>
                    <a:pt x="527879" y="657075"/>
                    <a:pt x="509639" y="657075"/>
                  </a:cubicBezTo>
                  <a:lnTo>
                    <a:pt x="56912" y="657075"/>
                  </a:lnTo>
                  <a:cubicBezTo>
                    <a:pt x="38671" y="657075"/>
                    <a:pt x="21658" y="647888"/>
                    <a:pt x="11654" y="632636"/>
                  </a:cubicBezTo>
                  <a:cubicBezTo>
                    <a:pt x="1650" y="617384"/>
                    <a:pt x="0" y="598119"/>
                    <a:pt x="7266" y="581388"/>
                  </a:cubicBezTo>
                  <a:lnTo>
                    <a:pt x="250404" y="21562"/>
                  </a:lnTo>
                  <a:cubicBezTo>
                    <a:pt x="256090" y="8470"/>
                    <a:pt x="269002" y="0"/>
                    <a:pt x="283275" y="0"/>
                  </a:cubicBezTo>
                  <a:cubicBezTo>
                    <a:pt x="297549" y="0"/>
                    <a:pt x="310461" y="8470"/>
                    <a:pt x="316147" y="21562"/>
                  </a:cubicBezTo>
                  <a:close/>
                </a:path>
              </a:pathLst>
            </a:custGeom>
            <a:gradFill rotWithShape="1">
              <a:gsLst>
                <a:gs pos="0">
                  <a:srgbClr val="0D291F">
                    <a:alpha val="100000"/>
                  </a:srgbClr>
                </a:gs>
                <a:gs pos="100000">
                  <a:srgbClr val="5A7E81">
                    <a:alpha val="100000"/>
                  </a:srgbClr>
                </a:gs>
              </a:gsLst>
              <a:lin ang="0"/>
            </a:gradFill>
          </p:spPr>
          <p:txBody>
            <a:bodyPr/>
            <a:lstStyle/>
            <a:p>
              <a:endParaRPr lang="en-US"/>
            </a:p>
          </p:txBody>
        </p:sp>
        <p:sp>
          <p:nvSpPr>
            <p:cNvPr id="16" name="TextBox 16"/>
            <p:cNvSpPr txBox="1"/>
            <p:nvPr/>
          </p:nvSpPr>
          <p:spPr>
            <a:xfrm>
              <a:off x="96525" y="292100"/>
              <a:ext cx="424711"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3397118">
            <a:off x="3128389" y="7243946"/>
            <a:ext cx="4641335" cy="2700338"/>
            <a:chOff x="0" y="0"/>
            <a:chExt cx="1222409" cy="711200"/>
          </a:xfrm>
        </p:grpSpPr>
        <p:sp>
          <p:nvSpPr>
            <p:cNvPr id="18" name="Freeform 18"/>
            <p:cNvSpPr/>
            <p:nvPr/>
          </p:nvSpPr>
          <p:spPr>
            <a:xfrm>
              <a:off x="21179" y="19147"/>
              <a:ext cx="1180052" cy="692053"/>
            </a:xfrm>
            <a:custGeom>
              <a:avLst/>
              <a:gdLst/>
              <a:ahLst/>
              <a:cxnLst/>
              <a:rect l="l" t="t" r="r" b="b"/>
              <a:pathLst>
                <a:path w="1180052" h="692053">
                  <a:moveTo>
                    <a:pt x="617205" y="12479"/>
                  </a:moveTo>
                  <a:lnTo>
                    <a:pt x="1174051" y="660427"/>
                  </a:lnTo>
                  <a:cubicBezTo>
                    <a:pt x="1178927" y="666101"/>
                    <a:pt x="1180052" y="674096"/>
                    <a:pt x="1176930" y="680895"/>
                  </a:cubicBezTo>
                  <a:cubicBezTo>
                    <a:pt x="1173808" y="687695"/>
                    <a:pt x="1167011" y="692053"/>
                    <a:pt x="1159529" y="692053"/>
                  </a:cubicBezTo>
                  <a:lnTo>
                    <a:pt x="20522" y="692053"/>
                  </a:lnTo>
                  <a:cubicBezTo>
                    <a:pt x="13040" y="692053"/>
                    <a:pt x="6243" y="687695"/>
                    <a:pt x="3122" y="680895"/>
                  </a:cubicBezTo>
                  <a:cubicBezTo>
                    <a:pt x="0" y="674096"/>
                    <a:pt x="1124" y="666101"/>
                    <a:pt x="6001" y="660427"/>
                  </a:cubicBezTo>
                  <a:lnTo>
                    <a:pt x="562846" y="12479"/>
                  </a:lnTo>
                  <a:cubicBezTo>
                    <a:pt x="569654" y="4557"/>
                    <a:pt x="579580" y="0"/>
                    <a:pt x="590026" y="0"/>
                  </a:cubicBezTo>
                  <a:cubicBezTo>
                    <a:pt x="600471" y="0"/>
                    <a:pt x="610397" y="4557"/>
                    <a:pt x="617205" y="12479"/>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19" name="TextBox 19"/>
            <p:cNvSpPr txBox="1"/>
            <p:nvPr/>
          </p:nvSpPr>
          <p:spPr>
            <a:xfrm>
              <a:off x="191001" y="292100"/>
              <a:ext cx="840406" cy="3683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rot="2263864">
            <a:off x="767008" y="2180544"/>
            <a:ext cx="8501683" cy="1543050"/>
            <a:chOff x="0" y="0"/>
            <a:chExt cx="2239126" cy="406400"/>
          </a:xfrm>
        </p:grpSpPr>
        <p:sp>
          <p:nvSpPr>
            <p:cNvPr id="21" name="Freeform 21"/>
            <p:cNvSpPr/>
            <p:nvPr/>
          </p:nvSpPr>
          <p:spPr>
            <a:xfrm>
              <a:off x="0" y="0"/>
              <a:ext cx="2229697" cy="406400"/>
            </a:xfrm>
            <a:custGeom>
              <a:avLst/>
              <a:gdLst/>
              <a:ahLst/>
              <a:cxnLst/>
              <a:rect l="l" t="t" r="r" b="b"/>
              <a:pathLst>
                <a:path w="2229697" h="406400">
                  <a:moveTo>
                    <a:pt x="2013161" y="0"/>
                  </a:moveTo>
                  <a:lnTo>
                    <a:pt x="22766" y="0"/>
                  </a:lnTo>
                  <a:cubicBezTo>
                    <a:pt x="10193" y="0"/>
                    <a:pt x="0" y="10193"/>
                    <a:pt x="0" y="22766"/>
                  </a:cubicBezTo>
                  <a:lnTo>
                    <a:pt x="0" y="383634"/>
                  </a:lnTo>
                  <a:cubicBezTo>
                    <a:pt x="0" y="396207"/>
                    <a:pt x="10193" y="406400"/>
                    <a:pt x="22766" y="406400"/>
                  </a:cubicBezTo>
                  <a:lnTo>
                    <a:pt x="2013161" y="406400"/>
                  </a:lnTo>
                  <a:cubicBezTo>
                    <a:pt x="2027737" y="406400"/>
                    <a:pt x="2041717" y="400609"/>
                    <a:pt x="2052024" y="390302"/>
                  </a:cubicBezTo>
                  <a:lnTo>
                    <a:pt x="2223029" y="219298"/>
                  </a:lnTo>
                  <a:cubicBezTo>
                    <a:pt x="2227298" y="215028"/>
                    <a:pt x="2229697" y="209238"/>
                    <a:pt x="2229697" y="203200"/>
                  </a:cubicBezTo>
                  <a:cubicBezTo>
                    <a:pt x="2229697" y="197162"/>
                    <a:pt x="2227298" y="191372"/>
                    <a:pt x="2223029" y="187102"/>
                  </a:cubicBezTo>
                  <a:lnTo>
                    <a:pt x="2052024" y="16098"/>
                  </a:lnTo>
                  <a:cubicBezTo>
                    <a:pt x="2041717" y="5791"/>
                    <a:pt x="2027737" y="0"/>
                    <a:pt x="2013161" y="0"/>
                  </a:cubicBezTo>
                  <a:close/>
                </a:path>
              </a:pathLst>
            </a:custGeom>
            <a:gradFill rotWithShape="1">
              <a:gsLst>
                <a:gs pos="0">
                  <a:srgbClr val="0D291F">
                    <a:alpha val="100000"/>
                  </a:srgbClr>
                </a:gs>
                <a:gs pos="100000">
                  <a:srgbClr val="5A7E81">
                    <a:alpha val="100000"/>
                  </a:srgbClr>
                </a:gs>
              </a:gsLst>
              <a:lin ang="2700000"/>
            </a:gradFill>
          </p:spPr>
          <p:txBody>
            <a:bodyPr/>
            <a:lstStyle/>
            <a:p>
              <a:endParaRPr lang="en-US"/>
            </a:p>
          </p:txBody>
        </p:sp>
        <p:sp>
          <p:nvSpPr>
            <p:cNvPr id="22" name="TextBox 22"/>
            <p:cNvSpPr txBox="1"/>
            <p:nvPr/>
          </p:nvSpPr>
          <p:spPr>
            <a:xfrm>
              <a:off x="0" y="-38100"/>
              <a:ext cx="2124826" cy="444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834696">
            <a:off x="6042082" y="5519462"/>
            <a:ext cx="2469278" cy="2160618"/>
            <a:chOff x="0" y="0"/>
            <a:chExt cx="812800" cy="711200"/>
          </a:xfrm>
        </p:grpSpPr>
        <p:sp>
          <p:nvSpPr>
            <p:cNvPr id="24" name="Freeform 24"/>
            <p:cNvSpPr/>
            <p:nvPr/>
          </p:nvSpPr>
          <p:spPr>
            <a:xfrm>
              <a:off x="30844" y="45487"/>
              <a:ext cx="751112" cy="665713"/>
            </a:xfrm>
            <a:custGeom>
              <a:avLst/>
              <a:gdLst/>
              <a:ahLst/>
              <a:cxnLst/>
              <a:rect l="l" t="t" r="r" b="b"/>
              <a:pathLst>
                <a:path w="751112" h="665713">
                  <a:moveTo>
                    <a:pt x="414445" y="22568"/>
                  </a:moveTo>
                  <a:lnTo>
                    <a:pt x="743067" y="597658"/>
                  </a:lnTo>
                  <a:cubicBezTo>
                    <a:pt x="751112" y="611736"/>
                    <a:pt x="751054" y="629033"/>
                    <a:pt x="742916" y="643057"/>
                  </a:cubicBezTo>
                  <a:cubicBezTo>
                    <a:pt x="734777" y="657081"/>
                    <a:pt x="719788" y="665713"/>
                    <a:pt x="703574" y="665713"/>
                  </a:cubicBezTo>
                  <a:lnTo>
                    <a:pt x="47538" y="665713"/>
                  </a:lnTo>
                  <a:cubicBezTo>
                    <a:pt x="31324" y="665713"/>
                    <a:pt x="16335" y="657081"/>
                    <a:pt x="8196" y="643057"/>
                  </a:cubicBezTo>
                  <a:cubicBezTo>
                    <a:pt x="58" y="629033"/>
                    <a:pt x="0" y="611736"/>
                    <a:pt x="8045" y="597658"/>
                  </a:cubicBezTo>
                  <a:lnTo>
                    <a:pt x="336667" y="22568"/>
                  </a:lnTo>
                  <a:cubicBezTo>
                    <a:pt x="344642" y="8613"/>
                    <a:pt x="359483" y="0"/>
                    <a:pt x="375556" y="0"/>
                  </a:cubicBezTo>
                  <a:cubicBezTo>
                    <a:pt x="391629" y="0"/>
                    <a:pt x="406470" y="8613"/>
                    <a:pt x="414445" y="22568"/>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25" name="TextBox 25"/>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8794521">
            <a:off x="4268160" y="6280172"/>
            <a:ext cx="1537478" cy="1153109"/>
            <a:chOff x="0" y="0"/>
            <a:chExt cx="812800" cy="609600"/>
          </a:xfrm>
        </p:grpSpPr>
        <p:sp>
          <p:nvSpPr>
            <p:cNvPr id="27" name="Freeform 27"/>
            <p:cNvSpPr/>
            <p:nvPr/>
          </p:nvSpPr>
          <p:spPr>
            <a:xfrm>
              <a:off x="30586" y="0"/>
              <a:ext cx="751628" cy="609600"/>
            </a:xfrm>
            <a:custGeom>
              <a:avLst/>
              <a:gdLst/>
              <a:ahLst/>
              <a:cxnLst/>
              <a:rect l="l" t="t" r="r" b="b"/>
              <a:pathLst>
                <a:path w="751628" h="609600">
                  <a:moveTo>
                    <a:pt x="298501" y="0"/>
                  </a:moveTo>
                  <a:lnTo>
                    <a:pt x="656327" y="0"/>
                  </a:lnTo>
                  <a:cubicBezTo>
                    <a:pt x="685493" y="0"/>
                    <a:pt x="712881" y="14020"/>
                    <a:pt x="729935" y="37681"/>
                  </a:cubicBezTo>
                  <a:cubicBezTo>
                    <a:pt x="746988" y="61341"/>
                    <a:pt x="751628" y="91757"/>
                    <a:pt x="742405" y="119427"/>
                  </a:cubicBezTo>
                  <a:lnTo>
                    <a:pt x="618823" y="490173"/>
                  </a:lnTo>
                  <a:cubicBezTo>
                    <a:pt x="595049" y="561494"/>
                    <a:pt x="528306" y="609600"/>
                    <a:pt x="453127" y="609600"/>
                  </a:cubicBezTo>
                  <a:lnTo>
                    <a:pt x="95301" y="609600"/>
                  </a:lnTo>
                  <a:cubicBezTo>
                    <a:pt x="66135" y="609600"/>
                    <a:pt x="38747" y="595580"/>
                    <a:pt x="21693" y="571919"/>
                  </a:cubicBezTo>
                  <a:cubicBezTo>
                    <a:pt x="4640" y="548259"/>
                    <a:pt x="0" y="517843"/>
                    <a:pt x="9223" y="490173"/>
                  </a:cubicBezTo>
                  <a:lnTo>
                    <a:pt x="132805" y="119427"/>
                  </a:lnTo>
                  <a:cubicBezTo>
                    <a:pt x="156579" y="48106"/>
                    <a:pt x="223322" y="0"/>
                    <a:pt x="298501" y="0"/>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28" name="TextBox 28"/>
            <p:cNvSpPr txBox="1"/>
            <p:nvPr/>
          </p:nvSpPr>
          <p:spPr>
            <a:xfrm>
              <a:off x="101600" y="-38100"/>
              <a:ext cx="609600" cy="647700"/>
            </a:xfrm>
            <a:prstGeom prst="rect">
              <a:avLst/>
            </a:prstGeom>
          </p:spPr>
          <p:txBody>
            <a:bodyPr lIns="50800" tIns="50800" rIns="50800" bIns="50800" rtlCol="0" anchor="ctr"/>
            <a:lstStyle/>
            <a:p>
              <a:pPr algn="ctr">
                <a:lnSpc>
                  <a:spcPts val="2659"/>
                </a:lnSpc>
              </a:pPr>
              <a:endParaRPr/>
            </a:p>
          </p:txBody>
        </p:sp>
      </p:grpSp>
      <p:sp>
        <p:nvSpPr>
          <p:cNvPr id="29" name="Freeform 29"/>
          <p:cNvSpPr/>
          <p:nvPr/>
        </p:nvSpPr>
        <p:spPr>
          <a:xfrm>
            <a:off x="14671357" y="7998707"/>
            <a:ext cx="2455921" cy="1171767"/>
          </a:xfrm>
          <a:custGeom>
            <a:avLst/>
            <a:gdLst/>
            <a:ahLst/>
            <a:cxnLst/>
            <a:rect l="l" t="t" r="r" b="b"/>
            <a:pathLst>
              <a:path w="2455921" h="1171767">
                <a:moveTo>
                  <a:pt x="0" y="0"/>
                </a:moveTo>
                <a:lnTo>
                  <a:pt x="2455921" y="0"/>
                </a:lnTo>
                <a:lnTo>
                  <a:pt x="2455921" y="1171767"/>
                </a:lnTo>
                <a:lnTo>
                  <a:pt x="0" y="1171767"/>
                </a:lnTo>
                <a:lnTo>
                  <a:pt x="0" y="0"/>
                </a:lnTo>
                <a:close/>
              </a:path>
            </a:pathLst>
          </a:custGeom>
          <a:blipFill>
            <a:blip r:embed="rId2"/>
            <a:stretch>
              <a:fillRect t="-1087" b="-1087"/>
            </a:stretch>
          </a:blipFill>
        </p:spPr>
        <p:txBody>
          <a:bodyPr/>
          <a:lstStyle/>
          <a:p>
            <a:endParaRPr lang="en-US"/>
          </a:p>
        </p:txBody>
      </p:sp>
      <p:grpSp>
        <p:nvGrpSpPr>
          <p:cNvPr id="30" name="Group 30"/>
          <p:cNvGrpSpPr/>
          <p:nvPr/>
        </p:nvGrpSpPr>
        <p:grpSpPr>
          <a:xfrm rot="2256273">
            <a:off x="2984346" y="-166636"/>
            <a:ext cx="7106846" cy="2700338"/>
            <a:chOff x="0" y="0"/>
            <a:chExt cx="1871762" cy="711200"/>
          </a:xfrm>
        </p:grpSpPr>
        <p:sp>
          <p:nvSpPr>
            <p:cNvPr id="31" name="Freeform 31"/>
            <p:cNvSpPr/>
            <p:nvPr/>
          </p:nvSpPr>
          <p:spPr>
            <a:xfrm>
              <a:off x="17283" y="6739"/>
              <a:ext cx="1837196" cy="704461"/>
            </a:xfrm>
            <a:custGeom>
              <a:avLst/>
              <a:gdLst/>
              <a:ahLst/>
              <a:cxnLst/>
              <a:rect l="l" t="t" r="r" b="b"/>
              <a:pathLst>
                <a:path w="1837196" h="704461">
                  <a:moveTo>
                    <a:pt x="940281" y="9739"/>
                  </a:moveTo>
                  <a:lnTo>
                    <a:pt x="1832795" y="687983"/>
                  </a:lnTo>
                  <a:cubicBezTo>
                    <a:pt x="1835931" y="690366"/>
                    <a:pt x="1837196" y="694484"/>
                    <a:pt x="1835939" y="698216"/>
                  </a:cubicBezTo>
                  <a:cubicBezTo>
                    <a:pt x="1834681" y="701948"/>
                    <a:pt x="1831183" y="704461"/>
                    <a:pt x="1827245" y="704461"/>
                  </a:cubicBezTo>
                  <a:lnTo>
                    <a:pt x="9951" y="704461"/>
                  </a:lnTo>
                  <a:cubicBezTo>
                    <a:pt x="6013" y="704461"/>
                    <a:pt x="2514" y="701948"/>
                    <a:pt x="1257" y="698216"/>
                  </a:cubicBezTo>
                  <a:cubicBezTo>
                    <a:pt x="0" y="694484"/>
                    <a:pt x="1265" y="690366"/>
                    <a:pt x="4400" y="687983"/>
                  </a:cubicBezTo>
                  <a:lnTo>
                    <a:pt x="896914" y="9739"/>
                  </a:lnTo>
                  <a:cubicBezTo>
                    <a:pt x="909730" y="0"/>
                    <a:pt x="927466" y="0"/>
                    <a:pt x="940281" y="9739"/>
                  </a:cubicBezTo>
                  <a:close/>
                </a:path>
              </a:pathLst>
            </a:custGeom>
            <a:solidFill>
              <a:srgbClr val="000000">
                <a:alpha val="0"/>
              </a:srgbClr>
            </a:solidFill>
            <a:ln w="38100" cap="rnd">
              <a:solidFill>
                <a:srgbClr val="0D291F"/>
              </a:solidFill>
              <a:prstDash val="solid"/>
              <a:round/>
            </a:ln>
          </p:spPr>
          <p:txBody>
            <a:bodyPr/>
            <a:lstStyle/>
            <a:p>
              <a:endParaRPr lang="en-US"/>
            </a:p>
          </p:txBody>
        </p:sp>
        <p:sp>
          <p:nvSpPr>
            <p:cNvPr id="32" name="TextBox 32"/>
            <p:cNvSpPr txBox="1"/>
            <p:nvPr/>
          </p:nvSpPr>
          <p:spPr>
            <a:xfrm>
              <a:off x="292463" y="292100"/>
              <a:ext cx="1286836" cy="368300"/>
            </a:xfrm>
            <a:prstGeom prst="rect">
              <a:avLst/>
            </a:prstGeom>
          </p:spPr>
          <p:txBody>
            <a:bodyPr lIns="50800" tIns="50800" rIns="50800" bIns="50800" rtlCol="0" anchor="ctr"/>
            <a:lstStyle/>
            <a:p>
              <a:pPr algn="ctr">
                <a:lnSpc>
                  <a:spcPts val="2659"/>
                </a:lnSpc>
              </a:pPr>
              <a:endParaRPr/>
            </a:p>
          </p:txBody>
        </p:sp>
      </p:grpSp>
      <p:sp>
        <p:nvSpPr>
          <p:cNvPr id="33" name="TextBox 33"/>
          <p:cNvSpPr txBox="1"/>
          <p:nvPr/>
        </p:nvSpPr>
        <p:spPr>
          <a:xfrm>
            <a:off x="9144001" y="857250"/>
            <a:ext cx="7271816"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Automated</a:t>
            </a:r>
          </a:p>
        </p:txBody>
      </p:sp>
      <p:sp>
        <p:nvSpPr>
          <p:cNvPr id="34" name="TextBox 34"/>
          <p:cNvSpPr txBox="1"/>
          <p:nvPr/>
        </p:nvSpPr>
        <p:spPr>
          <a:xfrm>
            <a:off x="9681040" y="2083071"/>
            <a:ext cx="6734777" cy="1566544"/>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Certificate</a:t>
            </a:r>
          </a:p>
        </p:txBody>
      </p:sp>
      <p:sp>
        <p:nvSpPr>
          <p:cNvPr id="35" name="TextBox 35"/>
          <p:cNvSpPr txBox="1"/>
          <p:nvPr/>
        </p:nvSpPr>
        <p:spPr>
          <a:xfrm>
            <a:off x="11542887" y="3478166"/>
            <a:ext cx="4872930" cy="1545295"/>
          </a:xfrm>
          <a:prstGeom prst="rect">
            <a:avLst/>
          </a:prstGeom>
        </p:spPr>
        <p:txBody>
          <a:bodyPr wrap="square" lIns="0" tIns="0" rIns="0" bIns="0" rtlCol="0" anchor="t">
            <a:spAutoFit/>
          </a:bodyPr>
          <a:lstStyle/>
          <a:p>
            <a:pPr algn="ctr">
              <a:lnSpc>
                <a:spcPts val="12880"/>
              </a:lnSpc>
            </a:pPr>
            <a:r>
              <a:rPr lang="en-US" sz="9200" b="1" dirty="0">
                <a:solidFill>
                  <a:srgbClr val="000000"/>
                </a:solidFill>
                <a:latin typeface="Canva Sans Bold"/>
                <a:ea typeface="Canva Sans Bold"/>
                <a:cs typeface="Canva Sans Bold"/>
                <a:sym typeface="Canva Sans Bold"/>
              </a:rPr>
              <a:t>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6210201">
            <a:off x="586729" y="5264790"/>
            <a:ext cx="3388296" cy="2964759"/>
            <a:chOff x="0" y="0"/>
            <a:chExt cx="812800" cy="711200"/>
          </a:xfrm>
        </p:grpSpPr>
        <p:sp>
          <p:nvSpPr>
            <p:cNvPr id="9" name="Freeform 9"/>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036903">
            <a:off x="767147" y="6947428"/>
            <a:ext cx="4576506" cy="2700338"/>
            <a:chOff x="0" y="0"/>
            <a:chExt cx="1205335" cy="711200"/>
          </a:xfrm>
        </p:grpSpPr>
        <p:sp>
          <p:nvSpPr>
            <p:cNvPr id="12" name="Freeform 12"/>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478810">
            <a:off x="-1228088" y="7827131"/>
            <a:ext cx="3798903" cy="3153939"/>
            <a:chOff x="0" y="0"/>
            <a:chExt cx="1000534" cy="830667"/>
          </a:xfrm>
        </p:grpSpPr>
        <p:sp>
          <p:nvSpPr>
            <p:cNvPr id="15" name="Freeform 15"/>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2026771"/>
            <a:ext cx="16230600" cy="7231529"/>
            <a:chOff x="0" y="0"/>
            <a:chExt cx="4274726" cy="1904600"/>
          </a:xfrm>
        </p:grpSpPr>
        <p:sp>
          <p:nvSpPr>
            <p:cNvPr id="18" name="Freeform 18"/>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19" name="TextBox 19"/>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027520" y="10081079"/>
            <a:ext cx="2170062" cy="788923"/>
            <a:chOff x="0" y="0"/>
            <a:chExt cx="1956272" cy="711200"/>
          </a:xfrm>
        </p:grpSpPr>
        <p:sp>
          <p:nvSpPr>
            <p:cNvPr id="21" name="Freeform 21"/>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2" name="TextBox 22"/>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008937">
            <a:off x="3804873" y="7300455"/>
            <a:ext cx="3314236" cy="2700338"/>
            <a:chOff x="0" y="0"/>
            <a:chExt cx="872885" cy="711200"/>
          </a:xfrm>
        </p:grpSpPr>
        <p:sp>
          <p:nvSpPr>
            <p:cNvPr id="24" name="Freeform 24"/>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708">
            <a:off x="4285992" y="8395496"/>
            <a:ext cx="5256909" cy="2700338"/>
            <a:chOff x="0" y="0"/>
            <a:chExt cx="1384536" cy="711200"/>
          </a:xfrm>
        </p:grpSpPr>
        <p:sp>
          <p:nvSpPr>
            <p:cNvPr id="27" name="Freeform 27"/>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2562940">
            <a:off x="1840309" y="3475961"/>
            <a:ext cx="3299599" cy="2700338"/>
            <a:chOff x="0" y="0"/>
            <a:chExt cx="869030" cy="711200"/>
          </a:xfrm>
        </p:grpSpPr>
        <p:sp>
          <p:nvSpPr>
            <p:cNvPr id="30" name="Freeform 30"/>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3684998">
            <a:off x="4381538" y="4269048"/>
            <a:ext cx="2652117" cy="3510222"/>
            <a:chOff x="0" y="0"/>
            <a:chExt cx="698500" cy="924503"/>
          </a:xfrm>
        </p:grpSpPr>
        <p:sp>
          <p:nvSpPr>
            <p:cNvPr id="33" name="Freeform 33"/>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3"/>
            <a:stretch>
              <a:fillRect t="-1087" b="-1087"/>
            </a:stretch>
          </a:blipFill>
        </p:spPr>
        <p:txBody>
          <a:bodyPr/>
          <a:lstStyle/>
          <a:p>
            <a:endParaRPr lang="en-US"/>
          </a:p>
        </p:txBody>
      </p:sp>
      <p:sp>
        <p:nvSpPr>
          <p:cNvPr id="36" name="TextBox 36"/>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Usage Guidelines</a:t>
            </a:r>
          </a:p>
        </p:txBody>
      </p:sp>
      <p:sp>
        <p:nvSpPr>
          <p:cNvPr id="37" name="TextBox 37"/>
          <p:cNvSpPr txBox="1"/>
          <p:nvPr/>
        </p:nvSpPr>
        <p:spPr>
          <a:xfrm>
            <a:off x="4197581" y="2844121"/>
            <a:ext cx="9855596" cy="4018279"/>
          </a:xfrm>
          <a:prstGeom prst="rect">
            <a:avLst/>
          </a:prstGeom>
        </p:spPr>
        <p:txBody>
          <a:bodyPr lIns="0" tIns="0" rIns="0" bIns="0" rtlCol="0" anchor="t">
            <a:spAutoFit/>
          </a:bodyPr>
          <a:lstStyle/>
          <a:p>
            <a:pPr marL="820427" lvl="1" indent="-410214" algn="l">
              <a:lnSpc>
                <a:spcPts val="5320"/>
              </a:lnSpc>
              <a:buFont typeface="Arial"/>
              <a:buChar char="•"/>
            </a:pPr>
            <a:r>
              <a:rPr lang="en-US" sz="3800" b="1" dirty="0">
                <a:solidFill>
                  <a:srgbClr val="000000"/>
                </a:solidFill>
                <a:latin typeface="Poppins Bold"/>
                <a:ea typeface="Poppins Bold"/>
                <a:cs typeface="Poppins Bold"/>
                <a:sym typeface="Poppins Bold"/>
              </a:rPr>
              <a:t>The Automated Certificate System should be used on a laptop or desktop computers ONLY.</a:t>
            </a:r>
          </a:p>
          <a:p>
            <a:pPr marL="820427" lvl="1" indent="-410214" algn="l">
              <a:lnSpc>
                <a:spcPts val="5320"/>
              </a:lnSpc>
              <a:buFont typeface="Arial"/>
              <a:buChar char="•"/>
            </a:pPr>
            <a:r>
              <a:rPr lang="en-US" sz="3800" b="1" dirty="0">
                <a:solidFill>
                  <a:srgbClr val="000000"/>
                </a:solidFill>
                <a:latin typeface="Poppins Bold"/>
                <a:ea typeface="Poppins Bold"/>
                <a:cs typeface="Poppins Bold"/>
                <a:sym typeface="Poppins Bold"/>
              </a:rPr>
              <a:t>Using smaller screens hinders the admin to set the sample name placement correctly.</a:t>
            </a:r>
          </a:p>
        </p:txBody>
      </p:sp>
      <p:grpSp>
        <p:nvGrpSpPr>
          <p:cNvPr id="38" name="Group 38"/>
          <p:cNvGrpSpPr/>
          <p:nvPr/>
        </p:nvGrpSpPr>
        <p:grpSpPr>
          <a:xfrm rot="2620430">
            <a:off x="-1606622" y="4317487"/>
            <a:ext cx="3445361" cy="2881851"/>
            <a:chOff x="0" y="0"/>
            <a:chExt cx="812800" cy="679862"/>
          </a:xfrm>
        </p:grpSpPr>
        <p:sp>
          <p:nvSpPr>
            <p:cNvPr id="39" name="Freeform 3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0" name="TextBox 4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6210201">
            <a:off x="586729" y="5264790"/>
            <a:ext cx="3388296" cy="2964759"/>
            <a:chOff x="0" y="0"/>
            <a:chExt cx="812800" cy="711200"/>
          </a:xfrm>
        </p:grpSpPr>
        <p:sp>
          <p:nvSpPr>
            <p:cNvPr id="9" name="Freeform 9"/>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2036903">
            <a:off x="767147" y="6947428"/>
            <a:ext cx="4576506" cy="2700338"/>
            <a:chOff x="0" y="0"/>
            <a:chExt cx="1205335" cy="711200"/>
          </a:xfrm>
        </p:grpSpPr>
        <p:sp>
          <p:nvSpPr>
            <p:cNvPr id="12" name="Freeform 12"/>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1478810">
            <a:off x="-1228088" y="7827131"/>
            <a:ext cx="3798903" cy="3153939"/>
            <a:chOff x="0" y="0"/>
            <a:chExt cx="1000534" cy="830667"/>
          </a:xfrm>
        </p:grpSpPr>
        <p:sp>
          <p:nvSpPr>
            <p:cNvPr id="15" name="Freeform 15"/>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028700" y="2026771"/>
            <a:ext cx="16230600" cy="7231529"/>
            <a:chOff x="0" y="0"/>
            <a:chExt cx="4274726" cy="1904600"/>
          </a:xfrm>
        </p:grpSpPr>
        <p:sp>
          <p:nvSpPr>
            <p:cNvPr id="18" name="Freeform 18"/>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19" name="TextBox 19"/>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2027520" y="10081079"/>
            <a:ext cx="2170062" cy="788923"/>
            <a:chOff x="0" y="0"/>
            <a:chExt cx="1956272" cy="711200"/>
          </a:xfrm>
        </p:grpSpPr>
        <p:sp>
          <p:nvSpPr>
            <p:cNvPr id="21" name="Freeform 21"/>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2" name="TextBox 22"/>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rot="5008937">
            <a:off x="3804873" y="7300455"/>
            <a:ext cx="3314236" cy="2700338"/>
            <a:chOff x="0" y="0"/>
            <a:chExt cx="872885" cy="711200"/>
          </a:xfrm>
        </p:grpSpPr>
        <p:sp>
          <p:nvSpPr>
            <p:cNvPr id="24" name="Freeform 24"/>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708">
            <a:off x="4285992" y="8395496"/>
            <a:ext cx="5256909" cy="2700338"/>
            <a:chOff x="0" y="0"/>
            <a:chExt cx="1384536" cy="711200"/>
          </a:xfrm>
        </p:grpSpPr>
        <p:sp>
          <p:nvSpPr>
            <p:cNvPr id="27" name="Freeform 27"/>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2562940">
            <a:off x="1840309" y="3475961"/>
            <a:ext cx="3299599" cy="2700338"/>
            <a:chOff x="0" y="0"/>
            <a:chExt cx="869030" cy="711200"/>
          </a:xfrm>
        </p:grpSpPr>
        <p:sp>
          <p:nvSpPr>
            <p:cNvPr id="30" name="Freeform 30"/>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3684998">
            <a:off x="4381538" y="4269048"/>
            <a:ext cx="2652117" cy="3510222"/>
            <a:chOff x="0" y="0"/>
            <a:chExt cx="698500" cy="924503"/>
          </a:xfrm>
        </p:grpSpPr>
        <p:sp>
          <p:nvSpPr>
            <p:cNvPr id="33" name="Freeform 33"/>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5" name="Freeform 35"/>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6" name="Freeform 36"/>
          <p:cNvSpPr/>
          <p:nvPr/>
        </p:nvSpPr>
        <p:spPr>
          <a:xfrm>
            <a:off x="9820275" y="2441271"/>
            <a:ext cx="6978669" cy="5295065"/>
          </a:xfrm>
          <a:custGeom>
            <a:avLst/>
            <a:gdLst/>
            <a:ahLst/>
            <a:cxnLst/>
            <a:rect l="l" t="t" r="r" b="b"/>
            <a:pathLst>
              <a:path w="6978669" h="5295065">
                <a:moveTo>
                  <a:pt x="0" y="0"/>
                </a:moveTo>
                <a:lnTo>
                  <a:pt x="6978669" y="0"/>
                </a:lnTo>
                <a:lnTo>
                  <a:pt x="6978669" y="5295065"/>
                </a:lnTo>
                <a:lnTo>
                  <a:pt x="0" y="5295065"/>
                </a:lnTo>
                <a:lnTo>
                  <a:pt x="0" y="0"/>
                </a:lnTo>
                <a:close/>
              </a:path>
            </a:pathLst>
          </a:custGeom>
          <a:blipFill>
            <a:blip r:embed="rId3"/>
            <a:stretch>
              <a:fillRect/>
            </a:stretch>
          </a:blipFill>
        </p:spPr>
        <p:txBody>
          <a:bodyPr/>
          <a:lstStyle/>
          <a:p>
            <a:endParaRPr lang="en-US"/>
          </a:p>
        </p:txBody>
      </p:sp>
      <p:sp>
        <p:nvSpPr>
          <p:cNvPr id="37" name="TextBox 37"/>
          <p:cNvSpPr txBox="1"/>
          <p:nvPr/>
        </p:nvSpPr>
        <p:spPr>
          <a:xfrm>
            <a:off x="1271082" y="558110"/>
            <a:ext cx="15988218" cy="1234428"/>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Login</a:t>
            </a:r>
          </a:p>
        </p:txBody>
      </p:sp>
      <p:sp>
        <p:nvSpPr>
          <p:cNvPr id="38" name="TextBox 38"/>
          <p:cNvSpPr txBox="1"/>
          <p:nvPr/>
        </p:nvSpPr>
        <p:spPr>
          <a:xfrm>
            <a:off x="1028700" y="3795001"/>
            <a:ext cx="8115300" cy="2188209"/>
          </a:xfrm>
          <a:prstGeom prst="rect">
            <a:avLst/>
          </a:prstGeom>
        </p:spPr>
        <p:txBody>
          <a:bodyPr lIns="0" tIns="0" rIns="0" bIns="0" rtlCol="0" anchor="t">
            <a:spAutoFit/>
          </a:bodyPr>
          <a:lstStyle/>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Enter your admin credentials (email and password).</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Click Login to access the dashboard.</a:t>
            </a:r>
          </a:p>
          <a:p>
            <a:pPr algn="l">
              <a:lnSpc>
                <a:spcPts val="4340"/>
              </a:lnSpc>
            </a:pPr>
            <a:endParaRPr lang="en-US" sz="3100" b="1">
              <a:solidFill>
                <a:srgbClr val="000000"/>
              </a:solidFill>
              <a:latin typeface="Poppins Bold"/>
              <a:ea typeface="Poppins Bold"/>
              <a:cs typeface="Poppins Bold"/>
              <a:sym typeface="Poppins Bold"/>
            </a:endParaRPr>
          </a:p>
        </p:txBody>
      </p:sp>
      <p:grpSp>
        <p:nvGrpSpPr>
          <p:cNvPr id="39" name="Group 39"/>
          <p:cNvGrpSpPr/>
          <p:nvPr/>
        </p:nvGrpSpPr>
        <p:grpSpPr>
          <a:xfrm rot="2620430">
            <a:off x="-1606622" y="4317487"/>
            <a:ext cx="3445361" cy="2881851"/>
            <a:chOff x="0" y="0"/>
            <a:chExt cx="812800" cy="679862"/>
          </a:xfrm>
        </p:grpSpPr>
        <p:sp>
          <p:nvSpPr>
            <p:cNvPr id="40" name="Freeform 40"/>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1" name="TextBox 41"/>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1266454" y="2392615"/>
            <a:ext cx="4197449" cy="5250801"/>
          </a:xfrm>
          <a:custGeom>
            <a:avLst/>
            <a:gdLst/>
            <a:ahLst/>
            <a:cxnLst/>
            <a:rect l="l" t="t" r="r" b="b"/>
            <a:pathLst>
              <a:path w="4197449" h="5250801">
                <a:moveTo>
                  <a:pt x="0" y="0"/>
                </a:moveTo>
                <a:lnTo>
                  <a:pt x="4197448" y="0"/>
                </a:lnTo>
                <a:lnTo>
                  <a:pt x="4197448" y="5250801"/>
                </a:lnTo>
                <a:lnTo>
                  <a:pt x="0" y="5250801"/>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28"/>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Dashboard</a:t>
            </a:r>
          </a:p>
        </p:txBody>
      </p:sp>
      <p:sp>
        <p:nvSpPr>
          <p:cNvPr id="41" name="TextBox 41"/>
          <p:cNvSpPr txBox="1"/>
          <p:nvPr/>
        </p:nvSpPr>
        <p:spPr>
          <a:xfrm>
            <a:off x="1432916" y="2313949"/>
            <a:ext cx="8115300" cy="4902834"/>
          </a:xfrm>
          <a:prstGeom prst="rect">
            <a:avLst/>
          </a:prstGeom>
        </p:spPr>
        <p:txBody>
          <a:bodyPr lIns="0" tIns="0" rIns="0" bIns="0" rtlCol="0" anchor="t">
            <a:spAutoFit/>
          </a:bodyPr>
          <a:lstStyle/>
          <a:p>
            <a:pPr algn="l">
              <a:lnSpc>
                <a:spcPts val="4340"/>
              </a:lnSpc>
            </a:pPr>
            <a:r>
              <a:rPr lang="en-US" sz="3100" b="1">
                <a:solidFill>
                  <a:srgbClr val="000000"/>
                </a:solidFill>
                <a:latin typeface="Poppins Bold"/>
                <a:ea typeface="Poppins Bold"/>
                <a:cs typeface="Poppins Bold"/>
                <a:sym typeface="Poppins Bold"/>
              </a:rPr>
              <a:t>After logging in, you will be taken to the main admin interface, which includes:</a:t>
            </a:r>
          </a:p>
          <a:p>
            <a:pPr algn="l">
              <a:lnSpc>
                <a:spcPts val="4340"/>
              </a:lnSpc>
            </a:pPr>
            <a:endParaRPr lang="en-US" sz="3100" b="1">
              <a:solidFill>
                <a:srgbClr val="000000"/>
              </a:solidFill>
              <a:latin typeface="Poppins Bold"/>
              <a:ea typeface="Poppins Bold"/>
              <a:cs typeface="Poppins Bold"/>
              <a:sym typeface="Poppins Bold"/>
            </a:endParaRPr>
          </a:p>
          <a:p>
            <a:pPr algn="l">
              <a:lnSpc>
                <a:spcPts val="4340"/>
              </a:lnSpc>
            </a:pPr>
            <a:r>
              <a:rPr lang="en-US" sz="3100" b="1">
                <a:solidFill>
                  <a:srgbClr val="000000"/>
                </a:solidFill>
                <a:latin typeface="Poppins Bold"/>
                <a:ea typeface="Poppins Bold"/>
                <a:cs typeface="Poppins Bold"/>
                <a:sym typeface="Poppins Bold"/>
              </a:rPr>
              <a:t>A sidebar menu with the following options:</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Custom Form Builder</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Feedback Results</a:t>
            </a:r>
          </a:p>
          <a:p>
            <a:pPr marL="669301" lvl="1" indent="-334650" algn="l">
              <a:lnSpc>
                <a:spcPts val="4340"/>
              </a:lnSpc>
              <a:buFont typeface="Arial"/>
              <a:buChar char="•"/>
            </a:pPr>
            <a:r>
              <a:rPr lang="en-US" sz="3100" b="1">
                <a:solidFill>
                  <a:srgbClr val="000000"/>
                </a:solidFill>
                <a:latin typeface="Poppins Bold"/>
                <a:ea typeface="Poppins Bold"/>
                <a:cs typeface="Poppins Bold"/>
                <a:sym typeface="Poppins Bold"/>
              </a:rPr>
              <a:t>Certificate Builder</a:t>
            </a:r>
          </a:p>
          <a:p>
            <a:pPr algn="l">
              <a:lnSpc>
                <a:spcPts val="4340"/>
              </a:lnSpc>
            </a:pPr>
            <a:endParaRPr lang="en-US" sz="3100" b="1">
              <a:solidFill>
                <a:srgbClr val="000000"/>
              </a:solidFill>
              <a:latin typeface="Poppins Bold"/>
              <a:ea typeface="Poppins Bold"/>
              <a:cs typeface="Poppins Bold"/>
              <a:sym typeface="Poppins 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0958007" y="2300762"/>
            <a:ext cx="5081264" cy="5434507"/>
          </a:xfrm>
          <a:custGeom>
            <a:avLst/>
            <a:gdLst/>
            <a:ahLst/>
            <a:cxnLst/>
            <a:rect l="l" t="t" r="r" b="b"/>
            <a:pathLst>
              <a:path w="5081264" h="5434507">
                <a:moveTo>
                  <a:pt x="0" y="0"/>
                </a:moveTo>
                <a:lnTo>
                  <a:pt x="5081264" y="0"/>
                </a:lnTo>
                <a:lnTo>
                  <a:pt x="5081264" y="5434507"/>
                </a:lnTo>
                <a:lnTo>
                  <a:pt x="0" y="5434507"/>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Custom Form Builder</a:t>
            </a:r>
          </a:p>
        </p:txBody>
      </p:sp>
      <p:sp>
        <p:nvSpPr>
          <p:cNvPr id="41" name="TextBox 41"/>
          <p:cNvSpPr txBox="1"/>
          <p:nvPr/>
        </p:nvSpPr>
        <p:spPr>
          <a:xfrm>
            <a:off x="1271082" y="2449867"/>
            <a:ext cx="8115300" cy="6266884"/>
          </a:xfrm>
          <a:prstGeom prst="rect">
            <a:avLst/>
          </a:prstGeom>
        </p:spPr>
        <p:txBody>
          <a:bodyPr lIns="0" tIns="0" rIns="0" bIns="0" rtlCol="0" anchor="t">
            <a:spAutoFit/>
          </a:bodyPr>
          <a:lstStyle/>
          <a:p>
            <a:pPr algn="l">
              <a:lnSpc>
                <a:spcPts val="3359"/>
              </a:lnSpc>
            </a:pPr>
            <a:r>
              <a:rPr lang="en-US" sz="2399" b="1">
                <a:solidFill>
                  <a:srgbClr val="000000"/>
                </a:solidFill>
                <a:latin typeface="Poppins Bold"/>
                <a:ea typeface="Poppins Bold"/>
                <a:cs typeface="Poppins Bold"/>
                <a:sym typeface="Poppins Bold"/>
              </a:rPr>
              <a:t> Custom Form Builder in the sidebar shows the following inputs:</a:t>
            </a:r>
          </a:p>
          <a:p>
            <a:pPr marL="518158" lvl="1" indent="-259079" algn="l">
              <a:lnSpc>
                <a:spcPts val="3359"/>
              </a:lnSpc>
              <a:buFont typeface="Arial"/>
              <a:buChar char="•"/>
            </a:pPr>
            <a:r>
              <a:rPr lang="en-US" sz="2399" b="1">
                <a:solidFill>
                  <a:srgbClr val="000000"/>
                </a:solidFill>
                <a:latin typeface="Poppins Bold"/>
                <a:ea typeface="Poppins Bold"/>
                <a:cs typeface="Poppins Bold"/>
                <a:sym typeface="Poppins Bold"/>
              </a:rPr>
              <a:t>Event Name</a:t>
            </a:r>
          </a:p>
          <a:p>
            <a:pPr marL="518158" lvl="1" indent="-259079" algn="l">
              <a:lnSpc>
                <a:spcPts val="3359"/>
              </a:lnSpc>
              <a:buFont typeface="Arial"/>
              <a:buChar char="•"/>
            </a:pPr>
            <a:r>
              <a:rPr lang="en-US" sz="2399" b="1">
                <a:solidFill>
                  <a:srgbClr val="000000"/>
                </a:solidFill>
                <a:latin typeface="Poppins Bold"/>
                <a:ea typeface="Poppins Bold"/>
                <a:cs typeface="Poppins Bold"/>
                <a:sym typeface="Poppins Bold"/>
              </a:rPr>
              <a:t>Event Description</a:t>
            </a:r>
          </a:p>
          <a:p>
            <a:pPr marL="518158" lvl="1" indent="-259079" algn="l">
              <a:lnSpc>
                <a:spcPts val="3359"/>
              </a:lnSpc>
              <a:buFont typeface="Arial"/>
              <a:buChar char="•"/>
            </a:pPr>
            <a:r>
              <a:rPr lang="en-US" sz="2399" b="1">
                <a:solidFill>
                  <a:srgbClr val="000000"/>
                </a:solidFill>
                <a:latin typeface="Poppins Bold"/>
                <a:ea typeface="Poppins Bold"/>
                <a:cs typeface="Poppins Bold"/>
                <a:sym typeface="Poppins Bold"/>
              </a:rPr>
              <a:t>Feedback Questions (press the + button to add)</a:t>
            </a:r>
          </a:p>
          <a:p>
            <a:pPr algn="l">
              <a:lnSpc>
                <a:spcPts val="3359"/>
              </a:lnSpc>
            </a:pPr>
            <a:r>
              <a:rPr lang="en-US" sz="2399" b="1">
                <a:solidFill>
                  <a:srgbClr val="000000"/>
                </a:solidFill>
                <a:latin typeface="Poppins Bold"/>
                <a:ea typeface="Poppins Bold"/>
                <a:cs typeface="Poppins Bold"/>
                <a:sym typeface="Poppins Bold"/>
              </a:rPr>
              <a:t>You can add a variation of questions:</a:t>
            </a:r>
          </a:p>
          <a:p>
            <a:pPr marL="1554475" lvl="3" indent="-388619" algn="l">
              <a:lnSpc>
                <a:spcPts val="3359"/>
              </a:lnSpc>
              <a:buFont typeface="Arial"/>
              <a:buChar char="￭"/>
            </a:pPr>
            <a:r>
              <a:rPr lang="en-US" sz="2399" b="1">
                <a:solidFill>
                  <a:srgbClr val="000000"/>
                </a:solidFill>
                <a:latin typeface="Poppins Bold"/>
                <a:ea typeface="Poppins Bold"/>
                <a:cs typeface="Poppins Bold"/>
                <a:sym typeface="Poppins Bold"/>
              </a:rPr>
              <a:t>Text (for open ended questions)</a:t>
            </a:r>
          </a:p>
          <a:p>
            <a:pPr marL="1554475" lvl="3" indent="-388619" algn="l">
              <a:lnSpc>
                <a:spcPts val="3359"/>
              </a:lnSpc>
              <a:buFont typeface="Arial"/>
              <a:buChar char="￭"/>
            </a:pPr>
            <a:r>
              <a:rPr lang="en-US" sz="2399" b="1">
                <a:solidFill>
                  <a:srgbClr val="000000"/>
                </a:solidFill>
                <a:latin typeface="Poppins Bold"/>
                <a:ea typeface="Poppins Bold"/>
                <a:cs typeface="Poppins Bold"/>
                <a:sym typeface="Poppins Bold"/>
              </a:rPr>
              <a:t>Rating (1 to 5)</a:t>
            </a:r>
          </a:p>
          <a:p>
            <a:pPr marL="1554475" lvl="3" indent="-388619" algn="l">
              <a:lnSpc>
                <a:spcPts val="3359"/>
              </a:lnSpc>
              <a:buFont typeface="Arial"/>
              <a:buChar char="￭"/>
            </a:pPr>
            <a:r>
              <a:rPr lang="en-US" sz="2399" b="1">
                <a:solidFill>
                  <a:srgbClr val="000000"/>
                </a:solidFill>
                <a:latin typeface="Poppins Bold"/>
                <a:ea typeface="Poppins Bold"/>
                <a:cs typeface="Poppins Bold"/>
                <a:sym typeface="Poppins Bold"/>
              </a:rPr>
              <a:t>Long Text (for longer answers, similar to text)</a:t>
            </a:r>
          </a:p>
          <a:p>
            <a:pPr marL="1554475" lvl="3" indent="-388619" algn="l">
              <a:lnSpc>
                <a:spcPts val="3359"/>
              </a:lnSpc>
              <a:buFont typeface="Arial"/>
              <a:buChar char="￭"/>
            </a:pPr>
            <a:r>
              <a:rPr lang="en-US" sz="2399" b="1">
                <a:solidFill>
                  <a:srgbClr val="000000"/>
                </a:solidFill>
                <a:latin typeface="Poppins Bold"/>
                <a:ea typeface="Poppins Bold"/>
                <a:cs typeface="Poppins Bold"/>
                <a:sym typeface="Poppins Bold"/>
              </a:rPr>
              <a:t>College/Department (if requiring the department affiliation of the participant)</a:t>
            </a:r>
          </a:p>
          <a:p>
            <a:pPr marL="1554475" lvl="3" indent="-388619" algn="l">
              <a:lnSpc>
                <a:spcPts val="3359"/>
              </a:lnSpc>
              <a:buFont typeface="Arial"/>
              <a:buChar char="￭"/>
            </a:pPr>
            <a:r>
              <a:rPr lang="en-US" sz="2399" b="1">
                <a:solidFill>
                  <a:srgbClr val="000000"/>
                </a:solidFill>
                <a:latin typeface="Poppins Bold"/>
                <a:ea typeface="Poppins Bold"/>
                <a:cs typeface="Poppins Bold"/>
                <a:sym typeface="Poppins Bold"/>
              </a:rPr>
              <a:t>Likelihood scale (unlikely to likely)</a:t>
            </a:r>
          </a:p>
          <a:p>
            <a:pPr algn="l">
              <a:lnSpc>
                <a:spcPts val="3079"/>
              </a:lnSpc>
            </a:pPr>
            <a:endParaRPr lang="en-US" sz="2399" b="1">
              <a:solidFill>
                <a:srgbClr val="000000"/>
              </a:solidFill>
              <a:latin typeface="Poppins Bold"/>
              <a:ea typeface="Poppins Bold"/>
              <a:cs typeface="Poppins Bold"/>
              <a:sym typeface="Poppins 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1410475" y="2345237"/>
            <a:ext cx="4958004" cy="5345557"/>
          </a:xfrm>
          <a:custGeom>
            <a:avLst/>
            <a:gdLst/>
            <a:ahLst/>
            <a:cxnLst/>
            <a:rect l="l" t="t" r="r" b="b"/>
            <a:pathLst>
              <a:path w="4958004" h="5345557">
                <a:moveTo>
                  <a:pt x="0" y="0"/>
                </a:moveTo>
                <a:lnTo>
                  <a:pt x="4958004" y="0"/>
                </a:lnTo>
                <a:lnTo>
                  <a:pt x="4958004" y="5345557"/>
                </a:lnTo>
                <a:lnTo>
                  <a:pt x="0" y="5345557"/>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Feedback Results</a:t>
            </a:r>
          </a:p>
        </p:txBody>
      </p:sp>
      <p:sp>
        <p:nvSpPr>
          <p:cNvPr id="41" name="TextBox 41"/>
          <p:cNvSpPr txBox="1"/>
          <p:nvPr/>
        </p:nvSpPr>
        <p:spPr>
          <a:xfrm>
            <a:off x="1271082" y="2440342"/>
            <a:ext cx="8115300" cy="4690691"/>
          </a:xfrm>
          <a:prstGeom prst="rect">
            <a:avLst/>
          </a:prstGeom>
        </p:spPr>
        <p:txBody>
          <a:bodyPr lIns="0" tIns="0" rIns="0" bIns="0" rtlCol="0" anchor="t">
            <a:spAutoFit/>
          </a:bodyPr>
          <a:lstStyle/>
          <a:p>
            <a:pPr algn="l">
              <a:lnSpc>
                <a:spcPts val="3779"/>
              </a:lnSpc>
            </a:pPr>
            <a:r>
              <a:rPr lang="en-US" sz="2699" b="1">
                <a:solidFill>
                  <a:srgbClr val="000000"/>
                </a:solidFill>
                <a:latin typeface="Poppins Bold"/>
                <a:ea typeface="Poppins Bold"/>
                <a:cs typeface="Poppins Bold"/>
                <a:sym typeface="Poppins Bold"/>
              </a:rPr>
              <a:t> Feedback Results in the sidebar shows the following inputs:</a:t>
            </a:r>
          </a:p>
          <a:p>
            <a:pPr marL="582927" lvl="1" indent="-291463" algn="l">
              <a:lnSpc>
                <a:spcPts val="3779"/>
              </a:lnSpc>
              <a:buFont typeface="Arial"/>
              <a:buChar char="•"/>
            </a:pPr>
            <a:r>
              <a:rPr lang="en-US" sz="2699" b="1">
                <a:solidFill>
                  <a:srgbClr val="000000"/>
                </a:solidFill>
                <a:latin typeface="Poppins Bold"/>
                <a:ea typeface="Poppins Bold"/>
                <a:cs typeface="Poppins Bold"/>
                <a:sym typeface="Poppins Bold"/>
              </a:rPr>
              <a:t>Choose an event</a:t>
            </a:r>
          </a:p>
          <a:p>
            <a:pPr marL="1165854" lvl="2" indent="-388618" algn="l">
              <a:lnSpc>
                <a:spcPts val="3779"/>
              </a:lnSpc>
              <a:buFont typeface="Arial"/>
              <a:buChar char="⚬"/>
            </a:pPr>
            <a:r>
              <a:rPr lang="en-US" sz="2699" b="1">
                <a:solidFill>
                  <a:srgbClr val="000000"/>
                </a:solidFill>
                <a:latin typeface="Poppins Bold"/>
                <a:ea typeface="Poppins Bold"/>
                <a:cs typeface="Poppins Bold"/>
                <a:sym typeface="Poppins Bold"/>
              </a:rPr>
              <a:t>After choosing an event, questions inputted, including the responses are shown. </a:t>
            </a:r>
          </a:p>
          <a:p>
            <a:pPr marL="582927" lvl="1" indent="-291463" algn="l">
              <a:lnSpc>
                <a:spcPts val="3779"/>
              </a:lnSpc>
              <a:buFont typeface="Arial"/>
              <a:buChar char="•"/>
            </a:pPr>
            <a:r>
              <a:rPr lang="en-US" sz="2699" b="1">
                <a:solidFill>
                  <a:srgbClr val="000000"/>
                </a:solidFill>
                <a:latin typeface="Poppins Bold"/>
                <a:ea typeface="Poppins Bold"/>
                <a:cs typeface="Poppins Bold"/>
                <a:sym typeface="Poppins Bold"/>
              </a:rPr>
              <a:t>Export to CSV</a:t>
            </a:r>
          </a:p>
          <a:p>
            <a:pPr marL="1165854" lvl="2" indent="-388618" algn="l">
              <a:lnSpc>
                <a:spcPts val="3779"/>
              </a:lnSpc>
              <a:buFont typeface="Arial"/>
              <a:buChar char="⚬"/>
            </a:pPr>
            <a:r>
              <a:rPr lang="en-US" sz="2699" b="1">
                <a:solidFill>
                  <a:srgbClr val="000000"/>
                </a:solidFill>
                <a:latin typeface="Poppins Bold"/>
                <a:ea typeface="Poppins Bold"/>
                <a:cs typeface="Poppins Bold"/>
                <a:sym typeface="Poppins Bold"/>
              </a:rPr>
              <a:t>When clicked, it would automatically download feedback results in a .csv file </a:t>
            </a:r>
          </a:p>
          <a:p>
            <a:pPr algn="l">
              <a:lnSpc>
                <a:spcPts val="3079"/>
              </a:lnSpc>
            </a:pPr>
            <a:endParaRPr lang="en-US" sz="2699" b="1">
              <a:solidFill>
                <a:srgbClr val="000000"/>
              </a:solidFill>
              <a:latin typeface="Poppins Bold"/>
              <a:ea typeface="Poppins Bold"/>
              <a:cs typeface="Poppins Bold"/>
              <a:sym typeface="Poppins 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9"/>
        </a:solidFill>
        <a:effectLst/>
      </p:bgPr>
    </p:bg>
    <p:spTree>
      <p:nvGrpSpPr>
        <p:cNvPr id="1" name=""/>
        <p:cNvGrpSpPr/>
        <p:nvPr/>
      </p:nvGrpSpPr>
      <p:grpSpPr>
        <a:xfrm>
          <a:off x="0" y="0"/>
          <a:ext cx="0" cy="0"/>
          <a:chOff x="0" y="0"/>
          <a:chExt cx="0" cy="0"/>
        </a:xfrm>
      </p:grpSpPr>
      <p:grpSp>
        <p:nvGrpSpPr>
          <p:cNvPr id="2" name="Group 2"/>
          <p:cNvGrpSpPr/>
          <p:nvPr/>
        </p:nvGrpSpPr>
        <p:grpSpPr>
          <a:xfrm rot="-855552">
            <a:off x="-514350" y="1897923"/>
            <a:ext cx="3086100" cy="2700338"/>
            <a:chOff x="0" y="0"/>
            <a:chExt cx="812800" cy="711200"/>
          </a:xfrm>
        </p:grpSpPr>
        <p:sp>
          <p:nvSpPr>
            <p:cNvPr id="3" name="Freeform 3"/>
            <p:cNvSpPr/>
            <p:nvPr/>
          </p:nvSpPr>
          <p:spPr>
            <a:xfrm>
              <a:off x="24679" y="36396"/>
              <a:ext cx="763442" cy="674804"/>
            </a:xfrm>
            <a:custGeom>
              <a:avLst/>
              <a:gdLst/>
              <a:ahLst/>
              <a:cxnLst/>
              <a:rect l="l" t="t" r="r" b="b"/>
              <a:pathLst>
                <a:path w="763442" h="674804">
                  <a:moveTo>
                    <a:pt x="412837" y="18057"/>
                  </a:moveTo>
                  <a:lnTo>
                    <a:pt x="757005" y="620351"/>
                  </a:lnTo>
                  <a:cubicBezTo>
                    <a:pt x="763442" y="631616"/>
                    <a:pt x="763396" y="645455"/>
                    <a:pt x="756884" y="656676"/>
                  </a:cubicBezTo>
                  <a:cubicBezTo>
                    <a:pt x="750372" y="667898"/>
                    <a:pt x="738379" y="674804"/>
                    <a:pt x="725405" y="674804"/>
                  </a:cubicBezTo>
                  <a:lnTo>
                    <a:pt x="38037" y="674804"/>
                  </a:lnTo>
                  <a:cubicBezTo>
                    <a:pt x="25063" y="674804"/>
                    <a:pt x="13070" y="667898"/>
                    <a:pt x="6558" y="656676"/>
                  </a:cubicBezTo>
                  <a:cubicBezTo>
                    <a:pt x="46" y="645455"/>
                    <a:pt x="0" y="631616"/>
                    <a:pt x="6437" y="620351"/>
                  </a:cubicBezTo>
                  <a:lnTo>
                    <a:pt x="350605" y="18057"/>
                  </a:lnTo>
                  <a:cubicBezTo>
                    <a:pt x="356986" y="6891"/>
                    <a:pt x="368860" y="0"/>
                    <a:pt x="381721" y="0"/>
                  </a:cubicBezTo>
                  <a:cubicBezTo>
                    <a:pt x="394582" y="0"/>
                    <a:pt x="406456" y="6891"/>
                    <a:pt x="412837" y="1805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4" name="TextBox 4"/>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1028700" y="514350"/>
            <a:ext cx="16230600" cy="1512421"/>
            <a:chOff x="0" y="0"/>
            <a:chExt cx="4274726" cy="398333"/>
          </a:xfrm>
        </p:grpSpPr>
        <p:sp>
          <p:nvSpPr>
            <p:cNvPr id="6" name="Freeform 6"/>
            <p:cNvSpPr/>
            <p:nvPr/>
          </p:nvSpPr>
          <p:spPr>
            <a:xfrm>
              <a:off x="0" y="0"/>
              <a:ext cx="4274726" cy="398333"/>
            </a:xfrm>
            <a:custGeom>
              <a:avLst/>
              <a:gdLst/>
              <a:ahLst/>
              <a:cxnLst/>
              <a:rect l="l" t="t" r="r" b="b"/>
              <a:pathLst>
                <a:path w="4274726" h="398333">
                  <a:moveTo>
                    <a:pt x="3816" y="0"/>
                  </a:moveTo>
                  <a:lnTo>
                    <a:pt x="4270910" y="0"/>
                  </a:lnTo>
                  <a:cubicBezTo>
                    <a:pt x="4271922" y="0"/>
                    <a:pt x="4272893" y="402"/>
                    <a:pt x="4273608" y="1118"/>
                  </a:cubicBezTo>
                  <a:cubicBezTo>
                    <a:pt x="4274324" y="1833"/>
                    <a:pt x="4274726" y="2804"/>
                    <a:pt x="4274726" y="3816"/>
                  </a:cubicBezTo>
                  <a:lnTo>
                    <a:pt x="4274726" y="394517"/>
                  </a:lnTo>
                  <a:cubicBezTo>
                    <a:pt x="4274726" y="395529"/>
                    <a:pt x="4274324" y="396500"/>
                    <a:pt x="4273608" y="397216"/>
                  </a:cubicBezTo>
                  <a:cubicBezTo>
                    <a:pt x="4272893" y="397931"/>
                    <a:pt x="4271922" y="398333"/>
                    <a:pt x="4270910" y="398333"/>
                  </a:cubicBezTo>
                  <a:lnTo>
                    <a:pt x="3816" y="398333"/>
                  </a:lnTo>
                  <a:cubicBezTo>
                    <a:pt x="2804" y="398333"/>
                    <a:pt x="1833" y="397931"/>
                    <a:pt x="1118" y="397216"/>
                  </a:cubicBezTo>
                  <a:cubicBezTo>
                    <a:pt x="402" y="396500"/>
                    <a:pt x="0" y="395529"/>
                    <a:pt x="0" y="394517"/>
                  </a:cubicBezTo>
                  <a:lnTo>
                    <a:pt x="0" y="3816"/>
                  </a:lnTo>
                  <a:cubicBezTo>
                    <a:pt x="0" y="2804"/>
                    <a:pt x="402" y="1833"/>
                    <a:pt x="1118" y="1118"/>
                  </a:cubicBezTo>
                  <a:cubicBezTo>
                    <a:pt x="1833" y="402"/>
                    <a:pt x="2804" y="0"/>
                    <a:pt x="3816" y="0"/>
                  </a:cubicBezTo>
                  <a:close/>
                </a:path>
              </a:pathLst>
            </a:custGeom>
            <a:solidFill>
              <a:srgbClr val="0D291F"/>
            </a:solidFill>
          </p:spPr>
          <p:txBody>
            <a:bodyPr/>
            <a:lstStyle/>
            <a:p>
              <a:endParaRPr lang="en-US"/>
            </a:p>
          </p:txBody>
        </p:sp>
        <p:sp>
          <p:nvSpPr>
            <p:cNvPr id="7" name="TextBox 7"/>
            <p:cNvSpPr txBox="1"/>
            <p:nvPr/>
          </p:nvSpPr>
          <p:spPr>
            <a:xfrm>
              <a:off x="0" y="-38100"/>
              <a:ext cx="4274726" cy="4364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rot="2620430">
            <a:off x="-1606622" y="4317487"/>
            <a:ext cx="3445361" cy="2881851"/>
            <a:chOff x="0" y="0"/>
            <a:chExt cx="812800" cy="679862"/>
          </a:xfrm>
        </p:grpSpPr>
        <p:sp>
          <p:nvSpPr>
            <p:cNvPr id="9" name="Freeform 9"/>
            <p:cNvSpPr/>
            <p:nvPr/>
          </p:nvSpPr>
          <p:spPr>
            <a:xfrm>
              <a:off x="22798" y="31867"/>
              <a:ext cx="767204" cy="647994"/>
            </a:xfrm>
            <a:custGeom>
              <a:avLst/>
              <a:gdLst/>
              <a:ahLst/>
              <a:cxnLst/>
              <a:rect l="l" t="t" r="r" b="b"/>
              <a:pathLst>
                <a:path w="767204" h="647994">
                  <a:moveTo>
                    <a:pt x="412425" y="16351"/>
                  </a:moveTo>
                  <a:lnTo>
                    <a:pt x="761179" y="599776"/>
                  </a:lnTo>
                  <a:cubicBezTo>
                    <a:pt x="767065" y="609623"/>
                    <a:pt x="767204" y="621873"/>
                    <a:pt x="761544" y="631851"/>
                  </a:cubicBezTo>
                  <a:cubicBezTo>
                    <a:pt x="755884" y="641829"/>
                    <a:pt x="745297" y="647995"/>
                    <a:pt x="733826" y="647995"/>
                  </a:cubicBezTo>
                  <a:lnTo>
                    <a:pt x="33378" y="647995"/>
                  </a:lnTo>
                  <a:cubicBezTo>
                    <a:pt x="21907" y="647995"/>
                    <a:pt x="11320" y="641829"/>
                    <a:pt x="5660" y="631851"/>
                  </a:cubicBezTo>
                  <a:cubicBezTo>
                    <a:pt x="0" y="621873"/>
                    <a:pt x="139" y="609623"/>
                    <a:pt x="6025" y="599776"/>
                  </a:cubicBezTo>
                  <a:lnTo>
                    <a:pt x="354779" y="16351"/>
                  </a:lnTo>
                  <a:cubicBezTo>
                    <a:pt x="360841" y="6210"/>
                    <a:pt x="371787" y="0"/>
                    <a:pt x="383602" y="0"/>
                  </a:cubicBezTo>
                  <a:cubicBezTo>
                    <a:pt x="395417" y="0"/>
                    <a:pt x="406363" y="6210"/>
                    <a:pt x="412425" y="1635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0" name="TextBox 10"/>
            <p:cNvSpPr txBox="1"/>
            <p:nvPr/>
          </p:nvSpPr>
          <p:spPr>
            <a:xfrm>
              <a:off x="127000" y="277550"/>
              <a:ext cx="558800" cy="35375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rot="6210201">
            <a:off x="586729" y="5264790"/>
            <a:ext cx="3388296" cy="2964759"/>
            <a:chOff x="0" y="0"/>
            <a:chExt cx="812800" cy="711200"/>
          </a:xfrm>
        </p:grpSpPr>
        <p:sp>
          <p:nvSpPr>
            <p:cNvPr id="12" name="Freeform 12"/>
            <p:cNvSpPr/>
            <p:nvPr/>
          </p:nvSpPr>
          <p:spPr>
            <a:xfrm>
              <a:off x="22478" y="33149"/>
              <a:ext cx="767844" cy="678051"/>
            </a:xfrm>
            <a:custGeom>
              <a:avLst/>
              <a:gdLst/>
              <a:ahLst/>
              <a:cxnLst/>
              <a:rect l="l" t="t" r="r" b="b"/>
              <a:pathLst>
                <a:path w="767844" h="678051">
                  <a:moveTo>
                    <a:pt x="412263" y="16447"/>
                  </a:moveTo>
                  <a:lnTo>
                    <a:pt x="761981" y="628455"/>
                  </a:lnTo>
                  <a:cubicBezTo>
                    <a:pt x="767844" y="638715"/>
                    <a:pt x="767802" y="651320"/>
                    <a:pt x="761871" y="661540"/>
                  </a:cubicBezTo>
                  <a:cubicBezTo>
                    <a:pt x="755940" y="671761"/>
                    <a:pt x="745016" y="678051"/>
                    <a:pt x="733199" y="678051"/>
                  </a:cubicBezTo>
                  <a:lnTo>
                    <a:pt x="34645" y="678051"/>
                  </a:lnTo>
                  <a:cubicBezTo>
                    <a:pt x="22828" y="678051"/>
                    <a:pt x="11904" y="671761"/>
                    <a:pt x="5973" y="661540"/>
                  </a:cubicBezTo>
                  <a:cubicBezTo>
                    <a:pt x="42" y="651320"/>
                    <a:pt x="0" y="638715"/>
                    <a:pt x="5863" y="628455"/>
                  </a:cubicBezTo>
                  <a:lnTo>
                    <a:pt x="355581" y="16447"/>
                  </a:lnTo>
                  <a:cubicBezTo>
                    <a:pt x="361393" y="6277"/>
                    <a:pt x="372208" y="0"/>
                    <a:pt x="383922" y="0"/>
                  </a:cubicBezTo>
                  <a:cubicBezTo>
                    <a:pt x="395636" y="0"/>
                    <a:pt x="406451" y="6277"/>
                    <a:pt x="412263" y="16447"/>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3" name="TextBox 13"/>
            <p:cNvSpPr txBox="1"/>
            <p:nvPr/>
          </p:nvSpPr>
          <p:spPr>
            <a:xfrm>
              <a:off x="127000" y="292100"/>
              <a:ext cx="558800" cy="368300"/>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rot="2036903">
            <a:off x="767147" y="6947428"/>
            <a:ext cx="4576506" cy="2700338"/>
            <a:chOff x="0" y="0"/>
            <a:chExt cx="1205335" cy="711200"/>
          </a:xfrm>
        </p:grpSpPr>
        <p:sp>
          <p:nvSpPr>
            <p:cNvPr id="15" name="Freeform 15"/>
            <p:cNvSpPr/>
            <p:nvPr/>
          </p:nvSpPr>
          <p:spPr>
            <a:xfrm>
              <a:off x="21302" y="19596"/>
              <a:ext cx="1162730" cy="691604"/>
            </a:xfrm>
            <a:custGeom>
              <a:avLst/>
              <a:gdLst/>
              <a:ahLst/>
              <a:cxnLst/>
              <a:rect l="l" t="t" r="r" b="b"/>
              <a:pathLst>
                <a:path w="1162730" h="691604">
                  <a:moveTo>
                    <a:pt x="608707" y="12669"/>
                  </a:moveTo>
                  <a:lnTo>
                    <a:pt x="1156692" y="659339"/>
                  </a:lnTo>
                  <a:cubicBezTo>
                    <a:pt x="1161626" y="665162"/>
                    <a:pt x="1162731" y="673321"/>
                    <a:pt x="1159522" y="680246"/>
                  </a:cubicBezTo>
                  <a:cubicBezTo>
                    <a:pt x="1156313" y="687172"/>
                    <a:pt x="1149374" y="691604"/>
                    <a:pt x="1141741" y="691604"/>
                  </a:cubicBezTo>
                  <a:lnTo>
                    <a:pt x="20990" y="691604"/>
                  </a:lnTo>
                  <a:cubicBezTo>
                    <a:pt x="13357" y="691604"/>
                    <a:pt x="6418" y="687172"/>
                    <a:pt x="3209" y="680246"/>
                  </a:cubicBezTo>
                  <a:cubicBezTo>
                    <a:pt x="0" y="673321"/>
                    <a:pt x="1105" y="665162"/>
                    <a:pt x="6039" y="659339"/>
                  </a:cubicBezTo>
                  <a:lnTo>
                    <a:pt x="554024" y="12669"/>
                  </a:lnTo>
                  <a:cubicBezTo>
                    <a:pt x="560833" y="4634"/>
                    <a:pt x="570833" y="0"/>
                    <a:pt x="581366" y="0"/>
                  </a:cubicBezTo>
                  <a:cubicBezTo>
                    <a:pt x="591898" y="0"/>
                    <a:pt x="601898" y="4634"/>
                    <a:pt x="608707" y="12669"/>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6" name="TextBox 16"/>
            <p:cNvSpPr txBox="1"/>
            <p:nvPr/>
          </p:nvSpPr>
          <p:spPr>
            <a:xfrm>
              <a:off x="188334" y="292100"/>
              <a:ext cx="828668" cy="3683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rot="-1478810">
            <a:off x="-1228088" y="7827131"/>
            <a:ext cx="3798903" cy="3153939"/>
            <a:chOff x="0" y="0"/>
            <a:chExt cx="1000534" cy="830667"/>
          </a:xfrm>
        </p:grpSpPr>
        <p:sp>
          <p:nvSpPr>
            <p:cNvPr id="18" name="Freeform 18"/>
            <p:cNvSpPr/>
            <p:nvPr/>
          </p:nvSpPr>
          <p:spPr>
            <a:xfrm>
              <a:off x="20775" y="28791"/>
              <a:ext cx="958983" cy="801876"/>
            </a:xfrm>
            <a:custGeom>
              <a:avLst/>
              <a:gdLst/>
              <a:ahLst/>
              <a:cxnLst/>
              <a:rect l="l" t="t" r="r" b="b"/>
              <a:pathLst>
                <a:path w="958983" h="801876">
                  <a:moveTo>
                    <a:pt x="505777" y="14854"/>
                  </a:moveTo>
                  <a:lnTo>
                    <a:pt x="953474" y="758232"/>
                  </a:lnTo>
                  <a:cubicBezTo>
                    <a:pt x="958830" y="767125"/>
                    <a:pt x="958984" y="778212"/>
                    <a:pt x="953876" y="787250"/>
                  </a:cubicBezTo>
                  <a:cubicBezTo>
                    <a:pt x="948769" y="796288"/>
                    <a:pt x="939192" y="801876"/>
                    <a:pt x="928811" y="801876"/>
                  </a:cubicBezTo>
                  <a:lnTo>
                    <a:pt x="30173" y="801876"/>
                  </a:lnTo>
                  <a:cubicBezTo>
                    <a:pt x="19792" y="801876"/>
                    <a:pt x="10215" y="796288"/>
                    <a:pt x="5108" y="787250"/>
                  </a:cubicBezTo>
                  <a:cubicBezTo>
                    <a:pt x="0" y="778212"/>
                    <a:pt x="154" y="767125"/>
                    <a:pt x="5510" y="758232"/>
                  </a:cubicBezTo>
                  <a:lnTo>
                    <a:pt x="453207" y="14854"/>
                  </a:lnTo>
                  <a:cubicBezTo>
                    <a:pt x="458758" y="5636"/>
                    <a:pt x="468732" y="0"/>
                    <a:pt x="479492" y="0"/>
                  </a:cubicBezTo>
                  <a:cubicBezTo>
                    <a:pt x="490252" y="0"/>
                    <a:pt x="500226" y="5636"/>
                    <a:pt x="505777" y="14854"/>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19" name="TextBox 19"/>
            <p:cNvSpPr txBox="1"/>
            <p:nvPr/>
          </p:nvSpPr>
          <p:spPr>
            <a:xfrm>
              <a:off x="156333" y="347567"/>
              <a:ext cx="687867" cy="423767"/>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1028700" y="2026771"/>
            <a:ext cx="16230600" cy="7231529"/>
            <a:chOff x="0" y="0"/>
            <a:chExt cx="4274726" cy="1904600"/>
          </a:xfrm>
        </p:grpSpPr>
        <p:sp>
          <p:nvSpPr>
            <p:cNvPr id="21" name="Freeform 21"/>
            <p:cNvSpPr/>
            <p:nvPr/>
          </p:nvSpPr>
          <p:spPr>
            <a:xfrm>
              <a:off x="0" y="0"/>
              <a:ext cx="4274726" cy="1904600"/>
            </a:xfrm>
            <a:custGeom>
              <a:avLst/>
              <a:gdLst/>
              <a:ahLst/>
              <a:cxnLst/>
              <a:rect l="l" t="t" r="r" b="b"/>
              <a:pathLst>
                <a:path w="4274726" h="1904600">
                  <a:moveTo>
                    <a:pt x="3816" y="0"/>
                  </a:moveTo>
                  <a:lnTo>
                    <a:pt x="4270910" y="0"/>
                  </a:lnTo>
                  <a:cubicBezTo>
                    <a:pt x="4271922" y="0"/>
                    <a:pt x="4272893" y="402"/>
                    <a:pt x="4273608" y="1118"/>
                  </a:cubicBezTo>
                  <a:cubicBezTo>
                    <a:pt x="4274324" y="1833"/>
                    <a:pt x="4274726" y="2804"/>
                    <a:pt x="4274726" y="3816"/>
                  </a:cubicBezTo>
                  <a:lnTo>
                    <a:pt x="4274726" y="1900784"/>
                  </a:lnTo>
                  <a:cubicBezTo>
                    <a:pt x="4274726" y="1901796"/>
                    <a:pt x="4274324" y="1902767"/>
                    <a:pt x="4273608" y="1903482"/>
                  </a:cubicBezTo>
                  <a:cubicBezTo>
                    <a:pt x="4272893" y="1904198"/>
                    <a:pt x="4271922" y="1904600"/>
                    <a:pt x="4270910" y="1904600"/>
                  </a:cubicBezTo>
                  <a:lnTo>
                    <a:pt x="3816" y="1904600"/>
                  </a:lnTo>
                  <a:cubicBezTo>
                    <a:pt x="2804" y="1904600"/>
                    <a:pt x="1833" y="1904198"/>
                    <a:pt x="1118" y="1903482"/>
                  </a:cubicBezTo>
                  <a:cubicBezTo>
                    <a:pt x="402" y="1902767"/>
                    <a:pt x="0" y="1901796"/>
                    <a:pt x="0" y="1900784"/>
                  </a:cubicBezTo>
                  <a:lnTo>
                    <a:pt x="0" y="3816"/>
                  </a:lnTo>
                  <a:cubicBezTo>
                    <a:pt x="0" y="2804"/>
                    <a:pt x="402" y="1833"/>
                    <a:pt x="1118" y="1118"/>
                  </a:cubicBezTo>
                  <a:cubicBezTo>
                    <a:pt x="1833" y="402"/>
                    <a:pt x="2804" y="0"/>
                    <a:pt x="3816" y="0"/>
                  </a:cubicBezTo>
                  <a:close/>
                </a:path>
              </a:pathLst>
            </a:custGeom>
            <a:solidFill>
              <a:srgbClr val="000000">
                <a:alpha val="0"/>
              </a:srgbClr>
            </a:solidFill>
            <a:ln w="38100" cap="sq">
              <a:solidFill>
                <a:srgbClr val="0D291F"/>
              </a:solidFill>
              <a:prstDash val="solid"/>
              <a:miter/>
            </a:ln>
          </p:spPr>
          <p:txBody>
            <a:bodyPr/>
            <a:lstStyle/>
            <a:p>
              <a:endParaRPr lang="en-US"/>
            </a:p>
          </p:txBody>
        </p:sp>
        <p:sp>
          <p:nvSpPr>
            <p:cNvPr id="22" name="TextBox 22"/>
            <p:cNvSpPr txBox="1"/>
            <p:nvPr/>
          </p:nvSpPr>
          <p:spPr>
            <a:xfrm>
              <a:off x="0" y="-38100"/>
              <a:ext cx="4274726" cy="19427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2027520" y="10081079"/>
            <a:ext cx="2170062" cy="788923"/>
            <a:chOff x="0" y="0"/>
            <a:chExt cx="1956272" cy="711200"/>
          </a:xfrm>
        </p:grpSpPr>
        <p:sp>
          <p:nvSpPr>
            <p:cNvPr id="24" name="Freeform 24"/>
            <p:cNvSpPr/>
            <p:nvPr/>
          </p:nvSpPr>
          <p:spPr>
            <a:xfrm>
              <a:off x="57730" y="21180"/>
              <a:ext cx="1840812" cy="690020"/>
            </a:xfrm>
            <a:custGeom>
              <a:avLst/>
              <a:gdLst/>
              <a:ahLst/>
              <a:cxnLst/>
              <a:rect l="l" t="t" r="r" b="b"/>
              <a:pathLst>
                <a:path w="1840812" h="690020">
                  <a:moveTo>
                    <a:pt x="992543" y="31271"/>
                  </a:moveTo>
                  <a:lnTo>
                    <a:pt x="1826404" y="637569"/>
                  </a:lnTo>
                  <a:cubicBezTo>
                    <a:pt x="1836563" y="644956"/>
                    <a:pt x="1840812" y="658043"/>
                    <a:pt x="1836928" y="669988"/>
                  </a:cubicBezTo>
                  <a:cubicBezTo>
                    <a:pt x="1833045" y="681933"/>
                    <a:pt x="1821912" y="690020"/>
                    <a:pt x="1809352" y="690020"/>
                  </a:cubicBezTo>
                  <a:lnTo>
                    <a:pt x="31460" y="690020"/>
                  </a:lnTo>
                  <a:cubicBezTo>
                    <a:pt x="18900" y="690020"/>
                    <a:pt x="7767" y="681933"/>
                    <a:pt x="3883" y="669988"/>
                  </a:cubicBezTo>
                  <a:cubicBezTo>
                    <a:pt x="0" y="658043"/>
                    <a:pt x="4248" y="644956"/>
                    <a:pt x="14407" y="637569"/>
                  </a:cubicBezTo>
                  <a:lnTo>
                    <a:pt x="848269" y="31271"/>
                  </a:lnTo>
                  <a:cubicBezTo>
                    <a:pt x="891277" y="0"/>
                    <a:pt x="949535" y="0"/>
                    <a:pt x="992543" y="3127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5" name="TextBox 25"/>
            <p:cNvSpPr txBox="1"/>
            <p:nvPr/>
          </p:nvSpPr>
          <p:spPr>
            <a:xfrm>
              <a:off x="305667" y="292100"/>
              <a:ext cx="1344937" cy="368300"/>
            </a:xfrm>
            <a:prstGeom prst="rect">
              <a:avLst/>
            </a:prstGeom>
          </p:spPr>
          <p:txBody>
            <a:bodyPr lIns="50800" tIns="50800" rIns="50800" bIns="50800" rtlCol="0" anchor="ctr"/>
            <a:lstStyle/>
            <a:p>
              <a:pPr algn="ctr">
                <a:lnSpc>
                  <a:spcPts val="2659"/>
                </a:lnSpc>
              </a:pPr>
              <a:endParaRPr/>
            </a:p>
          </p:txBody>
        </p:sp>
      </p:grpSp>
      <p:grpSp>
        <p:nvGrpSpPr>
          <p:cNvPr id="26" name="Group 26"/>
          <p:cNvGrpSpPr/>
          <p:nvPr/>
        </p:nvGrpSpPr>
        <p:grpSpPr>
          <a:xfrm rot="5008937">
            <a:off x="3804873" y="7300455"/>
            <a:ext cx="3314236" cy="2700338"/>
            <a:chOff x="0" y="0"/>
            <a:chExt cx="872885" cy="711200"/>
          </a:xfrm>
        </p:grpSpPr>
        <p:sp>
          <p:nvSpPr>
            <p:cNvPr id="27" name="Freeform 27"/>
            <p:cNvSpPr/>
            <p:nvPr/>
          </p:nvSpPr>
          <p:spPr>
            <a:xfrm>
              <a:off x="24102" y="32681"/>
              <a:ext cx="824682" cy="678519"/>
            </a:xfrm>
            <a:custGeom>
              <a:avLst/>
              <a:gdLst/>
              <a:ahLst/>
              <a:cxnLst/>
              <a:rect l="l" t="t" r="r" b="b"/>
              <a:pathLst>
                <a:path w="824682" h="678519">
                  <a:moveTo>
                    <a:pt x="442885" y="17093"/>
                  </a:moveTo>
                  <a:lnTo>
                    <a:pt x="818238" y="628745"/>
                  </a:lnTo>
                  <a:cubicBezTo>
                    <a:pt x="824427" y="638830"/>
                    <a:pt x="824681" y="651472"/>
                    <a:pt x="818903" y="661798"/>
                  </a:cubicBezTo>
                  <a:cubicBezTo>
                    <a:pt x="813125" y="672123"/>
                    <a:pt x="802217" y="678519"/>
                    <a:pt x="790384" y="678519"/>
                  </a:cubicBezTo>
                  <a:lnTo>
                    <a:pt x="34297" y="678519"/>
                  </a:lnTo>
                  <a:cubicBezTo>
                    <a:pt x="22465" y="678519"/>
                    <a:pt x="11556" y="672123"/>
                    <a:pt x="5778" y="661798"/>
                  </a:cubicBezTo>
                  <a:cubicBezTo>
                    <a:pt x="0" y="651472"/>
                    <a:pt x="254" y="638830"/>
                    <a:pt x="6443" y="628745"/>
                  </a:cubicBezTo>
                  <a:lnTo>
                    <a:pt x="381796" y="17093"/>
                  </a:lnTo>
                  <a:cubicBezTo>
                    <a:pt x="388313" y="6472"/>
                    <a:pt x="399880" y="0"/>
                    <a:pt x="412341" y="0"/>
                  </a:cubicBezTo>
                  <a:cubicBezTo>
                    <a:pt x="424802" y="0"/>
                    <a:pt x="436368" y="6472"/>
                    <a:pt x="442885" y="1709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28" name="TextBox 28"/>
            <p:cNvSpPr txBox="1"/>
            <p:nvPr/>
          </p:nvSpPr>
          <p:spPr>
            <a:xfrm>
              <a:off x="136388" y="292100"/>
              <a:ext cx="600109" cy="368300"/>
            </a:xfrm>
            <a:prstGeom prst="rect">
              <a:avLst/>
            </a:prstGeom>
          </p:spPr>
          <p:txBody>
            <a:bodyPr lIns="50800" tIns="50800" rIns="50800" bIns="50800" rtlCol="0" anchor="ctr"/>
            <a:lstStyle/>
            <a:p>
              <a:pPr algn="ctr">
                <a:lnSpc>
                  <a:spcPts val="2659"/>
                </a:lnSpc>
              </a:pPr>
              <a:endParaRPr/>
            </a:p>
          </p:txBody>
        </p:sp>
      </p:grpSp>
      <p:grpSp>
        <p:nvGrpSpPr>
          <p:cNvPr id="29" name="Group 29"/>
          <p:cNvGrpSpPr/>
          <p:nvPr/>
        </p:nvGrpSpPr>
        <p:grpSpPr>
          <a:xfrm rot="500708">
            <a:off x="4285992" y="8395496"/>
            <a:ext cx="5256909" cy="2700338"/>
            <a:chOff x="0" y="0"/>
            <a:chExt cx="1384536" cy="711200"/>
          </a:xfrm>
        </p:grpSpPr>
        <p:sp>
          <p:nvSpPr>
            <p:cNvPr id="30" name="Freeform 30"/>
            <p:cNvSpPr/>
            <p:nvPr/>
          </p:nvSpPr>
          <p:spPr>
            <a:xfrm>
              <a:off x="20069" y="15542"/>
              <a:ext cx="1344397" cy="695658"/>
            </a:xfrm>
            <a:custGeom>
              <a:avLst/>
              <a:gdLst/>
              <a:ahLst/>
              <a:cxnLst/>
              <a:rect l="l" t="t" r="r" b="b"/>
              <a:pathLst>
                <a:path w="1344397" h="695658">
                  <a:moveTo>
                    <a:pt x="697880" y="10841"/>
                  </a:moveTo>
                  <a:lnTo>
                    <a:pt x="1338786" y="669275"/>
                  </a:lnTo>
                  <a:cubicBezTo>
                    <a:pt x="1343144" y="673752"/>
                    <a:pt x="1344398" y="680404"/>
                    <a:pt x="1341968" y="686160"/>
                  </a:cubicBezTo>
                  <a:cubicBezTo>
                    <a:pt x="1339538" y="691916"/>
                    <a:pt x="1333897" y="695658"/>
                    <a:pt x="1327649" y="695658"/>
                  </a:cubicBezTo>
                  <a:lnTo>
                    <a:pt x="16749" y="695658"/>
                  </a:lnTo>
                  <a:cubicBezTo>
                    <a:pt x="10501" y="695658"/>
                    <a:pt x="4860" y="691916"/>
                    <a:pt x="2430" y="686160"/>
                  </a:cubicBezTo>
                  <a:cubicBezTo>
                    <a:pt x="0" y="680404"/>
                    <a:pt x="1254" y="673752"/>
                    <a:pt x="5612" y="669275"/>
                  </a:cubicBezTo>
                  <a:lnTo>
                    <a:pt x="646518" y="10841"/>
                  </a:lnTo>
                  <a:cubicBezTo>
                    <a:pt x="653265" y="3910"/>
                    <a:pt x="662527" y="0"/>
                    <a:pt x="672199" y="0"/>
                  </a:cubicBezTo>
                  <a:cubicBezTo>
                    <a:pt x="681871" y="0"/>
                    <a:pt x="691133" y="3910"/>
                    <a:pt x="697880" y="10841"/>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1" name="TextBox 31"/>
            <p:cNvSpPr txBox="1"/>
            <p:nvPr/>
          </p:nvSpPr>
          <p:spPr>
            <a:xfrm>
              <a:off x="216334" y="292100"/>
              <a:ext cx="951868" cy="368300"/>
            </a:xfrm>
            <a:prstGeom prst="rect">
              <a:avLst/>
            </a:prstGeom>
          </p:spPr>
          <p:txBody>
            <a:bodyPr lIns="50800" tIns="50800" rIns="50800" bIns="50800" rtlCol="0" anchor="ctr"/>
            <a:lstStyle/>
            <a:p>
              <a:pPr algn="ctr">
                <a:lnSpc>
                  <a:spcPts val="2659"/>
                </a:lnSpc>
              </a:pPr>
              <a:endParaRPr/>
            </a:p>
          </p:txBody>
        </p:sp>
      </p:grpSp>
      <p:grpSp>
        <p:nvGrpSpPr>
          <p:cNvPr id="32" name="Group 32"/>
          <p:cNvGrpSpPr/>
          <p:nvPr/>
        </p:nvGrpSpPr>
        <p:grpSpPr>
          <a:xfrm rot="2562940">
            <a:off x="1840309" y="3475961"/>
            <a:ext cx="3299599" cy="2700338"/>
            <a:chOff x="0" y="0"/>
            <a:chExt cx="869030" cy="711200"/>
          </a:xfrm>
        </p:grpSpPr>
        <p:sp>
          <p:nvSpPr>
            <p:cNvPr id="33" name="Freeform 33"/>
            <p:cNvSpPr/>
            <p:nvPr/>
          </p:nvSpPr>
          <p:spPr>
            <a:xfrm>
              <a:off x="24140" y="32902"/>
              <a:ext cx="820750" cy="678298"/>
            </a:xfrm>
            <a:custGeom>
              <a:avLst/>
              <a:gdLst/>
              <a:ahLst/>
              <a:cxnLst/>
              <a:rect l="l" t="t" r="r" b="b"/>
              <a:pathLst>
                <a:path w="820750" h="678298">
                  <a:moveTo>
                    <a:pt x="440957" y="17153"/>
                  </a:moveTo>
                  <a:lnTo>
                    <a:pt x="814308" y="628243"/>
                  </a:lnTo>
                  <a:cubicBezTo>
                    <a:pt x="820513" y="638398"/>
                    <a:pt x="820750" y="651112"/>
                    <a:pt x="814928" y="661492"/>
                  </a:cubicBezTo>
                  <a:cubicBezTo>
                    <a:pt x="809106" y="671871"/>
                    <a:pt x="798133" y="678298"/>
                    <a:pt x="786232" y="678298"/>
                  </a:cubicBezTo>
                  <a:lnTo>
                    <a:pt x="34518" y="678298"/>
                  </a:lnTo>
                  <a:cubicBezTo>
                    <a:pt x="22617" y="678298"/>
                    <a:pt x="11644" y="671871"/>
                    <a:pt x="5822" y="661492"/>
                  </a:cubicBezTo>
                  <a:cubicBezTo>
                    <a:pt x="0" y="651112"/>
                    <a:pt x="237" y="638398"/>
                    <a:pt x="6442" y="628243"/>
                  </a:cubicBezTo>
                  <a:lnTo>
                    <a:pt x="379793" y="17153"/>
                  </a:lnTo>
                  <a:cubicBezTo>
                    <a:pt x="386303" y="6498"/>
                    <a:pt x="397889" y="0"/>
                    <a:pt x="410375" y="0"/>
                  </a:cubicBezTo>
                  <a:cubicBezTo>
                    <a:pt x="422861" y="0"/>
                    <a:pt x="434447" y="6498"/>
                    <a:pt x="440957" y="17153"/>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4" name="TextBox 34"/>
            <p:cNvSpPr txBox="1"/>
            <p:nvPr/>
          </p:nvSpPr>
          <p:spPr>
            <a:xfrm>
              <a:off x="135786" y="292100"/>
              <a:ext cx="597458" cy="368300"/>
            </a:xfrm>
            <a:prstGeom prst="rect">
              <a:avLst/>
            </a:prstGeom>
          </p:spPr>
          <p:txBody>
            <a:bodyPr lIns="50800" tIns="50800" rIns="50800" bIns="50800" rtlCol="0" anchor="ctr"/>
            <a:lstStyle/>
            <a:p>
              <a:pPr algn="ctr">
                <a:lnSpc>
                  <a:spcPts val="2659"/>
                </a:lnSpc>
              </a:pPr>
              <a:endParaRPr/>
            </a:p>
          </p:txBody>
        </p:sp>
      </p:grpSp>
      <p:grpSp>
        <p:nvGrpSpPr>
          <p:cNvPr id="35" name="Group 35"/>
          <p:cNvGrpSpPr/>
          <p:nvPr/>
        </p:nvGrpSpPr>
        <p:grpSpPr>
          <a:xfrm rot="3684998">
            <a:off x="4381538" y="4269048"/>
            <a:ext cx="2652117" cy="3510222"/>
            <a:chOff x="0" y="0"/>
            <a:chExt cx="698500" cy="924503"/>
          </a:xfrm>
        </p:grpSpPr>
        <p:sp>
          <p:nvSpPr>
            <p:cNvPr id="36" name="Freeform 36"/>
            <p:cNvSpPr/>
            <p:nvPr/>
          </p:nvSpPr>
          <p:spPr>
            <a:xfrm>
              <a:off x="0" y="12043"/>
              <a:ext cx="698500" cy="900417"/>
            </a:xfrm>
            <a:custGeom>
              <a:avLst/>
              <a:gdLst/>
              <a:ahLst/>
              <a:cxnLst/>
              <a:rect l="l" t="t" r="r" b="b"/>
              <a:pathLst>
                <a:path w="698500" h="900417">
                  <a:moveTo>
                    <a:pt x="403459" y="19496"/>
                  </a:moveTo>
                  <a:lnTo>
                    <a:pt x="644291" y="159618"/>
                  </a:lnTo>
                  <a:cubicBezTo>
                    <a:pt x="677853" y="179144"/>
                    <a:pt x="698500" y="215044"/>
                    <a:pt x="698500" y="253873"/>
                  </a:cubicBezTo>
                  <a:lnTo>
                    <a:pt x="698500" y="646544"/>
                  </a:lnTo>
                  <a:cubicBezTo>
                    <a:pt x="698500" y="685373"/>
                    <a:pt x="677853" y="721272"/>
                    <a:pt x="644291" y="740799"/>
                  </a:cubicBezTo>
                  <a:lnTo>
                    <a:pt x="403459" y="880920"/>
                  </a:lnTo>
                  <a:cubicBezTo>
                    <a:pt x="369949" y="900417"/>
                    <a:pt x="328551" y="900417"/>
                    <a:pt x="295041" y="880920"/>
                  </a:cubicBezTo>
                  <a:lnTo>
                    <a:pt x="54209" y="740799"/>
                  </a:lnTo>
                  <a:cubicBezTo>
                    <a:pt x="20647" y="721272"/>
                    <a:pt x="0" y="685373"/>
                    <a:pt x="0" y="646544"/>
                  </a:cubicBezTo>
                  <a:lnTo>
                    <a:pt x="0" y="253873"/>
                  </a:lnTo>
                  <a:cubicBezTo>
                    <a:pt x="0" y="215044"/>
                    <a:pt x="20647" y="179144"/>
                    <a:pt x="54209" y="159618"/>
                  </a:cubicBezTo>
                  <a:lnTo>
                    <a:pt x="295041" y="19496"/>
                  </a:lnTo>
                  <a:cubicBezTo>
                    <a:pt x="328551" y="0"/>
                    <a:pt x="369949" y="0"/>
                    <a:pt x="403459" y="19496"/>
                  </a:cubicBezTo>
                  <a:close/>
                </a:path>
              </a:pathLst>
            </a:custGeom>
            <a:solidFill>
              <a:srgbClr val="000000">
                <a:alpha val="0"/>
              </a:srgbClr>
            </a:solidFill>
            <a:ln w="38100" cap="rnd">
              <a:solidFill>
                <a:srgbClr val="CACACA">
                  <a:alpha val="29804"/>
                </a:srgbClr>
              </a:solidFill>
              <a:prstDash val="solid"/>
              <a:round/>
            </a:ln>
          </p:spPr>
          <p:txBody>
            <a:bodyPr/>
            <a:lstStyle/>
            <a:p>
              <a:endParaRPr lang="en-US"/>
            </a:p>
          </p:txBody>
        </p:sp>
        <p:sp>
          <p:nvSpPr>
            <p:cNvPr id="37" name="TextBox 37"/>
            <p:cNvSpPr txBox="1"/>
            <p:nvPr/>
          </p:nvSpPr>
          <p:spPr>
            <a:xfrm>
              <a:off x="0" y="101600"/>
              <a:ext cx="698500" cy="683203"/>
            </a:xfrm>
            <a:prstGeom prst="rect">
              <a:avLst/>
            </a:prstGeom>
          </p:spPr>
          <p:txBody>
            <a:bodyPr lIns="50800" tIns="50800" rIns="50800" bIns="50800" rtlCol="0" anchor="ctr"/>
            <a:lstStyle/>
            <a:p>
              <a:pPr algn="ctr">
                <a:lnSpc>
                  <a:spcPts val="2659"/>
                </a:lnSpc>
              </a:pPr>
              <a:endParaRPr/>
            </a:p>
          </p:txBody>
        </p:sp>
      </p:grpSp>
      <p:sp>
        <p:nvSpPr>
          <p:cNvPr id="38" name="Freeform 38"/>
          <p:cNvSpPr/>
          <p:nvPr/>
        </p:nvSpPr>
        <p:spPr>
          <a:xfrm>
            <a:off x="14699011" y="8009260"/>
            <a:ext cx="2449657" cy="1168778"/>
          </a:xfrm>
          <a:custGeom>
            <a:avLst/>
            <a:gdLst/>
            <a:ahLst/>
            <a:cxnLst/>
            <a:rect l="l" t="t" r="r" b="b"/>
            <a:pathLst>
              <a:path w="2449657" h="1168778">
                <a:moveTo>
                  <a:pt x="0" y="0"/>
                </a:moveTo>
                <a:lnTo>
                  <a:pt x="2449657" y="0"/>
                </a:lnTo>
                <a:lnTo>
                  <a:pt x="2449657" y="1168778"/>
                </a:lnTo>
                <a:lnTo>
                  <a:pt x="0" y="1168778"/>
                </a:lnTo>
                <a:lnTo>
                  <a:pt x="0" y="0"/>
                </a:lnTo>
                <a:close/>
              </a:path>
            </a:pathLst>
          </a:custGeom>
          <a:blipFill>
            <a:blip r:embed="rId2"/>
            <a:stretch>
              <a:fillRect t="-1087" b="-1087"/>
            </a:stretch>
          </a:blipFill>
        </p:spPr>
        <p:txBody>
          <a:bodyPr/>
          <a:lstStyle/>
          <a:p>
            <a:endParaRPr lang="en-US"/>
          </a:p>
        </p:txBody>
      </p:sp>
      <p:sp>
        <p:nvSpPr>
          <p:cNvPr id="39" name="Freeform 39"/>
          <p:cNvSpPr/>
          <p:nvPr/>
        </p:nvSpPr>
        <p:spPr>
          <a:xfrm>
            <a:off x="10262682" y="2587692"/>
            <a:ext cx="6449989" cy="5111616"/>
          </a:xfrm>
          <a:custGeom>
            <a:avLst/>
            <a:gdLst/>
            <a:ahLst/>
            <a:cxnLst/>
            <a:rect l="l" t="t" r="r" b="b"/>
            <a:pathLst>
              <a:path w="6449989" h="5111616">
                <a:moveTo>
                  <a:pt x="0" y="0"/>
                </a:moveTo>
                <a:lnTo>
                  <a:pt x="6449989" y="0"/>
                </a:lnTo>
                <a:lnTo>
                  <a:pt x="6449989" y="5111616"/>
                </a:lnTo>
                <a:lnTo>
                  <a:pt x="0" y="5111616"/>
                </a:lnTo>
                <a:lnTo>
                  <a:pt x="0" y="0"/>
                </a:lnTo>
                <a:close/>
              </a:path>
            </a:pathLst>
          </a:custGeom>
          <a:blipFill>
            <a:blip r:embed="rId3"/>
            <a:stretch>
              <a:fillRect/>
            </a:stretch>
          </a:blipFill>
        </p:spPr>
        <p:txBody>
          <a:bodyPr/>
          <a:lstStyle/>
          <a:p>
            <a:endParaRPr lang="en-US"/>
          </a:p>
        </p:txBody>
      </p:sp>
      <p:sp>
        <p:nvSpPr>
          <p:cNvPr id="40" name="TextBox 40"/>
          <p:cNvSpPr txBox="1"/>
          <p:nvPr/>
        </p:nvSpPr>
        <p:spPr>
          <a:xfrm>
            <a:off x="1271082" y="558110"/>
            <a:ext cx="15988218" cy="1234401"/>
          </a:xfrm>
          <a:prstGeom prst="rect">
            <a:avLst/>
          </a:prstGeom>
        </p:spPr>
        <p:txBody>
          <a:bodyPr lIns="0" tIns="0" rIns="0" bIns="0" rtlCol="0" anchor="t">
            <a:spAutoFit/>
          </a:bodyPr>
          <a:lstStyle/>
          <a:p>
            <a:pPr algn="ctr">
              <a:lnSpc>
                <a:spcPts val="9660"/>
              </a:lnSpc>
            </a:pPr>
            <a:r>
              <a:rPr lang="en-US" sz="6900" b="1">
                <a:solidFill>
                  <a:srgbClr val="FFFEF9"/>
                </a:solidFill>
                <a:latin typeface="Poppins Bold"/>
                <a:ea typeface="Poppins Bold"/>
                <a:cs typeface="Poppins Bold"/>
                <a:sym typeface="Poppins Bold"/>
              </a:rPr>
              <a:t>Certificate Builder</a:t>
            </a:r>
          </a:p>
        </p:txBody>
      </p:sp>
      <p:sp>
        <p:nvSpPr>
          <p:cNvPr id="41" name="TextBox 41"/>
          <p:cNvSpPr txBox="1"/>
          <p:nvPr/>
        </p:nvSpPr>
        <p:spPr>
          <a:xfrm>
            <a:off x="1271082" y="2167241"/>
            <a:ext cx="8115300" cy="6343015"/>
          </a:xfrm>
          <a:prstGeom prst="rect">
            <a:avLst/>
          </a:prstGeom>
        </p:spPr>
        <p:txBody>
          <a:bodyPr lIns="0" tIns="0" rIns="0" bIns="0" rtlCol="0" anchor="t">
            <a:spAutoFit/>
          </a:bodyPr>
          <a:lstStyle/>
          <a:p>
            <a:pPr algn="l">
              <a:lnSpc>
                <a:spcPts val="2660"/>
              </a:lnSpc>
            </a:pPr>
            <a:r>
              <a:rPr lang="en-US" sz="1900" b="1">
                <a:solidFill>
                  <a:srgbClr val="000000"/>
                </a:solidFill>
                <a:latin typeface="Poppins Bold"/>
                <a:ea typeface="Poppins Bold"/>
                <a:cs typeface="Poppins Bold"/>
                <a:sym typeface="Poppins Bold"/>
              </a:rPr>
              <a:t> Certificate Builder in the sidebar or after filling up the form builder shows the following inputs: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Upload</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Allows the admin to upload a certificate template.</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Form expiration</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This is to set the duration for the feedback form link(default and lowest duration is 30mins). the admin can add the duration in 30mins increments.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Sample Name</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An element to allow the admin to set the location of the names of the certificate output. It can be clicked and dragged, and scrollable to set the font size for the names.</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Preview Certificate</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It is used to verify the actual position output of names when a certificate is generated.</a:t>
            </a:r>
          </a:p>
          <a:p>
            <a:pPr marL="410211" lvl="1" indent="-205106" algn="l">
              <a:lnSpc>
                <a:spcPts val="2660"/>
              </a:lnSpc>
              <a:buFont typeface="Arial"/>
              <a:buChar char="•"/>
            </a:pPr>
            <a:r>
              <a:rPr lang="en-US" sz="1900" b="1">
                <a:solidFill>
                  <a:srgbClr val="000000"/>
                </a:solidFill>
                <a:latin typeface="Poppins Bold"/>
                <a:ea typeface="Poppins Bold"/>
                <a:cs typeface="Poppins Bold"/>
                <a:sym typeface="Poppins Bold"/>
              </a:rPr>
              <a:t>Deploy Event</a:t>
            </a:r>
          </a:p>
          <a:p>
            <a:pPr marL="820422" lvl="2" indent="-273474" algn="l">
              <a:lnSpc>
                <a:spcPts val="2660"/>
              </a:lnSpc>
              <a:buFont typeface="Arial"/>
              <a:buChar char="⚬"/>
            </a:pPr>
            <a:r>
              <a:rPr lang="en-US" sz="1900" b="1">
                <a:solidFill>
                  <a:srgbClr val="000000"/>
                </a:solidFill>
                <a:latin typeface="Poppins Bold"/>
                <a:ea typeface="Poppins Bold"/>
                <a:cs typeface="Poppins Bold"/>
                <a:sym typeface="Poppins Bold"/>
              </a:rPr>
              <a:t>When all things needed are set, this is to deploy the feedback form , the duration set, and the certificate uploaded.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357</Words>
  <Application>Microsoft Office PowerPoint</Application>
  <PresentationFormat>Custom</PresentationFormat>
  <Paragraphs>46</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Poppins Bold</vt:lpstr>
      <vt:lpstr>Arial</vt:lpstr>
      <vt:lpstr>Calibri</vt:lpstr>
      <vt:lpstr>Canva Sans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Walkthrough Template</dc:title>
  <cp:lastModifiedBy>DUANE G. TAULI</cp:lastModifiedBy>
  <cp:revision>2</cp:revision>
  <dcterms:created xsi:type="dcterms:W3CDTF">2006-08-16T00:00:00Z</dcterms:created>
  <dcterms:modified xsi:type="dcterms:W3CDTF">2025-06-25T17:33:57Z</dcterms:modified>
  <dc:identifier>DAGqsFFLso0</dc:identifier>
</cp:coreProperties>
</file>