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1" r:id="rId8"/>
    <p:sldId id="263" r:id="rId9"/>
    <p:sldId id="264" r:id="rId10"/>
  </p:sldIdLst>
  <p:sldSz cx="18288000" cy="10287000"/>
  <p:notesSz cx="6858000" cy="9144000"/>
  <p:embeddedFontLst>
    <p:embeddedFont>
      <p:font typeface="Canva Sans Bold" panose="020B0604020202020204" charset="0"/>
      <p:regular r:id="rId12"/>
    </p:embeddedFont>
    <p:embeddedFont>
      <p:font typeface="Poppins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9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88986-35F3-4A55-992C-5D58056E76A3}"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CAB1-A988-48C1-B69C-830B867573F8}" type="slidenum">
              <a:rPr lang="en-US" smtClean="0"/>
              <a:t>‹#›</a:t>
            </a:fld>
            <a:endParaRPr lang="en-US"/>
          </a:p>
        </p:txBody>
      </p:sp>
    </p:spTree>
    <p:extLst>
      <p:ext uri="{BB962C8B-B14F-4D97-AF65-F5344CB8AC3E}">
        <p14:creationId xmlns:p14="http://schemas.microsoft.com/office/powerpoint/2010/main" val="318465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E6CAB1-A988-48C1-B69C-830B867573F8}" type="slidenum">
              <a:rPr lang="en-US" smtClean="0"/>
              <a:t>2</a:t>
            </a:fld>
            <a:endParaRPr lang="en-US"/>
          </a:p>
        </p:txBody>
      </p:sp>
    </p:spTree>
    <p:extLst>
      <p:ext uri="{BB962C8B-B14F-4D97-AF65-F5344CB8AC3E}">
        <p14:creationId xmlns:p14="http://schemas.microsoft.com/office/powerpoint/2010/main" val="278561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591893">
            <a:off x="193902" y="7418053"/>
            <a:ext cx="5061253" cy="2700338"/>
            <a:chOff x="0" y="0"/>
            <a:chExt cx="1333005" cy="711200"/>
          </a:xfrm>
        </p:grpSpPr>
        <p:sp>
          <p:nvSpPr>
            <p:cNvPr id="3" name="Freeform 3"/>
            <p:cNvSpPr/>
            <p:nvPr/>
          </p:nvSpPr>
          <p:spPr>
            <a:xfrm>
              <a:off x="20410" y="16571"/>
              <a:ext cx="1292185" cy="694629"/>
            </a:xfrm>
            <a:custGeom>
              <a:avLst/>
              <a:gdLst/>
              <a:ahLst/>
              <a:cxnLst/>
              <a:rect l="l" t="t" r="r" b="b"/>
              <a:pathLst>
                <a:path w="1292185" h="694629">
                  <a:moveTo>
                    <a:pt x="672242" y="11332"/>
                  </a:moveTo>
                  <a:lnTo>
                    <a:pt x="1286445" y="666726"/>
                  </a:lnTo>
                  <a:cubicBezTo>
                    <a:pt x="1290962" y="671545"/>
                    <a:pt x="1292185" y="678586"/>
                    <a:pt x="1289559" y="684647"/>
                  </a:cubicBezTo>
                  <a:cubicBezTo>
                    <a:pt x="1286933" y="690707"/>
                    <a:pt x="1280959" y="694629"/>
                    <a:pt x="1274354" y="694629"/>
                  </a:cubicBezTo>
                  <a:lnTo>
                    <a:pt x="17831" y="694629"/>
                  </a:lnTo>
                  <a:cubicBezTo>
                    <a:pt x="11226" y="694629"/>
                    <a:pt x="5252" y="690707"/>
                    <a:pt x="2626" y="684647"/>
                  </a:cubicBezTo>
                  <a:cubicBezTo>
                    <a:pt x="0" y="678586"/>
                    <a:pt x="1223" y="671545"/>
                    <a:pt x="5740" y="666726"/>
                  </a:cubicBezTo>
                  <a:lnTo>
                    <a:pt x="619943" y="11332"/>
                  </a:lnTo>
                  <a:cubicBezTo>
                    <a:pt x="626718" y="4103"/>
                    <a:pt x="636184" y="0"/>
                    <a:pt x="646092" y="0"/>
                  </a:cubicBezTo>
                  <a:cubicBezTo>
                    <a:pt x="656001" y="0"/>
                    <a:pt x="665467" y="4103"/>
                    <a:pt x="672242" y="11332"/>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4" name="TextBox 4"/>
            <p:cNvSpPr txBox="1"/>
            <p:nvPr/>
          </p:nvSpPr>
          <p:spPr>
            <a:xfrm>
              <a:off x="208282" y="292100"/>
              <a:ext cx="916441"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1248669" y="3742497"/>
            <a:ext cx="7066143" cy="4568804"/>
            <a:chOff x="0" y="0"/>
            <a:chExt cx="1099947" cy="711200"/>
          </a:xfrm>
        </p:grpSpPr>
        <p:sp>
          <p:nvSpPr>
            <p:cNvPr id="6" name="Freeform 6"/>
            <p:cNvSpPr/>
            <p:nvPr/>
          </p:nvSpPr>
          <p:spPr>
            <a:xfrm>
              <a:off x="13063" y="13444"/>
              <a:ext cx="1073821" cy="697756"/>
            </a:xfrm>
            <a:custGeom>
              <a:avLst/>
              <a:gdLst/>
              <a:ahLst/>
              <a:cxnLst/>
              <a:rect l="l" t="t" r="r" b="b"/>
              <a:pathLst>
                <a:path w="1073821" h="697756">
                  <a:moveTo>
                    <a:pt x="553666" y="8224"/>
                  </a:moveTo>
                  <a:lnTo>
                    <a:pt x="1070128" y="676088"/>
                  </a:lnTo>
                  <a:cubicBezTo>
                    <a:pt x="1073264" y="680145"/>
                    <a:pt x="1073821" y="685632"/>
                    <a:pt x="1071561" y="690236"/>
                  </a:cubicBezTo>
                  <a:cubicBezTo>
                    <a:pt x="1069302" y="694839"/>
                    <a:pt x="1064621" y="697756"/>
                    <a:pt x="1059493" y="697756"/>
                  </a:cubicBezTo>
                  <a:lnTo>
                    <a:pt x="14328" y="697756"/>
                  </a:lnTo>
                  <a:cubicBezTo>
                    <a:pt x="9200" y="697756"/>
                    <a:pt x="4519" y="694839"/>
                    <a:pt x="2259" y="690236"/>
                  </a:cubicBezTo>
                  <a:cubicBezTo>
                    <a:pt x="0" y="685632"/>
                    <a:pt x="556" y="680145"/>
                    <a:pt x="3693" y="676088"/>
                  </a:cubicBezTo>
                  <a:lnTo>
                    <a:pt x="520154" y="8224"/>
                  </a:lnTo>
                  <a:cubicBezTo>
                    <a:pt x="524166" y="3037"/>
                    <a:pt x="530353" y="0"/>
                    <a:pt x="536910" y="0"/>
                  </a:cubicBezTo>
                  <a:cubicBezTo>
                    <a:pt x="543467" y="0"/>
                    <a:pt x="549655" y="3037"/>
                    <a:pt x="553666" y="8224"/>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7" name="TextBox 7"/>
            <p:cNvSpPr txBox="1"/>
            <p:nvPr/>
          </p:nvSpPr>
          <p:spPr>
            <a:xfrm>
              <a:off x="171867" y="292100"/>
              <a:ext cx="756213"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216590">
            <a:off x="-211297" y="10042161"/>
            <a:ext cx="3475996" cy="1538804"/>
            <a:chOff x="0" y="0"/>
            <a:chExt cx="915489" cy="405282"/>
          </a:xfrm>
        </p:grpSpPr>
        <p:sp>
          <p:nvSpPr>
            <p:cNvPr id="9" name="Freeform 9"/>
            <p:cNvSpPr/>
            <p:nvPr/>
          </p:nvSpPr>
          <p:spPr>
            <a:xfrm>
              <a:off x="32835" y="15840"/>
              <a:ext cx="849818" cy="389442"/>
            </a:xfrm>
            <a:custGeom>
              <a:avLst/>
              <a:gdLst/>
              <a:ahLst/>
              <a:cxnLst/>
              <a:rect l="l" t="t" r="r" b="b"/>
              <a:pathLst>
                <a:path w="849818" h="389442">
                  <a:moveTo>
                    <a:pt x="466598" y="21071"/>
                  </a:moveTo>
                  <a:lnTo>
                    <a:pt x="840965" y="352531"/>
                  </a:lnTo>
                  <a:cubicBezTo>
                    <a:pt x="847532" y="358345"/>
                    <a:pt x="849818" y="367615"/>
                    <a:pt x="846709" y="375816"/>
                  </a:cubicBezTo>
                  <a:cubicBezTo>
                    <a:pt x="843600" y="384018"/>
                    <a:pt x="835743" y="389442"/>
                    <a:pt x="826972" y="389442"/>
                  </a:cubicBezTo>
                  <a:lnTo>
                    <a:pt x="22846" y="389442"/>
                  </a:lnTo>
                  <a:cubicBezTo>
                    <a:pt x="14075" y="389442"/>
                    <a:pt x="6218" y="384018"/>
                    <a:pt x="3109" y="375816"/>
                  </a:cubicBezTo>
                  <a:cubicBezTo>
                    <a:pt x="0" y="367615"/>
                    <a:pt x="2287" y="358345"/>
                    <a:pt x="8854" y="352531"/>
                  </a:cubicBezTo>
                  <a:lnTo>
                    <a:pt x="383220" y="21071"/>
                  </a:lnTo>
                  <a:cubicBezTo>
                    <a:pt x="407019" y="0"/>
                    <a:pt x="442800" y="0"/>
                    <a:pt x="466598" y="21071"/>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10" name="TextBox 10"/>
            <p:cNvSpPr txBox="1"/>
            <p:nvPr/>
          </p:nvSpPr>
          <p:spPr>
            <a:xfrm>
              <a:off x="143045" y="150067"/>
              <a:ext cx="629398" cy="22626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225002">
            <a:off x="-72723" y="3034837"/>
            <a:ext cx="6789552" cy="1525359"/>
            <a:chOff x="0" y="0"/>
            <a:chExt cx="2231225" cy="501273"/>
          </a:xfrm>
        </p:grpSpPr>
        <p:sp>
          <p:nvSpPr>
            <p:cNvPr id="12" name="Freeform 12"/>
            <p:cNvSpPr/>
            <p:nvPr/>
          </p:nvSpPr>
          <p:spPr>
            <a:xfrm>
              <a:off x="0" y="0"/>
              <a:ext cx="2223738" cy="501273"/>
            </a:xfrm>
            <a:custGeom>
              <a:avLst/>
              <a:gdLst/>
              <a:ahLst/>
              <a:cxnLst/>
              <a:rect l="l" t="t" r="r" b="b"/>
              <a:pathLst>
                <a:path w="2223738" h="501273">
                  <a:moveTo>
                    <a:pt x="1999518" y="0"/>
                  </a:moveTo>
                  <a:lnTo>
                    <a:pt x="28507" y="0"/>
                  </a:lnTo>
                  <a:cubicBezTo>
                    <a:pt x="12763" y="0"/>
                    <a:pt x="0" y="12763"/>
                    <a:pt x="0" y="28507"/>
                  </a:cubicBezTo>
                  <a:lnTo>
                    <a:pt x="0" y="472766"/>
                  </a:lnTo>
                  <a:cubicBezTo>
                    <a:pt x="0" y="488510"/>
                    <a:pt x="12763" y="501273"/>
                    <a:pt x="28507" y="501273"/>
                  </a:cubicBezTo>
                  <a:lnTo>
                    <a:pt x="1999518" y="501273"/>
                  </a:lnTo>
                  <a:cubicBezTo>
                    <a:pt x="2017551" y="501273"/>
                    <a:pt x="2034621" y="493137"/>
                    <a:pt x="2045978" y="479130"/>
                  </a:cubicBezTo>
                  <a:lnTo>
                    <a:pt x="2213273" y="272780"/>
                  </a:lnTo>
                  <a:cubicBezTo>
                    <a:pt x="2223738" y="259872"/>
                    <a:pt x="2223738" y="241401"/>
                    <a:pt x="2213273" y="228493"/>
                  </a:cubicBezTo>
                  <a:lnTo>
                    <a:pt x="2045978" y="22144"/>
                  </a:lnTo>
                  <a:cubicBezTo>
                    <a:pt x="2034621" y="8136"/>
                    <a:pt x="2017551" y="0"/>
                    <a:pt x="1999518" y="0"/>
                  </a:cubicBezTo>
                  <a:close/>
                </a:path>
              </a:pathLst>
            </a:custGeom>
            <a:gradFill rotWithShape="1">
              <a:gsLst>
                <a:gs pos="0">
                  <a:srgbClr val="0D291F">
                    <a:alpha val="100000"/>
                  </a:srgbClr>
                </a:gs>
                <a:gs pos="100000">
                  <a:srgbClr val="5A7E81">
                    <a:alpha val="100000"/>
                  </a:srgbClr>
                </a:gs>
              </a:gsLst>
              <a:lin ang="2700000"/>
            </a:gradFill>
          </p:spPr>
          <p:txBody>
            <a:bodyPr/>
            <a:lstStyle/>
            <a:p>
              <a:endParaRPr lang="en-US"/>
            </a:p>
          </p:txBody>
        </p:sp>
        <p:sp>
          <p:nvSpPr>
            <p:cNvPr id="13" name="TextBox 13"/>
            <p:cNvSpPr txBox="1"/>
            <p:nvPr/>
          </p:nvSpPr>
          <p:spPr>
            <a:xfrm>
              <a:off x="0" y="-38100"/>
              <a:ext cx="2116925" cy="539373"/>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0486591">
            <a:off x="-1265866" y="48416"/>
            <a:ext cx="2151119" cy="2494832"/>
            <a:chOff x="25605" y="54125"/>
            <a:chExt cx="566550" cy="657075"/>
          </a:xfrm>
        </p:grpSpPr>
        <p:sp>
          <p:nvSpPr>
            <p:cNvPr id="15" name="Freeform 15"/>
            <p:cNvSpPr/>
            <p:nvPr/>
          </p:nvSpPr>
          <p:spPr>
            <a:xfrm>
              <a:off x="25605" y="54125"/>
              <a:ext cx="566550" cy="657075"/>
            </a:xfrm>
            <a:custGeom>
              <a:avLst/>
              <a:gdLst/>
              <a:ahLst/>
              <a:cxnLst/>
              <a:rect l="l" t="t" r="r" b="b"/>
              <a:pathLst>
                <a:path w="566550" h="657075">
                  <a:moveTo>
                    <a:pt x="316147" y="21562"/>
                  </a:moveTo>
                  <a:lnTo>
                    <a:pt x="559284" y="581388"/>
                  </a:lnTo>
                  <a:cubicBezTo>
                    <a:pt x="566551" y="598119"/>
                    <a:pt x="564901" y="617384"/>
                    <a:pt x="554897" y="632636"/>
                  </a:cubicBezTo>
                  <a:cubicBezTo>
                    <a:pt x="544893" y="647888"/>
                    <a:pt x="527879" y="657075"/>
                    <a:pt x="509639" y="657075"/>
                  </a:cubicBezTo>
                  <a:lnTo>
                    <a:pt x="56912" y="657075"/>
                  </a:lnTo>
                  <a:cubicBezTo>
                    <a:pt x="38671" y="657075"/>
                    <a:pt x="21658" y="647888"/>
                    <a:pt x="11654" y="632636"/>
                  </a:cubicBezTo>
                  <a:cubicBezTo>
                    <a:pt x="1650" y="617384"/>
                    <a:pt x="0" y="598119"/>
                    <a:pt x="7266" y="581388"/>
                  </a:cubicBezTo>
                  <a:lnTo>
                    <a:pt x="250404" y="21562"/>
                  </a:lnTo>
                  <a:cubicBezTo>
                    <a:pt x="256090" y="8470"/>
                    <a:pt x="269002" y="0"/>
                    <a:pt x="283275" y="0"/>
                  </a:cubicBezTo>
                  <a:cubicBezTo>
                    <a:pt x="297549" y="0"/>
                    <a:pt x="310461" y="8470"/>
                    <a:pt x="316147" y="21562"/>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16" name="TextBox 16"/>
            <p:cNvSpPr txBox="1"/>
            <p:nvPr/>
          </p:nvSpPr>
          <p:spPr>
            <a:xfrm>
              <a:off x="96525" y="292100"/>
              <a:ext cx="424711"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3397118">
            <a:off x="3128389" y="7243946"/>
            <a:ext cx="4641335" cy="2700338"/>
            <a:chOff x="0" y="0"/>
            <a:chExt cx="1222409" cy="711200"/>
          </a:xfrm>
        </p:grpSpPr>
        <p:sp>
          <p:nvSpPr>
            <p:cNvPr id="18" name="Freeform 18"/>
            <p:cNvSpPr/>
            <p:nvPr/>
          </p:nvSpPr>
          <p:spPr>
            <a:xfrm>
              <a:off x="21179" y="19147"/>
              <a:ext cx="1180052" cy="692053"/>
            </a:xfrm>
            <a:custGeom>
              <a:avLst/>
              <a:gdLst/>
              <a:ahLst/>
              <a:cxnLst/>
              <a:rect l="l" t="t" r="r" b="b"/>
              <a:pathLst>
                <a:path w="1180052" h="692053">
                  <a:moveTo>
                    <a:pt x="617205" y="12479"/>
                  </a:moveTo>
                  <a:lnTo>
                    <a:pt x="1174051" y="660427"/>
                  </a:lnTo>
                  <a:cubicBezTo>
                    <a:pt x="1178927" y="666101"/>
                    <a:pt x="1180052" y="674096"/>
                    <a:pt x="1176930" y="680895"/>
                  </a:cubicBezTo>
                  <a:cubicBezTo>
                    <a:pt x="1173808" y="687695"/>
                    <a:pt x="1167011" y="692053"/>
                    <a:pt x="1159529" y="692053"/>
                  </a:cubicBezTo>
                  <a:lnTo>
                    <a:pt x="20522" y="692053"/>
                  </a:lnTo>
                  <a:cubicBezTo>
                    <a:pt x="13040" y="692053"/>
                    <a:pt x="6243" y="687695"/>
                    <a:pt x="3122" y="680895"/>
                  </a:cubicBezTo>
                  <a:cubicBezTo>
                    <a:pt x="0" y="674096"/>
                    <a:pt x="1124" y="666101"/>
                    <a:pt x="6001" y="660427"/>
                  </a:cubicBezTo>
                  <a:lnTo>
                    <a:pt x="562846" y="12479"/>
                  </a:lnTo>
                  <a:cubicBezTo>
                    <a:pt x="569654" y="4557"/>
                    <a:pt x="579580" y="0"/>
                    <a:pt x="590026" y="0"/>
                  </a:cubicBezTo>
                  <a:cubicBezTo>
                    <a:pt x="600471" y="0"/>
                    <a:pt x="610397" y="4557"/>
                    <a:pt x="617205" y="12479"/>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19" name="TextBox 19"/>
            <p:cNvSpPr txBox="1"/>
            <p:nvPr/>
          </p:nvSpPr>
          <p:spPr>
            <a:xfrm>
              <a:off x="191001" y="292100"/>
              <a:ext cx="840406" cy="3683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2263864">
            <a:off x="767008" y="2180544"/>
            <a:ext cx="8501683" cy="1543050"/>
            <a:chOff x="0" y="0"/>
            <a:chExt cx="2239126" cy="406400"/>
          </a:xfrm>
        </p:grpSpPr>
        <p:sp>
          <p:nvSpPr>
            <p:cNvPr id="21" name="Freeform 21"/>
            <p:cNvSpPr/>
            <p:nvPr/>
          </p:nvSpPr>
          <p:spPr>
            <a:xfrm>
              <a:off x="0" y="0"/>
              <a:ext cx="2229697" cy="406400"/>
            </a:xfrm>
            <a:custGeom>
              <a:avLst/>
              <a:gdLst/>
              <a:ahLst/>
              <a:cxnLst/>
              <a:rect l="l" t="t" r="r" b="b"/>
              <a:pathLst>
                <a:path w="2229697" h="406400">
                  <a:moveTo>
                    <a:pt x="2013161" y="0"/>
                  </a:moveTo>
                  <a:lnTo>
                    <a:pt x="22766" y="0"/>
                  </a:lnTo>
                  <a:cubicBezTo>
                    <a:pt x="10193" y="0"/>
                    <a:pt x="0" y="10193"/>
                    <a:pt x="0" y="22766"/>
                  </a:cubicBezTo>
                  <a:lnTo>
                    <a:pt x="0" y="383634"/>
                  </a:lnTo>
                  <a:cubicBezTo>
                    <a:pt x="0" y="396207"/>
                    <a:pt x="10193" y="406400"/>
                    <a:pt x="22766" y="406400"/>
                  </a:cubicBezTo>
                  <a:lnTo>
                    <a:pt x="2013161" y="406400"/>
                  </a:lnTo>
                  <a:cubicBezTo>
                    <a:pt x="2027737" y="406400"/>
                    <a:pt x="2041717" y="400609"/>
                    <a:pt x="2052024" y="390302"/>
                  </a:cubicBezTo>
                  <a:lnTo>
                    <a:pt x="2223029" y="219298"/>
                  </a:lnTo>
                  <a:cubicBezTo>
                    <a:pt x="2227298" y="215028"/>
                    <a:pt x="2229697" y="209238"/>
                    <a:pt x="2229697" y="203200"/>
                  </a:cubicBezTo>
                  <a:cubicBezTo>
                    <a:pt x="2229697" y="197162"/>
                    <a:pt x="2227298" y="191372"/>
                    <a:pt x="2223029" y="187102"/>
                  </a:cubicBezTo>
                  <a:lnTo>
                    <a:pt x="2052024" y="16098"/>
                  </a:lnTo>
                  <a:cubicBezTo>
                    <a:pt x="2041717" y="5791"/>
                    <a:pt x="2027737" y="0"/>
                    <a:pt x="2013161" y="0"/>
                  </a:cubicBezTo>
                  <a:close/>
                </a:path>
              </a:pathLst>
            </a:custGeom>
            <a:gradFill rotWithShape="1">
              <a:gsLst>
                <a:gs pos="0">
                  <a:srgbClr val="0D291F">
                    <a:alpha val="100000"/>
                  </a:srgbClr>
                </a:gs>
                <a:gs pos="100000">
                  <a:srgbClr val="5A7E81">
                    <a:alpha val="100000"/>
                  </a:srgbClr>
                </a:gs>
              </a:gsLst>
              <a:lin ang="2700000"/>
            </a:gradFill>
          </p:spPr>
          <p:txBody>
            <a:bodyPr/>
            <a:lstStyle/>
            <a:p>
              <a:endParaRPr lang="en-US"/>
            </a:p>
          </p:txBody>
        </p:sp>
        <p:sp>
          <p:nvSpPr>
            <p:cNvPr id="22" name="TextBox 22"/>
            <p:cNvSpPr txBox="1"/>
            <p:nvPr/>
          </p:nvSpPr>
          <p:spPr>
            <a:xfrm>
              <a:off x="0" y="-38100"/>
              <a:ext cx="2124826" cy="444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834696">
            <a:off x="6042082" y="5519462"/>
            <a:ext cx="2469278" cy="2160618"/>
            <a:chOff x="0" y="0"/>
            <a:chExt cx="812800" cy="711200"/>
          </a:xfrm>
        </p:grpSpPr>
        <p:sp>
          <p:nvSpPr>
            <p:cNvPr id="24" name="Freeform 24"/>
            <p:cNvSpPr/>
            <p:nvPr/>
          </p:nvSpPr>
          <p:spPr>
            <a:xfrm>
              <a:off x="30844" y="45487"/>
              <a:ext cx="751112" cy="665713"/>
            </a:xfrm>
            <a:custGeom>
              <a:avLst/>
              <a:gdLst/>
              <a:ahLst/>
              <a:cxnLst/>
              <a:rect l="l" t="t" r="r" b="b"/>
              <a:pathLst>
                <a:path w="751112" h="665713">
                  <a:moveTo>
                    <a:pt x="414445" y="22568"/>
                  </a:moveTo>
                  <a:lnTo>
                    <a:pt x="743067" y="597658"/>
                  </a:lnTo>
                  <a:cubicBezTo>
                    <a:pt x="751112" y="611736"/>
                    <a:pt x="751054" y="629033"/>
                    <a:pt x="742916" y="643057"/>
                  </a:cubicBezTo>
                  <a:cubicBezTo>
                    <a:pt x="734777" y="657081"/>
                    <a:pt x="719788" y="665713"/>
                    <a:pt x="703574" y="665713"/>
                  </a:cubicBezTo>
                  <a:lnTo>
                    <a:pt x="47538" y="665713"/>
                  </a:lnTo>
                  <a:cubicBezTo>
                    <a:pt x="31324" y="665713"/>
                    <a:pt x="16335" y="657081"/>
                    <a:pt x="8196" y="643057"/>
                  </a:cubicBezTo>
                  <a:cubicBezTo>
                    <a:pt x="58" y="629033"/>
                    <a:pt x="0" y="611736"/>
                    <a:pt x="8045" y="597658"/>
                  </a:cubicBezTo>
                  <a:lnTo>
                    <a:pt x="336667" y="22568"/>
                  </a:lnTo>
                  <a:cubicBezTo>
                    <a:pt x="344642" y="8613"/>
                    <a:pt x="359483" y="0"/>
                    <a:pt x="375556" y="0"/>
                  </a:cubicBezTo>
                  <a:cubicBezTo>
                    <a:pt x="391629" y="0"/>
                    <a:pt x="406470" y="8613"/>
                    <a:pt x="414445" y="22568"/>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25" name="TextBox 25"/>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8794521">
            <a:off x="4268160" y="6280172"/>
            <a:ext cx="1537478" cy="1153109"/>
            <a:chOff x="0" y="0"/>
            <a:chExt cx="812800" cy="609600"/>
          </a:xfrm>
        </p:grpSpPr>
        <p:sp>
          <p:nvSpPr>
            <p:cNvPr id="27" name="Freeform 27"/>
            <p:cNvSpPr/>
            <p:nvPr/>
          </p:nvSpPr>
          <p:spPr>
            <a:xfrm>
              <a:off x="30586" y="0"/>
              <a:ext cx="751628" cy="609600"/>
            </a:xfrm>
            <a:custGeom>
              <a:avLst/>
              <a:gdLst/>
              <a:ahLst/>
              <a:cxnLst/>
              <a:rect l="l" t="t" r="r" b="b"/>
              <a:pathLst>
                <a:path w="751628" h="609600">
                  <a:moveTo>
                    <a:pt x="298501" y="0"/>
                  </a:moveTo>
                  <a:lnTo>
                    <a:pt x="656327" y="0"/>
                  </a:lnTo>
                  <a:cubicBezTo>
                    <a:pt x="685493" y="0"/>
                    <a:pt x="712881" y="14020"/>
                    <a:pt x="729935" y="37681"/>
                  </a:cubicBezTo>
                  <a:cubicBezTo>
                    <a:pt x="746988" y="61341"/>
                    <a:pt x="751628" y="91757"/>
                    <a:pt x="742405" y="119427"/>
                  </a:cubicBezTo>
                  <a:lnTo>
                    <a:pt x="618823" y="490173"/>
                  </a:lnTo>
                  <a:cubicBezTo>
                    <a:pt x="595049" y="561494"/>
                    <a:pt x="528306" y="609600"/>
                    <a:pt x="453127" y="609600"/>
                  </a:cubicBezTo>
                  <a:lnTo>
                    <a:pt x="95301" y="609600"/>
                  </a:lnTo>
                  <a:cubicBezTo>
                    <a:pt x="66135" y="609600"/>
                    <a:pt x="38747" y="595580"/>
                    <a:pt x="21693" y="571919"/>
                  </a:cubicBezTo>
                  <a:cubicBezTo>
                    <a:pt x="4640" y="548259"/>
                    <a:pt x="0" y="517843"/>
                    <a:pt x="9223" y="490173"/>
                  </a:cubicBezTo>
                  <a:lnTo>
                    <a:pt x="132805" y="119427"/>
                  </a:lnTo>
                  <a:cubicBezTo>
                    <a:pt x="156579" y="48106"/>
                    <a:pt x="223322" y="0"/>
                    <a:pt x="298501" y="0"/>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28" name="TextBox 2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9" name="Freeform 29"/>
          <p:cNvSpPr/>
          <p:nvPr/>
        </p:nvSpPr>
        <p:spPr>
          <a:xfrm>
            <a:off x="14671357" y="7998707"/>
            <a:ext cx="2455921" cy="1171767"/>
          </a:xfrm>
          <a:custGeom>
            <a:avLst/>
            <a:gdLst/>
            <a:ahLst/>
            <a:cxnLst/>
            <a:rect l="l" t="t" r="r" b="b"/>
            <a:pathLst>
              <a:path w="2455921" h="1171767">
                <a:moveTo>
                  <a:pt x="0" y="0"/>
                </a:moveTo>
                <a:lnTo>
                  <a:pt x="2455921" y="0"/>
                </a:lnTo>
                <a:lnTo>
                  <a:pt x="2455921" y="1171767"/>
                </a:lnTo>
                <a:lnTo>
                  <a:pt x="0" y="1171767"/>
                </a:lnTo>
                <a:lnTo>
                  <a:pt x="0" y="0"/>
                </a:lnTo>
                <a:close/>
              </a:path>
            </a:pathLst>
          </a:custGeom>
          <a:blipFill>
            <a:blip r:embed="rId2"/>
            <a:stretch>
              <a:fillRect t="-1087" b="-1087"/>
            </a:stretch>
          </a:blipFill>
        </p:spPr>
        <p:txBody>
          <a:bodyPr/>
          <a:lstStyle/>
          <a:p>
            <a:endParaRPr lang="en-US"/>
          </a:p>
        </p:txBody>
      </p:sp>
      <p:grpSp>
        <p:nvGrpSpPr>
          <p:cNvPr id="30" name="Group 30"/>
          <p:cNvGrpSpPr/>
          <p:nvPr/>
        </p:nvGrpSpPr>
        <p:grpSpPr>
          <a:xfrm rot="2256273">
            <a:off x="2984346" y="-166636"/>
            <a:ext cx="7106846" cy="2700338"/>
            <a:chOff x="0" y="0"/>
            <a:chExt cx="1871762" cy="711200"/>
          </a:xfrm>
        </p:grpSpPr>
        <p:sp>
          <p:nvSpPr>
            <p:cNvPr id="31" name="Freeform 31"/>
            <p:cNvSpPr/>
            <p:nvPr/>
          </p:nvSpPr>
          <p:spPr>
            <a:xfrm>
              <a:off x="17283" y="6739"/>
              <a:ext cx="1837196" cy="704461"/>
            </a:xfrm>
            <a:custGeom>
              <a:avLst/>
              <a:gdLst/>
              <a:ahLst/>
              <a:cxnLst/>
              <a:rect l="l" t="t" r="r" b="b"/>
              <a:pathLst>
                <a:path w="1837196" h="704461">
                  <a:moveTo>
                    <a:pt x="940281" y="9739"/>
                  </a:moveTo>
                  <a:lnTo>
                    <a:pt x="1832795" y="687983"/>
                  </a:lnTo>
                  <a:cubicBezTo>
                    <a:pt x="1835931" y="690366"/>
                    <a:pt x="1837196" y="694484"/>
                    <a:pt x="1835939" y="698216"/>
                  </a:cubicBezTo>
                  <a:cubicBezTo>
                    <a:pt x="1834681" y="701948"/>
                    <a:pt x="1831183" y="704461"/>
                    <a:pt x="1827245" y="704461"/>
                  </a:cubicBezTo>
                  <a:lnTo>
                    <a:pt x="9951" y="704461"/>
                  </a:lnTo>
                  <a:cubicBezTo>
                    <a:pt x="6013" y="704461"/>
                    <a:pt x="2514" y="701948"/>
                    <a:pt x="1257" y="698216"/>
                  </a:cubicBezTo>
                  <a:cubicBezTo>
                    <a:pt x="0" y="694484"/>
                    <a:pt x="1265" y="690366"/>
                    <a:pt x="4400" y="687983"/>
                  </a:cubicBezTo>
                  <a:lnTo>
                    <a:pt x="896914" y="9739"/>
                  </a:lnTo>
                  <a:cubicBezTo>
                    <a:pt x="909730" y="0"/>
                    <a:pt x="927466" y="0"/>
                    <a:pt x="940281" y="9739"/>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32" name="TextBox 32"/>
            <p:cNvSpPr txBox="1"/>
            <p:nvPr/>
          </p:nvSpPr>
          <p:spPr>
            <a:xfrm>
              <a:off x="292463" y="292100"/>
              <a:ext cx="1286836" cy="3683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9144001" y="857250"/>
            <a:ext cx="7271816"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Automated</a:t>
            </a:r>
          </a:p>
        </p:txBody>
      </p:sp>
      <p:sp>
        <p:nvSpPr>
          <p:cNvPr id="34" name="TextBox 34"/>
          <p:cNvSpPr txBox="1"/>
          <p:nvPr/>
        </p:nvSpPr>
        <p:spPr>
          <a:xfrm>
            <a:off x="9681040" y="2083071"/>
            <a:ext cx="6734777"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Certificate</a:t>
            </a:r>
          </a:p>
        </p:txBody>
      </p:sp>
      <p:sp>
        <p:nvSpPr>
          <p:cNvPr id="35" name="TextBox 35"/>
          <p:cNvSpPr txBox="1"/>
          <p:nvPr/>
        </p:nvSpPr>
        <p:spPr>
          <a:xfrm>
            <a:off x="11542887" y="3478166"/>
            <a:ext cx="4872930" cy="1545295"/>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6210201">
            <a:off x="586729" y="5264790"/>
            <a:ext cx="3388296" cy="2964759"/>
            <a:chOff x="0" y="0"/>
            <a:chExt cx="812800" cy="711200"/>
          </a:xfrm>
        </p:grpSpPr>
        <p:sp>
          <p:nvSpPr>
            <p:cNvPr id="9" name="Freeform 9"/>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036903">
            <a:off x="767147" y="6947428"/>
            <a:ext cx="4576506" cy="2700338"/>
            <a:chOff x="0" y="0"/>
            <a:chExt cx="1205335" cy="711200"/>
          </a:xfrm>
        </p:grpSpPr>
        <p:sp>
          <p:nvSpPr>
            <p:cNvPr id="12" name="Freeform 12"/>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478810">
            <a:off x="-1228088" y="7827131"/>
            <a:ext cx="3798903" cy="3153939"/>
            <a:chOff x="0" y="0"/>
            <a:chExt cx="1000534" cy="830667"/>
          </a:xfrm>
        </p:grpSpPr>
        <p:sp>
          <p:nvSpPr>
            <p:cNvPr id="15" name="Freeform 15"/>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28700" y="2026771"/>
            <a:ext cx="16230600" cy="7231529"/>
            <a:chOff x="0" y="0"/>
            <a:chExt cx="4274726" cy="1904600"/>
          </a:xfrm>
        </p:grpSpPr>
        <p:sp>
          <p:nvSpPr>
            <p:cNvPr id="18" name="Freeform 18"/>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19" name="TextBox 19"/>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027520" y="10081079"/>
            <a:ext cx="2170062" cy="788923"/>
            <a:chOff x="0" y="0"/>
            <a:chExt cx="1956272" cy="711200"/>
          </a:xfrm>
        </p:grpSpPr>
        <p:sp>
          <p:nvSpPr>
            <p:cNvPr id="21" name="Freeform 21"/>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2" name="TextBox 22"/>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008937">
            <a:off x="3804873" y="7300455"/>
            <a:ext cx="3314236" cy="2700338"/>
            <a:chOff x="0" y="0"/>
            <a:chExt cx="872885" cy="711200"/>
          </a:xfrm>
        </p:grpSpPr>
        <p:sp>
          <p:nvSpPr>
            <p:cNvPr id="24" name="Freeform 24"/>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708">
            <a:off x="4285992" y="8395496"/>
            <a:ext cx="5256909" cy="2700338"/>
            <a:chOff x="0" y="0"/>
            <a:chExt cx="1384536" cy="711200"/>
          </a:xfrm>
        </p:grpSpPr>
        <p:sp>
          <p:nvSpPr>
            <p:cNvPr id="27" name="Freeform 27"/>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2562940">
            <a:off x="1840309" y="3475961"/>
            <a:ext cx="3299599" cy="2700338"/>
            <a:chOff x="0" y="0"/>
            <a:chExt cx="869030" cy="711200"/>
          </a:xfrm>
        </p:grpSpPr>
        <p:sp>
          <p:nvSpPr>
            <p:cNvPr id="30" name="Freeform 30"/>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3684998">
            <a:off x="4381538" y="4269048"/>
            <a:ext cx="2652117" cy="3510222"/>
            <a:chOff x="0" y="0"/>
            <a:chExt cx="698500" cy="924503"/>
          </a:xfrm>
        </p:grpSpPr>
        <p:sp>
          <p:nvSpPr>
            <p:cNvPr id="33" name="Freeform 33"/>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3"/>
            <a:stretch>
              <a:fillRect t="-1087" b="-1087"/>
            </a:stretch>
          </a:blipFill>
        </p:spPr>
        <p:txBody>
          <a:bodyPr/>
          <a:lstStyle/>
          <a:p>
            <a:endParaRPr lang="en-US"/>
          </a:p>
        </p:txBody>
      </p:sp>
      <p:sp>
        <p:nvSpPr>
          <p:cNvPr id="36" name="TextBox 36"/>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Usage Guidelines</a:t>
            </a:r>
          </a:p>
        </p:txBody>
      </p:sp>
      <p:sp>
        <p:nvSpPr>
          <p:cNvPr id="37" name="TextBox 37"/>
          <p:cNvSpPr txBox="1"/>
          <p:nvPr/>
        </p:nvSpPr>
        <p:spPr>
          <a:xfrm>
            <a:off x="4197581" y="2844121"/>
            <a:ext cx="9855596" cy="4018279"/>
          </a:xfrm>
          <a:prstGeom prst="rect">
            <a:avLst/>
          </a:prstGeom>
        </p:spPr>
        <p:txBody>
          <a:bodyPr lIns="0" tIns="0" rIns="0" bIns="0" rtlCol="0" anchor="t">
            <a:spAutoFit/>
          </a:bodyPr>
          <a:lstStyle/>
          <a:p>
            <a:pPr marL="820427" lvl="1" indent="-410214" algn="l">
              <a:lnSpc>
                <a:spcPts val="5320"/>
              </a:lnSpc>
              <a:buFont typeface="Arial"/>
              <a:buChar char="•"/>
            </a:pPr>
            <a:r>
              <a:rPr lang="en-US" sz="3800" b="1" dirty="0">
                <a:solidFill>
                  <a:srgbClr val="000000"/>
                </a:solidFill>
                <a:latin typeface="Poppins Bold"/>
                <a:ea typeface="Poppins Bold"/>
                <a:cs typeface="Poppins Bold"/>
                <a:sym typeface="Poppins Bold"/>
              </a:rPr>
              <a:t>The Automated Certificate System should be used on a laptop or desktop computers ONLY.</a:t>
            </a:r>
          </a:p>
          <a:p>
            <a:pPr marL="820427" lvl="1" indent="-410214" algn="l">
              <a:lnSpc>
                <a:spcPts val="5320"/>
              </a:lnSpc>
              <a:buFont typeface="Arial"/>
              <a:buChar char="•"/>
            </a:pPr>
            <a:r>
              <a:rPr lang="en-US" sz="3800" b="1" dirty="0">
                <a:solidFill>
                  <a:srgbClr val="000000"/>
                </a:solidFill>
                <a:latin typeface="Poppins Bold"/>
                <a:ea typeface="Poppins Bold"/>
                <a:cs typeface="Poppins Bold"/>
                <a:sym typeface="Poppins Bold"/>
              </a:rPr>
              <a:t>Using smaller screens hinders the admin to set the sample name placement correctly.</a:t>
            </a:r>
          </a:p>
        </p:txBody>
      </p:sp>
      <p:grpSp>
        <p:nvGrpSpPr>
          <p:cNvPr id="38" name="Group 38"/>
          <p:cNvGrpSpPr/>
          <p:nvPr/>
        </p:nvGrpSpPr>
        <p:grpSpPr>
          <a:xfrm rot="2620430">
            <a:off x="-1606622" y="4317487"/>
            <a:ext cx="3445361" cy="2881851"/>
            <a:chOff x="0" y="0"/>
            <a:chExt cx="812800" cy="679862"/>
          </a:xfrm>
        </p:grpSpPr>
        <p:sp>
          <p:nvSpPr>
            <p:cNvPr id="39" name="Freeform 3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0" name="TextBox 4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6210201">
            <a:off x="586729" y="5264790"/>
            <a:ext cx="3388296" cy="2964759"/>
            <a:chOff x="0" y="0"/>
            <a:chExt cx="812800" cy="711200"/>
          </a:xfrm>
        </p:grpSpPr>
        <p:sp>
          <p:nvSpPr>
            <p:cNvPr id="9" name="Freeform 9"/>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036903">
            <a:off x="767147" y="6947428"/>
            <a:ext cx="4576506" cy="2700338"/>
            <a:chOff x="0" y="0"/>
            <a:chExt cx="1205335" cy="711200"/>
          </a:xfrm>
        </p:grpSpPr>
        <p:sp>
          <p:nvSpPr>
            <p:cNvPr id="12" name="Freeform 12"/>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478810">
            <a:off x="-1228088" y="7827131"/>
            <a:ext cx="3798903" cy="3153939"/>
            <a:chOff x="0" y="0"/>
            <a:chExt cx="1000534" cy="830667"/>
          </a:xfrm>
        </p:grpSpPr>
        <p:sp>
          <p:nvSpPr>
            <p:cNvPr id="15" name="Freeform 15"/>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28700" y="2026771"/>
            <a:ext cx="16230600" cy="7231529"/>
            <a:chOff x="0" y="0"/>
            <a:chExt cx="4274726" cy="1904600"/>
          </a:xfrm>
        </p:grpSpPr>
        <p:sp>
          <p:nvSpPr>
            <p:cNvPr id="18" name="Freeform 18"/>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19" name="TextBox 19"/>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027520" y="10081079"/>
            <a:ext cx="2170062" cy="788923"/>
            <a:chOff x="0" y="0"/>
            <a:chExt cx="1956272" cy="711200"/>
          </a:xfrm>
        </p:grpSpPr>
        <p:sp>
          <p:nvSpPr>
            <p:cNvPr id="21" name="Freeform 21"/>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2" name="TextBox 22"/>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008937">
            <a:off x="3804873" y="7300455"/>
            <a:ext cx="3314236" cy="2700338"/>
            <a:chOff x="0" y="0"/>
            <a:chExt cx="872885" cy="711200"/>
          </a:xfrm>
        </p:grpSpPr>
        <p:sp>
          <p:nvSpPr>
            <p:cNvPr id="24" name="Freeform 24"/>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708">
            <a:off x="4285992" y="8395496"/>
            <a:ext cx="5256909" cy="2700338"/>
            <a:chOff x="0" y="0"/>
            <a:chExt cx="1384536" cy="711200"/>
          </a:xfrm>
        </p:grpSpPr>
        <p:sp>
          <p:nvSpPr>
            <p:cNvPr id="27" name="Freeform 27"/>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2562940">
            <a:off x="1840309" y="3475961"/>
            <a:ext cx="3299599" cy="2700338"/>
            <a:chOff x="0" y="0"/>
            <a:chExt cx="869030" cy="711200"/>
          </a:xfrm>
        </p:grpSpPr>
        <p:sp>
          <p:nvSpPr>
            <p:cNvPr id="30" name="Freeform 30"/>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3684998">
            <a:off x="4381538" y="4269048"/>
            <a:ext cx="2652117" cy="3510222"/>
            <a:chOff x="0" y="0"/>
            <a:chExt cx="698500" cy="924503"/>
          </a:xfrm>
        </p:grpSpPr>
        <p:sp>
          <p:nvSpPr>
            <p:cNvPr id="33" name="Freeform 33"/>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6" name="Freeform 36"/>
          <p:cNvSpPr/>
          <p:nvPr/>
        </p:nvSpPr>
        <p:spPr>
          <a:xfrm>
            <a:off x="9820275" y="2441271"/>
            <a:ext cx="6978669" cy="5295065"/>
          </a:xfrm>
          <a:custGeom>
            <a:avLst/>
            <a:gdLst/>
            <a:ahLst/>
            <a:cxnLst/>
            <a:rect l="l" t="t" r="r" b="b"/>
            <a:pathLst>
              <a:path w="6978669" h="5295065">
                <a:moveTo>
                  <a:pt x="0" y="0"/>
                </a:moveTo>
                <a:lnTo>
                  <a:pt x="6978669" y="0"/>
                </a:lnTo>
                <a:lnTo>
                  <a:pt x="6978669" y="5295065"/>
                </a:lnTo>
                <a:lnTo>
                  <a:pt x="0" y="5295065"/>
                </a:lnTo>
                <a:lnTo>
                  <a:pt x="0" y="0"/>
                </a:lnTo>
                <a:close/>
              </a:path>
            </a:pathLst>
          </a:custGeom>
          <a:blipFill>
            <a:blip r:embed="rId3"/>
            <a:stretch>
              <a:fillRect/>
            </a:stretch>
          </a:blipFill>
        </p:spPr>
        <p:txBody>
          <a:bodyPr/>
          <a:lstStyle/>
          <a:p>
            <a:endParaRPr lang="en-US"/>
          </a:p>
        </p:txBody>
      </p:sp>
      <p:sp>
        <p:nvSpPr>
          <p:cNvPr id="37" name="TextBox 37"/>
          <p:cNvSpPr txBox="1"/>
          <p:nvPr/>
        </p:nvSpPr>
        <p:spPr>
          <a:xfrm>
            <a:off x="1271082" y="558110"/>
            <a:ext cx="15988218" cy="1234428"/>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Login</a:t>
            </a:r>
          </a:p>
        </p:txBody>
      </p:sp>
      <p:sp>
        <p:nvSpPr>
          <p:cNvPr id="38" name="TextBox 38"/>
          <p:cNvSpPr txBox="1"/>
          <p:nvPr/>
        </p:nvSpPr>
        <p:spPr>
          <a:xfrm>
            <a:off x="1028700" y="3795001"/>
            <a:ext cx="8115300" cy="2188209"/>
          </a:xfrm>
          <a:prstGeom prst="rect">
            <a:avLst/>
          </a:prstGeom>
        </p:spPr>
        <p:txBody>
          <a:bodyPr lIns="0" tIns="0" rIns="0" bIns="0" rtlCol="0" anchor="t">
            <a:spAutoFit/>
          </a:bodyPr>
          <a:lstStyle/>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Enter your admin credentials (email and password).</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Click Login to access the dashboard.</a:t>
            </a:r>
          </a:p>
          <a:p>
            <a:pPr algn="l">
              <a:lnSpc>
                <a:spcPts val="4340"/>
              </a:lnSpc>
            </a:pPr>
            <a:endParaRPr lang="en-US" sz="3100" b="1">
              <a:solidFill>
                <a:srgbClr val="000000"/>
              </a:solidFill>
              <a:latin typeface="Poppins Bold"/>
              <a:ea typeface="Poppins Bold"/>
              <a:cs typeface="Poppins Bold"/>
              <a:sym typeface="Poppins Bold"/>
            </a:endParaRPr>
          </a:p>
        </p:txBody>
      </p:sp>
      <p:grpSp>
        <p:nvGrpSpPr>
          <p:cNvPr id="39" name="Group 39"/>
          <p:cNvGrpSpPr/>
          <p:nvPr/>
        </p:nvGrpSpPr>
        <p:grpSpPr>
          <a:xfrm rot="2620430">
            <a:off x="-1606622" y="4317487"/>
            <a:ext cx="3445361" cy="2881851"/>
            <a:chOff x="0" y="0"/>
            <a:chExt cx="812800" cy="679862"/>
          </a:xfrm>
        </p:grpSpPr>
        <p:sp>
          <p:nvSpPr>
            <p:cNvPr id="40" name="Freeform 40"/>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1" name="TextBox 41"/>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40" name="TextBox 40"/>
          <p:cNvSpPr txBox="1"/>
          <p:nvPr/>
        </p:nvSpPr>
        <p:spPr>
          <a:xfrm>
            <a:off x="1271082" y="558110"/>
            <a:ext cx="15988218" cy="1234428"/>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Dashboard</a:t>
            </a:r>
          </a:p>
        </p:txBody>
      </p:sp>
      <p:sp>
        <p:nvSpPr>
          <p:cNvPr id="41" name="TextBox 41"/>
          <p:cNvSpPr txBox="1"/>
          <p:nvPr/>
        </p:nvSpPr>
        <p:spPr>
          <a:xfrm>
            <a:off x="1432916" y="2313949"/>
            <a:ext cx="8115300" cy="4902834"/>
          </a:xfrm>
          <a:prstGeom prst="rect">
            <a:avLst/>
          </a:prstGeom>
        </p:spPr>
        <p:txBody>
          <a:bodyPr lIns="0" tIns="0" rIns="0" bIns="0" rtlCol="0" anchor="t">
            <a:spAutoFit/>
          </a:bodyPr>
          <a:lstStyle/>
          <a:p>
            <a:pPr algn="l">
              <a:lnSpc>
                <a:spcPts val="4340"/>
              </a:lnSpc>
            </a:pPr>
            <a:r>
              <a:rPr lang="en-US" sz="3100" b="1">
                <a:solidFill>
                  <a:srgbClr val="000000"/>
                </a:solidFill>
                <a:latin typeface="Poppins Bold"/>
                <a:ea typeface="Poppins Bold"/>
                <a:cs typeface="Poppins Bold"/>
                <a:sym typeface="Poppins Bold"/>
              </a:rPr>
              <a:t>After logging in, you will be taken to the main admin interface, which includes:</a:t>
            </a:r>
          </a:p>
          <a:p>
            <a:pPr algn="l">
              <a:lnSpc>
                <a:spcPts val="4340"/>
              </a:lnSpc>
            </a:pPr>
            <a:endParaRPr lang="en-US" sz="3100" b="1">
              <a:solidFill>
                <a:srgbClr val="000000"/>
              </a:solidFill>
              <a:latin typeface="Poppins Bold"/>
              <a:ea typeface="Poppins Bold"/>
              <a:cs typeface="Poppins Bold"/>
              <a:sym typeface="Poppins Bold"/>
            </a:endParaRPr>
          </a:p>
          <a:p>
            <a:pPr algn="l">
              <a:lnSpc>
                <a:spcPts val="4340"/>
              </a:lnSpc>
            </a:pPr>
            <a:r>
              <a:rPr lang="en-US" sz="3100" b="1">
                <a:solidFill>
                  <a:srgbClr val="000000"/>
                </a:solidFill>
                <a:latin typeface="Poppins Bold"/>
                <a:ea typeface="Poppins Bold"/>
                <a:cs typeface="Poppins Bold"/>
                <a:sym typeface="Poppins Bold"/>
              </a:rPr>
              <a:t>A sidebar menu with the following options:</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Custom Form Builder</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Feedback Results</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Certificate Builder</a:t>
            </a:r>
          </a:p>
          <a:p>
            <a:pPr algn="l">
              <a:lnSpc>
                <a:spcPts val="4340"/>
              </a:lnSpc>
            </a:pPr>
            <a:endParaRPr lang="en-US" sz="3100" b="1">
              <a:solidFill>
                <a:srgbClr val="000000"/>
              </a:solidFill>
              <a:latin typeface="Poppins Bold"/>
              <a:ea typeface="Poppins Bold"/>
              <a:cs typeface="Poppins Bold"/>
              <a:sym typeface="Poppins Bold"/>
            </a:endParaRPr>
          </a:p>
        </p:txBody>
      </p:sp>
      <p:pic>
        <p:nvPicPr>
          <p:cNvPr id="43" name="Picture 42">
            <a:extLst>
              <a:ext uri="{FF2B5EF4-FFF2-40B4-BE49-F238E27FC236}">
                <a16:creationId xmlns:a16="http://schemas.microsoft.com/office/drawing/2014/main" id="{762C4079-9BF0-EBCE-D6F3-50D823CE93F8}"/>
              </a:ext>
            </a:extLst>
          </p:cNvPr>
          <p:cNvPicPr>
            <a:picLocks noChangeAspect="1"/>
          </p:cNvPicPr>
          <p:nvPr/>
        </p:nvPicPr>
        <p:blipFill>
          <a:blip r:embed="rId3"/>
          <a:stretch>
            <a:fillRect/>
          </a:stretch>
        </p:blipFill>
        <p:spPr>
          <a:xfrm>
            <a:off x="10747830" y="2285788"/>
            <a:ext cx="3704109" cy="6505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0958007" y="2300762"/>
            <a:ext cx="5081264" cy="5434507"/>
          </a:xfrm>
          <a:custGeom>
            <a:avLst/>
            <a:gdLst/>
            <a:ahLst/>
            <a:cxnLst/>
            <a:rect l="l" t="t" r="r" b="b"/>
            <a:pathLst>
              <a:path w="5081264" h="5434507">
                <a:moveTo>
                  <a:pt x="0" y="0"/>
                </a:moveTo>
                <a:lnTo>
                  <a:pt x="5081264" y="0"/>
                </a:lnTo>
                <a:lnTo>
                  <a:pt x="5081264" y="5434507"/>
                </a:lnTo>
                <a:lnTo>
                  <a:pt x="0" y="5434507"/>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Custom Form Builder</a:t>
            </a:r>
          </a:p>
        </p:txBody>
      </p:sp>
      <p:sp>
        <p:nvSpPr>
          <p:cNvPr id="41" name="TextBox 41"/>
          <p:cNvSpPr txBox="1"/>
          <p:nvPr/>
        </p:nvSpPr>
        <p:spPr>
          <a:xfrm>
            <a:off x="1271082" y="2449867"/>
            <a:ext cx="8115300" cy="6266884"/>
          </a:xfrm>
          <a:prstGeom prst="rect">
            <a:avLst/>
          </a:prstGeom>
        </p:spPr>
        <p:txBody>
          <a:bodyPr lIns="0" tIns="0" rIns="0" bIns="0" rtlCol="0" anchor="t">
            <a:spAutoFit/>
          </a:bodyPr>
          <a:lstStyle/>
          <a:p>
            <a:pPr algn="l">
              <a:lnSpc>
                <a:spcPts val="3359"/>
              </a:lnSpc>
            </a:pPr>
            <a:r>
              <a:rPr lang="en-US" sz="2399" b="1" dirty="0">
                <a:solidFill>
                  <a:srgbClr val="000000"/>
                </a:solidFill>
                <a:latin typeface="Poppins Bold"/>
                <a:ea typeface="Poppins Bold"/>
                <a:cs typeface="Poppins Bold"/>
                <a:sym typeface="Poppins Bold"/>
              </a:rPr>
              <a:t> Custom Form Builder in the sidebar shows the following inputs:</a:t>
            </a:r>
          </a:p>
          <a:p>
            <a:pPr marL="518158" lvl="1" indent="-259079" algn="l">
              <a:lnSpc>
                <a:spcPts val="3359"/>
              </a:lnSpc>
              <a:buFont typeface="Arial"/>
              <a:buChar char="•"/>
            </a:pPr>
            <a:r>
              <a:rPr lang="en-US" sz="2399" b="1" dirty="0">
                <a:solidFill>
                  <a:srgbClr val="000000"/>
                </a:solidFill>
                <a:latin typeface="Poppins Bold"/>
                <a:ea typeface="Poppins Bold"/>
                <a:cs typeface="Poppins Bold"/>
                <a:sym typeface="Poppins Bold"/>
              </a:rPr>
              <a:t>Event Name</a:t>
            </a:r>
          </a:p>
          <a:p>
            <a:pPr marL="518158" lvl="1" indent="-259079" algn="l">
              <a:lnSpc>
                <a:spcPts val="3359"/>
              </a:lnSpc>
              <a:buFont typeface="Arial"/>
              <a:buChar char="•"/>
            </a:pPr>
            <a:r>
              <a:rPr lang="en-US" sz="2399" b="1" dirty="0">
                <a:solidFill>
                  <a:srgbClr val="000000"/>
                </a:solidFill>
                <a:latin typeface="Poppins Bold"/>
                <a:ea typeface="Poppins Bold"/>
                <a:cs typeface="Poppins Bold"/>
                <a:sym typeface="Poppins Bold"/>
              </a:rPr>
              <a:t>Event Description</a:t>
            </a:r>
          </a:p>
          <a:p>
            <a:pPr marL="518158" lvl="1" indent="-259079" algn="l">
              <a:lnSpc>
                <a:spcPts val="3359"/>
              </a:lnSpc>
              <a:buFont typeface="Arial"/>
              <a:buChar char="•"/>
            </a:pPr>
            <a:r>
              <a:rPr lang="en-US" sz="2399" b="1" dirty="0">
                <a:solidFill>
                  <a:srgbClr val="000000"/>
                </a:solidFill>
                <a:latin typeface="Poppins Bold"/>
                <a:ea typeface="Poppins Bold"/>
                <a:cs typeface="Poppins Bold"/>
                <a:sym typeface="Poppins Bold"/>
              </a:rPr>
              <a:t>Feedback Questions (press the + button to add)</a:t>
            </a:r>
          </a:p>
          <a:p>
            <a:pPr algn="l">
              <a:lnSpc>
                <a:spcPts val="3359"/>
              </a:lnSpc>
            </a:pPr>
            <a:r>
              <a:rPr lang="en-US" sz="2399" b="1" dirty="0">
                <a:solidFill>
                  <a:srgbClr val="000000"/>
                </a:solidFill>
                <a:latin typeface="Poppins Bold"/>
                <a:ea typeface="Poppins Bold"/>
                <a:cs typeface="Poppins Bold"/>
                <a:sym typeface="Poppins Bold"/>
              </a:rPr>
              <a:t>You can add a variation of questions:</a:t>
            </a:r>
          </a:p>
          <a:p>
            <a:pPr marL="1554475" lvl="3" indent="-388619" algn="l">
              <a:lnSpc>
                <a:spcPts val="3359"/>
              </a:lnSpc>
              <a:buFont typeface="Arial"/>
              <a:buChar char="￭"/>
            </a:pPr>
            <a:r>
              <a:rPr lang="en-US" sz="2399" b="1" dirty="0">
                <a:solidFill>
                  <a:srgbClr val="000000"/>
                </a:solidFill>
                <a:latin typeface="Poppins Bold"/>
                <a:ea typeface="Poppins Bold"/>
                <a:cs typeface="Poppins Bold"/>
                <a:sym typeface="Poppins Bold"/>
              </a:rPr>
              <a:t>Text (for open ended questions)</a:t>
            </a:r>
          </a:p>
          <a:p>
            <a:pPr marL="1554475" lvl="3" indent="-388619" algn="l">
              <a:lnSpc>
                <a:spcPts val="3359"/>
              </a:lnSpc>
              <a:buFont typeface="Arial"/>
              <a:buChar char="￭"/>
            </a:pPr>
            <a:r>
              <a:rPr lang="en-US" sz="2399" b="1" dirty="0">
                <a:solidFill>
                  <a:srgbClr val="000000"/>
                </a:solidFill>
                <a:latin typeface="Poppins Bold"/>
                <a:ea typeface="Poppins Bold"/>
                <a:cs typeface="Poppins Bold"/>
                <a:sym typeface="Poppins Bold"/>
              </a:rPr>
              <a:t>Rating (1 to 5)</a:t>
            </a:r>
          </a:p>
          <a:p>
            <a:pPr marL="1554475" lvl="3" indent="-388619" algn="l">
              <a:lnSpc>
                <a:spcPts val="3359"/>
              </a:lnSpc>
              <a:buFont typeface="Arial"/>
              <a:buChar char="￭"/>
            </a:pPr>
            <a:r>
              <a:rPr lang="en-US" sz="2399" b="1" dirty="0">
                <a:solidFill>
                  <a:srgbClr val="000000"/>
                </a:solidFill>
                <a:latin typeface="Poppins Bold"/>
                <a:ea typeface="Poppins Bold"/>
                <a:cs typeface="Poppins Bold"/>
                <a:sym typeface="Poppins Bold"/>
              </a:rPr>
              <a:t>Long Text (for longer answers, similar to text)</a:t>
            </a:r>
          </a:p>
          <a:p>
            <a:pPr marL="1554475" lvl="3" indent="-388619" algn="l">
              <a:lnSpc>
                <a:spcPts val="3359"/>
              </a:lnSpc>
              <a:buFont typeface="Arial"/>
              <a:buChar char="￭"/>
            </a:pPr>
            <a:r>
              <a:rPr lang="en-US" sz="2399" b="1" dirty="0">
                <a:solidFill>
                  <a:srgbClr val="000000"/>
                </a:solidFill>
                <a:latin typeface="Poppins Bold"/>
                <a:ea typeface="Poppins Bold"/>
                <a:cs typeface="Poppins Bold"/>
                <a:sym typeface="Poppins Bold"/>
              </a:rPr>
              <a:t>College/Department (if requiring the department affiliation of the participant)</a:t>
            </a:r>
          </a:p>
          <a:p>
            <a:pPr marL="1554475" lvl="3" indent="-388619" algn="l">
              <a:lnSpc>
                <a:spcPts val="3359"/>
              </a:lnSpc>
              <a:buFont typeface="Arial"/>
              <a:buChar char="￭"/>
            </a:pPr>
            <a:r>
              <a:rPr lang="en-US" sz="2399" b="1" dirty="0">
                <a:solidFill>
                  <a:srgbClr val="000000"/>
                </a:solidFill>
                <a:latin typeface="Poppins Bold"/>
                <a:ea typeface="Poppins Bold"/>
                <a:cs typeface="Poppins Bold"/>
                <a:sym typeface="Poppins Bold"/>
              </a:rPr>
              <a:t>Likelihood scale (unlikely to likely)</a:t>
            </a:r>
          </a:p>
          <a:p>
            <a:pPr algn="l">
              <a:lnSpc>
                <a:spcPts val="3079"/>
              </a:lnSpc>
            </a:pPr>
            <a:endParaRPr lang="en-US" sz="2399" b="1" dirty="0">
              <a:solidFill>
                <a:srgbClr val="000000"/>
              </a:solidFill>
              <a:latin typeface="Poppins Bold"/>
              <a:ea typeface="Poppins Bold"/>
              <a:cs typeface="Poppins Bold"/>
              <a:sym typeface="Poppi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0262682" y="2587692"/>
            <a:ext cx="6449989" cy="5111616"/>
          </a:xfrm>
          <a:custGeom>
            <a:avLst/>
            <a:gdLst/>
            <a:ahLst/>
            <a:cxnLst/>
            <a:rect l="l" t="t" r="r" b="b"/>
            <a:pathLst>
              <a:path w="6449989" h="5111616">
                <a:moveTo>
                  <a:pt x="0" y="0"/>
                </a:moveTo>
                <a:lnTo>
                  <a:pt x="6449989" y="0"/>
                </a:lnTo>
                <a:lnTo>
                  <a:pt x="6449989" y="5111616"/>
                </a:lnTo>
                <a:lnTo>
                  <a:pt x="0" y="5111616"/>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Certificate Builder</a:t>
            </a:r>
          </a:p>
        </p:txBody>
      </p:sp>
      <p:sp>
        <p:nvSpPr>
          <p:cNvPr id="41" name="TextBox 41"/>
          <p:cNvSpPr txBox="1"/>
          <p:nvPr/>
        </p:nvSpPr>
        <p:spPr>
          <a:xfrm>
            <a:off x="1271082" y="2167241"/>
            <a:ext cx="8115300" cy="6343015"/>
          </a:xfrm>
          <a:prstGeom prst="rect">
            <a:avLst/>
          </a:prstGeom>
        </p:spPr>
        <p:txBody>
          <a:bodyPr lIns="0" tIns="0" rIns="0" bIns="0" rtlCol="0" anchor="t">
            <a:spAutoFit/>
          </a:bodyPr>
          <a:lstStyle/>
          <a:p>
            <a:pPr algn="l">
              <a:lnSpc>
                <a:spcPts val="2660"/>
              </a:lnSpc>
            </a:pPr>
            <a:r>
              <a:rPr lang="en-US" sz="1900" b="1">
                <a:solidFill>
                  <a:srgbClr val="000000"/>
                </a:solidFill>
                <a:latin typeface="Poppins Bold"/>
                <a:ea typeface="Poppins Bold"/>
                <a:cs typeface="Poppins Bold"/>
                <a:sym typeface="Poppins Bold"/>
              </a:rPr>
              <a:t> Certificate Builder in the sidebar or after filling up the form builder shows the following inputs:</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Upload</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Allows the admin to upload a certificate template.</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Form expiration</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This is to set the duration for the feedback form link(default and lowest duration is 30mins). the admin can add the duration in 30mins increments.</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Sample Name</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An element to allow the admin to set the location of the names of the certificate output. It can be clicked and dragged, and scrollable to set the font size for the names.</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Preview Certificate</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It is used to verify the actual position output of names when a certificate is generated.</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Deploy Event</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When all things needed are set, this is to deploy the feedback form , the duration set, and the certificate uploaded.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1410475" y="2345237"/>
            <a:ext cx="4958004" cy="5345557"/>
          </a:xfrm>
          <a:custGeom>
            <a:avLst/>
            <a:gdLst/>
            <a:ahLst/>
            <a:cxnLst/>
            <a:rect l="l" t="t" r="r" b="b"/>
            <a:pathLst>
              <a:path w="4958004" h="5345557">
                <a:moveTo>
                  <a:pt x="0" y="0"/>
                </a:moveTo>
                <a:lnTo>
                  <a:pt x="4958004" y="0"/>
                </a:lnTo>
                <a:lnTo>
                  <a:pt x="4958004" y="5345557"/>
                </a:lnTo>
                <a:lnTo>
                  <a:pt x="0" y="5345557"/>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Feedback Results</a:t>
            </a:r>
          </a:p>
        </p:txBody>
      </p:sp>
      <p:sp>
        <p:nvSpPr>
          <p:cNvPr id="41" name="TextBox 41"/>
          <p:cNvSpPr txBox="1"/>
          <p:nvPr/>
        </p:nvSpPr>
        <p:spPr>
          <a:xfrm>
            <a:off x="1271082" y="2440342"/>
            <a:ext cx="8115300" cy="4690691"/>
          </a:xfrm>
          <a:prstGeom prst="rect">
            <a:avLst/>
          </a:prstGeom>
        </p:spPr>
        <p:txBody>
          <a:bodyPr lIns="0" tIns="0" rIns="0" bIns="0" rtlCol="0" anchor="t">
            <a:spAutoFit/>
          </a:bodyPr>
          <a:lstStyle/>
          <a:p>
            <a:pPr algn="l">
              <a:lnSpc>
                <a:spcPts val="3779"/>
              </a:lnSpc>
            </a:pPr>
            <a:r>
              <a:rPr lang="en-US" sz="2699" b="1">
                <a:solidFill>
                  <a:srgbClr val="000000"/>
                </a:solidFill>
                <a:latin typeface="Poppins Bold"/>
                <a:ea typeface="Poppins Bold"/>
                <a:cs typeface="Poppins Bold"/>
                <a:sym typeface="Poppins Bold"/>
              </a:rPr>
              <a:t> Feedback Results in the sidebar shows the following inputs:</a:t>
            </a:r>
          </a:p>
          <a:p>
            <a:pPr marL="582927" lvl="1" indent="-291463" algn="l">
              <a:lnSpc>
                <a:spcPts val="3779"/>
              </a:lnSpc>
              <a:buFont typeface="Arial"/>
              <a:buChar char="•"/>
            </a:pPr>
            <a:r>
              <a:rPr lang="en-US" sz="2699" b="1">
                <a:solidFill>
                  <a:srgbClr val="000000"/>
                </a:solidFill>
                <a:latin typeface="Poppins Bold"/>
                <a:ea typeface="Poppins Bold"/>
                <a:cs typeface="Poppins Bold"/>
                <a:sym typeface="Poppins Bold"/>
              </a:rPr>
              <a:t>Choose an event</a:t>
            </a:r>
          </a:p>
          <a:p>
            <a:pPr marL="1165854" lvl="2" indent="-388618" algn="l">
              <a:lnSpc>
                <a:spcPts val="3779"/>
              </a:lnSpc>
              <a:buFont typeface="Arial"/>
              <a:buChar char="⚬"/>
            </a:pPr>
            <a:r>
              <a:rPr lang="en-US" sz="2699" b="1">
                <a:solidFill>
                  <a:srgbClr val="000000"/>
                </a:solidFill>
                <a:latin typeface="Poppins Bold"/>
                <a:ea typeface="Poppins Bold"/>
                <a:cs typeface="Poppins Bold"/>
                <a:sym typeface="Poppins Bold"/>
              </a:rPr>
              <a:t>After choosing an event, questions inputted, including the responses are shown. </a:t>
            </a:r>
          </a:p>
          <a:p>
            <a:pPr marL="582927" lvl="1" indent="-291463" algn="l">
              <a:lnSpc>
                <a:spcPts val="3779"/>
              </a:lnSpc>
              <a:buFont typeface="Arial"/>
              <a:buChar char="•"/>
            </a:pPr>
            <a:r>
              <a:rPr lang="en-US" sz="2699" b="1">
                <a:solidFill>
                  <a:srgbClr val="000000"/>
                </a:solidFill>
                <a:latin typeface="Poppins Bold"/>
                <a:ea typeface="Poppins Bold"/>
                <a:cs typeface="Poppins Bold"/>
                <a:sym typeface="Poppins Bold"/>
              </a:rPr>
              <a:t>Export to CSV</a:t>
            </a:r>
          </a:p>
          <a:p>
            <a:pPr marL="1165854" lvl="2" indent="-388618" algn="l">
              <a:lnSpc>
                <a:spcPts val="3779"/>
              </a:lnSpc>
              <a:buFont typeface="Arial"/>
              <a:buChar char="⚬"/>
            </a:pPr>
            <a:r>
              <a:rPr lang="en-US" sz="2699" b="1">
                <a:solidFill>
                  <a:srgbClr val="000000"/>
                </a:solidFill>
                <a:latin typeface="Poppins Bold"/>
                <a:ea typeface="Poppins Bold"/>
                <a:cs typeface="Poppins Bold"/>
                <a:sym typeface="Poppins Bold"/>
              </a:rPr>
              <a:t>When clicked, it would automatically download feedback results in a .csv file </a:t>
            </a:r>
          </a:p>
          <a:p>
            <a:pPr algn="l">
              <a:lnSpc>
                <a:spcPts val="3079"/>
              </a:lnSpc>
            </a:pPr>
            <a:endParaRPr lang="en-US" sz="2699" b="1">
              <a:solidFill>
                <a:srgbClr val="000000"/>
              </a:solidFill>
              <a:latin typeface="Poppins Bold"/>
              <a:ea typeface="Poppins Bold"/>
              <a:cs typeface="Poppins Bold"/>
              <a:sym typeface="Poppi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a:extLst>
            <a:ext uri="{FF2B5EF4-FFF2-40B4-BE49-F238E27FC236}">
              <a16:creationId xmlns:a16="http://schemas.microsoft.com/office/drawing/2014/main" id="{4626BCDC-F811-CB43-850F-49D5A27D204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FA2D2DC-CA23-F01A-17B6-92399374E989}"/>
              </a:ext>
            </a:extLst>
          </p:cNvPr>
          <p:cNvGrpSpPr/>
          <p:nvPr/>
        </p:nvGrpSpPr>
        <p:grpSpPr>
          <a:xfrm rot="-855552">
            <a:off x="-514350" y="1897923"/>
            <a:ext cx="3086100" cy="2700338"/>
            <a:chOff x="0" y="0"/>
            <a:chExt cx="812800" cy="711200"/>
          </a:xfrm>
        </p:grpSpPr>
        <p:sp>
          <p:nvSpPr>
            <p:cNvPr id="3" name="Freeform 3">
              <a:extLst>
                <a:ext uri="{FF2B5EF4-FFF2-40B4-BE49-F238E27FC236}">
                  <a16:creationId xmlns:a16="http://schemas.microsoft.com/office/drawing/2014/main" id="{EDE36613-BB30-7B3A-C581-B7EB6EB867FB}"/>
                </a:ext>
              </a:extLst>
            </p:cNvPr>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a:extLst>
                <a:ext uri="{FF2B5EF4-FFF2-40B4-BE49-F238E27FC236}">
                  <a16:creationId xmlns:a16="http://schemas.microsoft.com/office/drawing/2014/main" id="{62A3C9F0-47C7-4BB6-2381-D8D5A25F4126}"/>
                </a:ext>
              </a:extLst>
            </p:cNvPr>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FAB583CF-CB75-A970-E89E-31E88FBD48BA}"/>
              </a:ext>
            </a:extLst>
          </p:cNvPr>
          <p:cNvGrpSpPr/>
          <p:nvPr/>
        </p:nvGrpSpPr>
        <p:grpSpPr>
          <a:xfrm>
            <a:off x="1028700" y="514350"/>
            <a:ext cx="16230600" cy="1512421"/>
            <a:chOff x="0" y="0"/>
            <a:chExt cx="4274726" cy="398333"/>
          </a:xfrm>
        </p:grpSpPr>
        <p:sp>
          <p:nvSpPr>
            <p:cNvPr id="6" name="Freeform 6">
              <a:extLst>
                <a:ext uri="{FF2B5EF4-FFF2-40B4-BE49-F238E27FC236}">
                  <a16:creationId xmlns:a16="http://schemas.microsoft.com/office/drawing/2014/main" id="{18180632-6F97-8DEA-628D-ADB914B4FACA}"/>
                </a:ext>
              </a:extLst>
            </p:cNvPr>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a:extLst>
                <a:ext uri="{FF2B5EF4-FFF2-40B4-BE49-F238E27FC236}">
                  <a16:creationId xmlns:a16="http://schemas.microsoft.com/office/drawing/2014/main" id="{3CFDC3AE-6FD8-35D1-DDBB-6083979A625C}"/>
                </a:ext>
              </a:extLst>
            </p:cNvPr>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a:extLst>
              <a:ext uri="{FF2B5EF4-FFF2-40B4-BE49-F238E27FC236}">
                <a16:creationId xmlns:a16="http://schemas.microsoft.com/office/drawing/2014/main" id="{DB64D0C0-3B83-6E35-66D0-31E6E0EC17C5}"/>
              </a:ext>
            </a:extLst>
          </p:cNvPr>
          <p:cNvGrpSpPr/>
          <p:nvPr/>
        </p:nvGrpSpPr>
        <p:grpSpPr>
          <a:xfrm rot="2620430">
            <a:off x="-1606622" y="4317487"/>
            <a:ext cx="3445361" cy="2881851"/>
            <a:chOff x="0" y="0"/>
            <a:chExt cx="812800" cy="679862"/>
          </a:xfrm>
        </p:grpSpPr>
        <p:sp>
          <p:nvSpPr>
            <p:cNvPr id="9" name="Freeform 9">
              <a:extLst>
                <a:ext uri="{FF2B5EF4-FFF2-40B4-BE49-F238E27FC236}">
                  <a16:creationId xmlns:a16="http://schemas.microsoft.com/office/drawing/2014/main" id="{46B670D6-EDB9-F32E-C3FB-D3AAA0B362AE}"/>
                </a:ext>
              </a:extLst>
            </p:cNvPr>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a:extLst>
                <a:ext uri="{FF2B5EF4-FFF2-40B4-BE49-F238E27FC236}">
                  <a16:creationId xmlns:a16="http://schemas.microsoft.com/office/drawing/2014/main" id="{9EA5A74F-100E-F7B4-D220-01A830ED8819}"/>
                </a:ext>
              </a:extLst>
            </p:cNvPr>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718047F6-DD6E-496A-6C36-094B85E26A59}"/>
              </a:ext>
            </a:extLst>
          </p:cNvPr>
          <p:cNvGrpSpPr/>
          <p:nvPr/>
        </p:nvGrpSpPr>
        <p:grpSpPr>
          <a:xfrm rot="6210201">
            <a:off x="586729" y="5264790"/>
            <a:ext cx="3388296" cy="2964759"/>
            <a:chOff x="0" y="0"/>
            <a:chExt cx="812800" cy="711200"/>
          </a:xfrm>
        </p:grpSpPr>
        <p:sp>
          <p:nvSpPr>
            <p:cNvPr id="12" name="Freeform 12">
              <a:extLst>
                <a:ext uri="{FF2B5EF4-FFF2-40B4-BE49-F238E27FC236}">
                  <a16:creationId xmlns:a16="http://schemas.microsoft.com/office/drawing/2014/main" id="{E007C48F-ED69-B8C7-2AF1-2BE600966BA7}"/>
                </a:ext>
              </a:extLst>
            </p:cNvPr>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a:extLst>
                <a:ext uri="{FF2B5EF4-FFF2-40B4-BE49-F238E27FC236}">
                  <a16:creationId xmlns:a16="http://schemas.microsoft.com/office/drawing/2014/main" id="{73E5F27A-16A5-C899-DE7F-9BBFF08876B4}"/>
                </a:ext>
              </a:extLst>
            </p:cNvPr>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1414AB57-FF71-8C91-70FB-7FCA31127735}"/>
              </a:ext>
            </a:extLst>
          </p:cNvPr>
          <p:cNvGrpSpPr/>
          <p:nvPr/>
        </p:nvGrpSpPr>
        <p:grpSpPr>
          <a:xfrm rot="2036903">
            <a:off x="767147" y="6947428"/>
            <a:ext cx="4576506" cy="2700338"/>
            <a:chOff x="0" y="0"/>
            <a:chExt cx="1205335" cy="711200"/>
          </a:xfrm>
        </p:grpSpPr>
        <p:sp>
          <p:nvSpPr>
            <p:cNvPr id="15" name="Freeform 15">
              <a:extLst>
                <a:ext uri="{FF2B5EF4-FFF2-40B4-BE49-F238E27FC236}">
                  <a16:creationId xmlns:a16="http://schemas.microsoft.com/office/drawing/2014/main" id="{3BB4D4CB-9739-F624-0DB5-01D50DCE0030}"/>
                </a:ext>
              </a:extLst>
            </p:cNvPr>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a:extLst>
                <a:ext uri="{FF2B5EF4-FFF2-40B4-BE49-F238E27FC236}">
                  <a16:creationId xmlns:a16="http://schemas.microsoft.com/office/drawing/2014/main" id="{48F6D14A-6719-BAC4-1C50-DCE9CBB58056}"/>
                </a:ext>
              </a:extLst>
            </p:cNvPr>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a:extLst>
              <a:ext uri="{FF2B5EF4-FFF2-40B4-BE49-F238E27FC236}">
                <a16:creationId xmlns:a16="http://schemas.microsoft.com/office/drawing/2014/main" id="{59D518E4-E51E-81E9-04BA-338A14B2829D}"/>
              </a:ext>
            </a:extLst>
          </p:cNvPr>
          <p:cNvGrpSpPr/>
          <p:nvPr/>
        </p:nvGrpSpPr>
        <p:grpSpPr>
          <a:xfrm rot="-1478810">
            <a:off x="-1228088" y="7827131"/>
            <a:ext cx="3798903" cy="3153939"/>
            <a:chOff x="0" y="0"/>
            <a:chExt cx="1000534" cy="830667"/>
          </a:xfrm>
        </p:grpSpPr>
        <p:sp>
          <p:nvSpPr>
            <p:cNvPr id="18" name="Freeform 18">
              <a:extLst>
                <a:ext uri="{FF2B5EF4-FFF2-40B4-BE49-F238E27FC236}">
                  <a16:creationId xmlns:a16="http://schemas.microsoft.com/office/drawing/2014/main" id="{A4C2128A-E3B7-44B4-7E60-77D914325D8C}"/>
                </a:ext>
              </a:extLst>
            </p:cNvPr>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a:extLst>
                <a:ext uri="{FF2B5EF4-FFF2-40B4-BE49-F238E27FC236}">
                  <a16:creationId xmlns:a16="http://schemas.microsoft.com/office/drawing/2014/main" id="{D62C3315-96E3-A255-1087-F4BD08E4511E}"/>
                </a:ext>
              </a:extLst>
            </p:cNvPr>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a:extLst>
              <a:ext uri="{FF2B5EF4-FFF2-40B4-BE49-F238E27FC236}">
                <a16:creationId xmlns:a16="http://schemas.microsoft.com/office/drawing/2014/main" id="{15952C0B-DDDA-97AF-5FC3-CEEAEA84C853}"/>
              </a:ext>
            </a:extLst>
          </p:cNvPr>
          <p:cNvGrpSpPr/>
          <p:nvPr/>
        </p:nvGrpSpPr>
        <p:grpSpPr>
          <a:xfrm>
            <a:off x="1028700" y="2026771"/>
            <a:ext cx="16230600" cy="7231529"/>
            <a:chOff x="0" y="0"/>
            <a:chExt cx="4274726" cy="1904600"/>
          </a:xfrm>
        </p:grpSpPr>
        <p:sp>
          <p:nvSpPr>
            <p:cNvPr id="21" name="Freeform 21">
              <a:extLst>
                <a:ext uri="{FF2B5EF4-FFF2-40B4-BE49-F238E27FC236}">
                  <a16:creationId xmlns:a16="http://schemas.microsoft.com/office/drawing/2014/main" id="{44CAC4A7-1740-7D2F-51C1-84B123B83045}"/>
                </a:ext>
              </a:extLst>
            </p:cNvPr>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a:extLst>
                <a:ext uri="{FF2B5EF4-FFF2-40B4-BE49-F238E27FC236}">
                  <a16:creationId xmlns:a16="http://schemas.microsoft.com/office/drawing/2014/main" id="{BE064328-DDFF-90EC-1DF6-F028FC3B19FF}"/>
                </a:ext>
              </a:extLst>
            </p:cNvPr>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a:extLst>
              <a:ext uri="{FF2B5EF4-FFF2-40B4-BE49-F238E27FC236}">
                <a16:creationId xmlns:a16="http://schemas.microsoft.com/office/drawing/2014/main" id="{4DE0F566-F11E-B14E-5951-DF2A2CE6A5C2}"/>
              </a:ext>
            </a:extLst>
          </p:cNvPr>
          <p:cNvGrpSpPr/>
          <p:nvPr/>
        </p:nvGrpSpPr>
        <p:grpSpPr>
          <a:xfrm>
            <a:off x="2027520" y="10081079"/>
            <a:ext cx="2170062" cy="788923"/>
            <a:chOff x="0" y="0"/>
            <a:chExt cx="1956272" cy="711200"/>
          </a:xfrm>
        </p:grpSpPr>
        <p:sp>
          <p:nvSpPr>
            <p:cNvPr id="24" name="Freeform 24">
              <a:extLst>
                <a:ext uri="{FF2B5EF4-FFF2-40B4-BE49-F238E27FC236}">
                  <a16:creationId xmlns:a16="http://schemas.microsoft.com/office/drawing/2014/main" id="{E0FF8E68-C9E9-C8DB-5381-0145E7030CCB}"/>
                </a:ext>
              </a:extLst>
            </p:cNvPr>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a:extLst>
                <a:ext uri="{FF2B5EF4-FFF2-40B4-BE49-F238E27FC236}">
                  <a16:creationId xmlns:a16="http://schemas.microsoft.com/office/drawing/2014/main" id="{FD51F18A-F80A-14E2-E9D3-D2050456E3C1}"/>
                </a:ext>
              </a:extLst>
            </p:cNvPr>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a:extLst>
              <a:ext uri="{FF2B5EF4-FFF2-40B4-BE49-F238E27FC236}">
                <a16:creationId xmlns:a16="http://schemas.microsoft.com/office/drawing/2014/main" id="{F980B232-E78A-DF51-D8A7-E44F61A9361A}"/>
              </a:ext>
            </a:extLst>
          </p:cNvPr>
          <p:cNvGrpSpPr/>
          <p:nvPr/>
        </p:nvGrpSpPr>
        <p:grpSpPr>
          <a:xfrm rot="5008937">
            <a:off x="3804873" y="7300455"/>
            <a:ext cx="3314236" cy="2700338"/>
            <a:chOff x="0" y="0"/>
            <a:chExt cx="872885" cy="711200"/>
          </a:xfrm>
        </p:grpSpPr>
        <p:sp>
          <p:nvSpPr>
            <p:cNvPr id="27" name="Freeform 27">
              <a:extLst>
                <a:ext uri="{FF2B5EF4-FFF2-40B4-BE49-F238E27FC236}">
                  <a16:creationId xmlns:a16="http://schemas.microsoft.com/office/drawing/2014/main" id="{9B4925DC-835F-6579-D342-250BFDCF5B9D}"/>
                </a:ext>
              </a:extLst>
            </p:cNvPr>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a:extLst>
                <a:ext uri="{FF2B5EF4-FFF2-40B4-BE49-F238E27FC236}">
                  <a16:creationId xmlns:a16="http://schemas.microsoft.com/office/drawing/2014/main" id="{292AD873-2892-EE12-3D4D-42C380F5456F}"/>
                </a:ext>
              </a:extLst>
            </p:cNvPr>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a:extLst>
              <a:ext uri="{FF2B5EF4-FFF2-40B4-BE49-F238E27FC236}">
                <a16:creationId xmlns:a16="http://schemas.microsoft.com/office/drawing/2014/main" id="{4A7CAB57-EDDE-624B-70DA-5E72DEFF2780}"/>
              </a:ext>
            </a:extLst>
          </p:cNvPr>
          <p:cNvGrpSpPr/>
          <p:nvPr/>
        </p:nvGrpSpPr>
        <p:grpSpPr>
          <a:xfrm rot="500708">
            <a:off x="4285992" y="8395496"/>
            <a:ext cx="5256909" cy="2700338"/>
            <a:chOff x="0" y="0"/>
            <a:chExt cx="1384536" cy="711200"/>
          </a:xfrm>
        </p:grpSpPr>
        <p:sp>
          <p:nvSpPr>
            <p:cNvPr id="30" name="Freeform 30">
              <a:extLst>
                <a:ext uri="{FF2B5EF4-FFF2-40B4-BE49-F238E27FC236}">
                  <a16:creationId xmlns:a16="http://schemas.microsoft.com/office/drawing/2014/main" id="{3F4F751D-5736-78A2-D6E4-3A515700BE28}"/>
                </a:ext>
              </a:extLst>
            </p:cNvPr>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a:extLst>
                <a:ext uri="{FF2B5EF4-FFF2-40B4-BE49-F238E27FC236}">
                  <a16:creationId xmlns:a16="http://schemas.microsoft.com/office/drawing/2014/main" id="{257FC0AA-E348-B214-89B5-4082465B4581}"/>
                </a:ext>
              </a:extLst>
            </p:cNvPr>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a:extLst>
              <a:ext uri="{FF2B5EF4-FFF2-40B4-BE49-F238E27FC236}">
                <a16:creationId xmlns:a16="http://schemas.microsoft.com/office/drawing/2014/main" id="{69A2287A-C58D-0EE8-17E8-1BFF4C656186}"/>
              </a:ext>
            </a:extLst>
          </p:cNvPr>
          <p:cNvGrpSpPr/>
          <p:nvPr/>
        </p:nvGrpSpPr>
        <p:grpSpPr>
          <a:xfrm rot="2562940">
            <a:off x="1840309" y="3475961"/>
            <a:ext cx="3299599" cy="2700338"/>
            <a:chOff x="0" y="0"/>
            <a:chExt cx="869030" cy="711200"/>
          </a:xfrm>
        </p:grpSpPr>
        <p:sp>
          <p:nvSpPr>
            <p:cNvPr id="33" name="Freeform 33">
              <a:extLst>
                <a:ext uri="{FF2B5EF4-FFF2-40B4-BE49-F238E27FC236}">
                  <a16:creationId xmlns:a16="http://schemas.microsoft.com/office/drawing/2014/main" id="{ED72F755-F9C2-085D-BA93-1A1B1693E04E}"/>
                </a:ext>
              </a:extLst>
            </p:cNvPr>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a:extLst>
                <a:ext uri="{FF2B5EF4-FFF2-40B4-BE49-F238E27FC236}">
                  <a16:creationId xmlns:a16="http://schemas.microsoft.com/office/drawing/2014/main" id="{1C7FC354-3EE2-043C-0D7E-293D8C6BD1DD}"/>
                </a:ext>
              </a:extLst>
            </p:cNvPr>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C8882597-4321-925A-70CB-14E865C457CB}"/>
              </a:ext>
            </a:extLst>
          </p:cNvPr>
          <p:cNvGrpSpPr/>
          <p:nvPr/>
        </p:nvGrpSpPr>
        <p:grpSpPr>
          <a:xfrm rot="3684998">
            <a:off x="4381538" y="4269048"/>
            <a:ext cx="2652117" cy="3510222"/>
            <a:chOff x="0" y="0"/>
            <a:chExt cx="698500" cy="924503"/>
          </a:xfrm>
        </p:grpSpPr>
        <p:sp>
          <p:nvSpPr>
            <p:cNvPr id="36" name="Freeform 36">
              <a:extLst>
                <a:ext uri="{FF2B5EF4-FFF2-40B4-BE49-F238E27FC236}">
                  <a16:creationId xmlns:a16="http://schemas.microsoft.com/office/drawing/2014/main" id="{18BA8756-0358-F8B5-1E84-FDE437B46E10}"/>
                </a:ext>
              </a:extLst>
            </p:cNvPr>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a:extLst>
                <a:ext uri="{FF2B5EF4-FFF2-40B4-BE49-F238E27FC236}">
                  <a16:creationId xmlns:a16="http://schemas.microsoft.com/office/drawing/2014/main" id="{E030717A-BB94-BF85-F3B4-B0F3733B613D}"/>
                </a:ext>
              </a:extLst>
            </p:cNvPr>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a:extLst>
              <a:ext uri="{FF2B5EF4-FFF2-40B4-BE49-F238E27FC236}">
                <a16:creationId xmlns:a16="http://schemas.microsoft.com/office/drawing/2014/main" id="{F1EC6C72-7BF3-0F73-E51E-BF803D6358BF}"/>
              </a:ext>
            </a:extLst>
          </p:cNvPr>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40" name="TextBox 40">
            <a:extLst>
              <a:ext uri="{FF2B5EF4-FFF2-40B4-BE49-F238E27FC236}">
                <a16:creationId xmlns:a16="http://schemas.microsoft.com/office/drawing/2014/main" id="{BF3C053B-8554-AE31-BD25-5C3FB9259212}"/>
              </a:ext>
            </a:extLst>
          </p:cNvPr>
          <p:cNvSpPr txBox="1"/>
          <p:nvPr/>
        </p:nvSpPr>
        <p:spPr>
          <a:xfrm>
            <a:off x="1271082" y="558110"/>
            <a:ext cx="15988218" cy="1180708"/>
          </a:xfrm>
          <a:prstGeom prst="rect">
            <a:avLst/>
          </a:prstGeom>
        </p:spPr>
        <p:txBody>
          <a:bodyPr lIns="0" tIns="0" rIns="0" bIns="0" rtlCol="0" anchor="t">
            <a:spAutoFit/>
          </a:bodyPr>
          <a:lstStyle/>
          <a:p>
            <a:pPr algn="ctr">
              <a:lnSpc>
                <a:spcPts val="9660"/>
              </a:lnSpc>
            </a:pPr>
            <a:r>
              <a:rPr lang="en-US" sz="6900" b="1" dirty="0">
                <a:solidFill>
                  <a:srgbClr val="FFFEF9"/>
                </a:solidFill>
                <a:latin typeface="Poppins Bold"/>
                <a:ea typeface="Poppins Bold"/>
                <a:cs typeface="Poppins Bold"/>
                <a:sym typeface="Poppins Bold"/>
              </a:rPr>
              <a:t>Speaker Certificate</a:t>
            </a:r>
          </a:p>
        </p:txBody>
      </p:sp>
      <p:sp>
        <p:nvSpPr>
          <p:cNvPr id="41" name="TextBox 41">
            <a:extLst>
              <a:ext uri="{FF2B5EF4-FFF2-40B4-BE49-F238E27FC236}">
                <a16:creationId xmlns:a16="http://schemas.microsoft.com/office/drawing/2014/main" id="{095B4D72-5DC7-89CD-D811-747F5A122877}"/>
              </a:ext>
            </a:extLst>
          </p:cNvPr>
          <p:cNvSpPr txBox="1"/>
          <p:nvPr/>
        </p:nvSpPr>
        <p:spPr>
          <a:xfrm>
            <a:off x="1271082" y="2440342"/>
            <a:ext cx="8115300" cy="6052491"/>
          </a:xfrm>
          <a:prstGeom prst="rect">
            <a:avLst/>
          </a:prstGeom>
        </p:spPr>
        <p:txBody>
          <a:bodyPr lIns="0" tIns="0" rIns="0" bIns="0" rtlCol="0" anchor="t">
            <a:spAutoFit/>
          </a:bodyPr>
          <a:lstStyle/>
          <a:p>
            <a:pPr>
              <a:lnSpc>
                <a:spcPts val="3359"/>
              </a:lnSpc>
            </a:pPr>
            <a:r>
              <a:rPr lang="en-US" sz="2399" b="1" dirty="0">
                <a:solidFill>
                  <a:srgbClr val="000000"/>
                </a:solidFill>
                <a:latin typeface="Poppins Bold"/>
                <a:ea typeface="Poppins Bold"/>
                <a:cs typeface="Poppins Bold"/>
                <a:sym typeface="Poppins Bold"/>
              </a:rPr>
              <a:t>Speaker Certificate in the sidebar shows the following inputs:</a:t>
            </a:r>
          </a:p>
          <a:p>
            <a:pPr marL="518158" lvl="1" indent="-259079">
              <a:lnSpc>
                <a:spcPts val="3359"/>
              </a:lnSpc>
              <a:buFont typeface="Arial"/>
              <a:buChar char="•"/>
            </a:pPr>
            <a:r>
              <a:rPr lang="en-US" sz="2399" b="1" dirty="0">
                <a:solidFill>
                  <a:srgbClr val="000000"/>
                </a:solidFill>
                <a:latin typeface="Poppins Bold"/>
                <a:ea typeface="Poppins Bold"/>
                <a:cs typeface="Poppins Bold"/>
                <a:sym typeface="Poppins Bold"/>
              </a:rPr>
              <a:t>Upload Certificates</a:t>
            </a:r>
          </a:p>
          <a:p>
            <a:pPr marL="1059179" lvl="2" indent="-342900">
              <a:lnSpc>
                <a:spcPts val="3359"/>
              </a:lnSpc>
              <a:buFont typeface="Arial" panose="020B0604020202020204" pitchFamily="34" charset="0"/>
              <a:buChar char="•"/>
            </a:pPr>
            <a:r>
              <a:rPr lang="en-US" sz="2399" b="1" dirty="0">
                <a:solidFill>
                  <a:srgbClr val="000000"/>
                </a:solidFill>
                <a:latin typeface="Poppins Bold"/>
                <a:ea typeface="Poppins Bold"/>
                <a:cs typeface="Poppins Bold"/>
                <a:sym typeface="Poppins Bold"/>
              </a:rPr>
              <a:t>Allows the admin to upload certificates</a:t>
            </a:r>
          </a:p>
          <a:p>
            <a:pPr marL="518158" lvl="1" indent="-259079">
              <a:lnSpc>
                <a:spcPts val="3359"/>
              </a:lnSpc>
              <a:buFont typeface="Arial"/>
              <a:buChar char="•"/>
            </a:pPr>
            <a:r>
              <a:rPr lang="en-US" sz="2399" b="1" dirty="0">
                <a:solidFill>
                  <a:srgbClr val="000000"/>
                </a:solidFill>
                <a:latin typeface="Poppins Bold"/>
                <a:ea typeface="Poppins Bold"/>
                <a:cs typeface="Poppins Bold"/>
                <a:sym typeface="Poppins Bold"/>
              </a:rPr>
              <a:t>Add Names</a:t>
            </a:r>
          </a:p>
          <a:p>
            <a:pPr marL="975358" lvl="2" indent="-259079">
              <a:lnSpc>
                <a:spcPts val="3359"/>
              </a:lnSpc>
              <a:buFont typeface="Arial"/>
              <a:buChar char="•"/>
            </a:pPr>
            <a:r>
              <a:rPr lang="en-US" sz="2399" b="1" dirty="0">
                <a:solidFill>
                  <a:srgbClr val="000000"/>
                </a:solidFill>
                <a:latin typeface="Poppins Bold"/>
                <a:ea typeface="Poppins Bold"/>
                <a:cs typeface="Poppins Bold"/>
                <a:sym typeface="Poppins Bold"/>
              </a:rPr>
              <a:t>Allows the admin to add multiple names to sign the certificates</a:t>
            </a:r>
          </a:p>
          <a:p>
            <a:pPr marL="518158" lvl="1" indent="-259079">
              <a:lnSpc>
                <a:spcPts val="3359"/>
              </a:lnSpc>
              <a:buFont typeface="Arial"/>
              <a:buChar char="•"/>
            </a:pPr>
            <a:r>
              <a:rPr lang="en-US" sz="2399" b="1" dirty="0">
                <a:solidFill>
                  <a:srgbClr val="000000"/>
                </a:solidFill>
                <a:latin typeface="Poppins Bold"/>
                <a:ea typeface="Poppins Bold"/>
                <a:cs typeface="Poppins Bold"/>
                <a:sym typeface="Poppins Bold"/>
              </a:rPr>
              <a:t>Add Signatures</a:t>
            </a:r>
          </a:p>
          <a:p>
            <a:pPr marL="975358" lvl="2" indent="-259079">
              <a:lnSpc>
                <a:spcPts val="3359"/>
              </a:lnSpc>
              <a:buFont typeface="Arial"/>
              <a:buChar char="•"/>
            </a:pPr>
            <a:r>
              <a:rPr lang="en-US" sz="2399" b="1" dirty="0">
                <a:solidFill>
                  <a:srgbClr val="000000"/>
                </a:solidFill>
                <a:latin typeface="Poppins Bold"/>
                <a:ea typeface="Poppins Bold"/>
                <a:cs typeface="Poppins Bold"/>
                <a:sym typeface="Poppins Bold"/>
              </a:rPr>
              <a:t>Allows the admin to upload signatures</a:t>
            </a:r>
          </a:p>
          <a:p>
            <a:pPr marL="518158" lvl="1" indent="-259079">
              <a:lnSpc>
                <a:spcPts val="3359"/>
              </a:lnSpc>
              <a:buFont typeface="Arial"/>
              <a:buChar char="•"/>
            </a:pPr>
            <a:r>
              <a:rPr lang="en-US" sz="2399" b="1" dirty="0">
                <a:solidFill>
                  <a:srgbClr val="000000"/>
                </a:solidFill>
                <a:latin typeface="Poppins Bold"/>
                <a:ea typeface="Poppins Bold"/>
                <a:cs typeface="Poppins Bold"/>
                <a:sym typeface="Poppins Bold"/>
              </a:rPr>
              <a:t>Manage Signatures</a:t>
            </a:r>
          </a:p>
          <a:p>
            <a:pPr marL="975358" lvl="2" indent="-259079">
              <a:lnSpc>
                <a:spcPts val="3359"/>
              </a:lnSpc>
              <a:buFont typeface="Arial"/>
              <a:buChar char="•"/>
            </a:pPr>
            <a:r>
              <a:rPr lang="en-US" sz="2399" b="1" dirty="0">
                <a:solidFill>
                  <a:srgbClr val="000000"/>
                </a:solidFill>
                <a:latin typeface="Poppins Bold"/>
                <a:ea typeface="Poppins Bold"/>
                <a:cs typeface="Poppins Bold"/>
                <a:sym typeface="Poppins Bold"/>
              </a:rPr>
              <a:t>Allows the admin to add or remove signatures.</a:t>
            </a:r>
          </a:p>
          <a:p>
            <a:pPr>
              <a:lnSpc>
                <a:spcPts val="3359"/>
              </a:lnSpc>
            </a:pPr>
            <a:endParaRPr lang="en-US" sz="2399" b="1" dirty="0">
              <a:solidFill>
                <a:srgbClr val="000000"/>
              </a:solidFill>
              <a:latin typeface="Poppins Bold"/>
              <a:ea typeface="Poppins Bold"/>
              <a:cs typeface="Poppins Bold"/>
              <a:sym typeface="Poppins Bold"/>
            </a:endParaRPr>
          </a:p>
          <a:p>
            <a:pPr>
              <a:lnSpc>
                <a:spcPts val="3079"/>
              </a:lnSpc>
            </a:pPr>
            <a:endParaRPr lang="en-US" sz="2399" b="1" dirty="0">
              <a:solidFill>
                <a:srgbClr val="000000"/>
              </a:solidFill>
              <a:latin typeface="Poppins Bold"/>
              <a:ea typeface="Poppins Bold"/>
              <a:cs typeface="Poppins Bold"/>
              <a:sym typeface="Poppins Bold"/>
            </a:endParaRPr>
          </a:p>
        </p:txBody>
      </p:sp>
      <p:pic>
        <p:nvPicPr>
          <p:cNvPr id="43" name="Picture 42">
            <a:extLst>
              <a:ext uri="{FF2B5EF4-FFF2-40B4-BE49-F238E27FC236}">
                <a16:creationId xmlns:a16="http://schemas.microsoft.com/office/drawing/2014/main" id="{CD3B8375-5638-F94E-F6C1-AC9ABFA49335}"/>
              </a:ext>
            </a:extLst>
          </p:cNvPr>
          <p:cNvPicPr>
            <a:picLocks noChangeAspect="1"/>
          </p:cNvPicPr>
          <p:nvPr/>
        </p:nvPicPr>
        <p:blipFill>
          <a:blip r:embed="rId3"/>
          <a:stretch>
            <a:fillRect/>
          </a:stretch>
        </p:blipFill>
        <p:spPr>
          <a:xfrm>
            <a:off x="9692737" y="2458363"/>
            <a:ext cx="6723570" cy="5465110"/>
          </a:xfrm>
          <a:prstGeom prst="rect">
            <a:avLst/>
          </a:prstGeom>
        </p:spPr>
      </p:pic>
    </p:spTree>
    <p:extLst>
      <p:ext uri="{BB962C8B-B14F-4D97-AF65-F5344CB8AC3E}">
        <p14:creationId xmlns:p14="http://schemas.microsoft.com/office/powerpoint/2010/main" val="190379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a:extLst>
            <a:ext uri="{FF2B5EF4-FFF2-40B4-BE49-F238E27FC236}">
              <a16:creationId xmlns:a16="http://schemas.microsoft.com/office/drawing/2014/main" id="{F8C33A9B-D472-0B33-4B13-0D244B00E71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953B7BD-D153-365C-AA6F-C36032C6BA50}"/>
              </a:ext>
            </a:extLst>
          </p:cNvPr>
          <p:cNvGrpSpPr/>
          <p:nvPr/>
        </p:nvGrpSpPr>
        <p:grpSpPr>
          <a:xfrm rot="-855552">
            <a:off x="-514350" y="1897923"/>
            <a:ext cx="3086100" cy="2700338"/>
            <a:chOff x="0" y="0"/>
            <a:chExt cx="812800" cy="711200"/>
          </a:xfrm>
        </p:grpSpPr>
        <p:sp>
          <p:nvSpPr>
            <p:cNvPr id="3" name="Freeform 3">
              <a:extLst>
                <a:ext uri="{FF2B5EF4-FFF2-40B4-BE49-F238E27FC236}">
                  <a16:creationId xmlns:a16="http://schemas.microsoft.com/office/drawing/2014/main" id="{75C63773-9D25-55A9-A0CB-5B2B6505473A}"/>
                </a:ext>
              </a:extLst>
            </p:cNvPr>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a:extLst>
                <a:ext uri="{FF2B5EF4-FFF2-40B4-BE49-F238E27FC236}">
                  <a16:creationId xmlns:a16="http://schemas.microsoft.com/office/drawing/2014/main" id="{6BE54329-36AA-5145-30E1-6DBD7BEC99B7}"/>
                </a:ext>
              </a:extLst>
            </p:cNvPr>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90BA939F-056C-ED3B-214F-01E526C7748B}"/>
              </a:ext>
            </a:extLst>
          </p:cNvPr>
          <p:cNvGrpSpPr/>
          <p:nvPr/>
        </p:nvGrpSpPr>
        <p:grpSpPr>
          <a:xfrm>
            <a:off x="1028700" y="514350"/>
            <a:ext cx="16230600" cy="1512421"/>
            <a:chOff x="0" y="0"/>
            <a:chExt cx="4274726" cy="398333"/>
          </a:xfrm>
        </p:grpSpPr>
        <p:sp>
          <p:nvSpPr>
            <p:cNvPr id="6" name="Freeform 6">
              <a:extLst>
                <a:ext uri="{FF2B5EF4-FFF2-40B4-BE49-F238E27FC236}">
                  <a16:creationId xmlns:a16="http://schemas.microsoft.com/office/drawing/2014/main" id="{B3FCBA50-549E-71CC-524D-AFC492D84603}"/>
                </a:ext>
              </a:extLst>
            </p:cNvPr>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a:extLst>
                <a:ext uri="{FF2B5EF4-FFF2-40B4-BE49-F238E27FC236}">
                  <a16:creationId xmlns:a16="http://schemas.microsoft.com/office/drawing/2014/main" id="{2615FA89-56D7-7AE8-1055-47C4720776E8}"/>
                </a:ext>
              </a:extLst>
            </p:cNvPr>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a:extLst>
              <a:ext uri="{FF2B5EF4-FFF2-40B4-BE49-F238E27FC236}">
                <a16:creationId xmlns:a16="http://schemas.microsoft.com/office/drawing/2014/main" id="{01F11322-B86E-53BA-83FE-A855324192A3}"/>
              </a:ext>
            </a:extLst>
          </p:cNvPr>
          <p:cNvGrpSpPr/>
          <p:nvPr/>
        </p:nvGrpSpPr>
        <p:grpSpPr>
          <a:xfrm rot="2620430">
            <a:off x="-1606622" y="4317487"/>
            <a:ext cx="3445361" cy="2881851"/>
            <a:chOff x="0" y="0"/>
            <a:chExt cx="812800" cy="679862"/>
          </a:xfrm>
        </p:grpSpPr>
        <p:sp>
          <p:nvSpPr>
            <p:cNvPr id="9" name="Freeform 9">
              <a:extLst>
                <a:ext uri="{FF2B5EF4-FFF2-40B4-BE49-F238E27FC236}">
                  <a16:creationId xmlns:a16="http://schemas.microsoft.com/office/drawing/2014/main" id="{DAAF93D4-3BA9-3DBB-656C-1BA2D2D1ABBC}"/>
                </a:ext>
              </a:extLst>
            </p:cNvPr>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a:extLst>
                <a:ext uri="{FF2B5EF4-FFF2-40B4-BE49-F238E27FC236}">
                  <a16:creationId xmlns:a16="http://schemas.microsoft.com/office/drawing/2014/main" id="{991705E2-19FB-FFC2-3117-94552535B7F4}"/>
                </a:ext>
              </a:extLst>
            </p:cNvPr>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1A89A1D2-F53A-E06D-4EA7-E966C1B394E3}"/>
              </a:ext>
            </a:extLst>
          </p:cNvPr>
          <p:cNvGrpSpPr/>
          <p:nvPr/>
        </p:nvGrpSpPr>
        <p:grpSpPr>
          <a:xfrm rot="6210201">
            <a:off x="586729" y="5264790"/>
            <a:ext cx="3388296" cy="2964759"/>
            <a:chOff x="0" y="0"/>
            <a:chExt cx="812800" cy="711200"/>
          </a:xfrm>
        </p:grpSpPr>
        <p:sp>
          <p:nvSpPr>
            <p:cNvPr id="12" name="Freeform 12">
              <a:extLst>
                <a:ext uri="{FF2B5EF4-FFF2-40B4-BE49-F238E27FC236}">
                  <a16:creationId xmlns:a16="http://schemas.microsoft.com/office/drawing/2014/main" id="{57296E05-F356-2AF3-6600-0E5AC90F5F09}"/>
                </a:ext>
              </a:extLst>
            </p:cNvPr>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a:extLst>
                <a:ext uri="{FF2B5EF4-FFF2-40B4-BE49-F238E27FC236}">
                  <a16:creationId xmlns:a16="http://schemas.microsoft.com/office/drawing/2014/main" id="{47CF3D25-3449-B18B-34D8-C5FB8213D046}"/>
                </a:ext>
              </a:extLst>
            </p:cNvPr>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97698179-03C1-504E-4D40-65C6EA0FA31B}"/>
              </a:ext>
            </a:extLst>
          </p:cNvPr>
          <p:cNvGrpSpPr/>
          <p:nvPr/>
        </p:nvGrpSpPr>
        <p:grpSpPr>
          <a:xfrm rot="2036903">
            <a:off x="767147" y="6947428"/>
            <a:ext cx="4576506" cy="2700338"/>
            <a:chOff x="0" y="0"/>
            <a:chExt cx="1205335" cy="711200"/>
          </a:xfrm>
        </p:grpSpPr>
        <p:sp>
          <p:nvSpPr>
            <p:cNvPr id="15" name="Freeform 15">
              <a:extLst>
                <a:ext uri="{FF2B5EF4-FFF2-40B4-BE49-F238E27FC236}">
                  <a16:creationId xmlns:a16="http://schemas.microsoft.com/office/drawing/2014/main" id="{45E1656D-AE66-BACE-0580-DDB9066489B7}"/>
                </a:ext>
              </a:extLst>
            </p:cNvPr>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a:extLst>
                <a:ext uri="{FF2B5EF4-FFF2-40B4-BE49-F238E27FC236}">
                  <a16:creationId xmlns:a16="http://schemas.microsoft.com/office/drawing/2014/main" id="{2200E368-A339-CCFD-0980-2063D0657C02}"/>
                </a:ext>
              </a:extLst>
            </p:cNvPr>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a:extLst>
              <a:ext uri="{FF2B5EF4-FFF2-40B4-BE49-F238E27FC236}">
                <a16:creationId xmlns:a16="http://schemas.microsoft.com/office/drawing/2014/main" id="{78F40274-6DE2-68EE-348E-0D652449D28B}"/>
              </a:ext>
            </a:extLst>
          </p:cNvPr>
          <p:cNvGrpSpPr/>
          <p:nvPr/>
        </p:nvGrpSpPr>
        <p:grpSpPr>
          <a:xfrm rot="-1478810">
            <a:off x="-1228088" y="7827131"/>
            <a:ext cx="3798903" cy="3153939"/>
            <a:chOff x="0" y="0"/>
            <a:chExt cx="1000534" cy="830667"/>
          </a:xfrm>
        </p:grpSpPr>
        <p:sp>
          <p:nvSpPr>
            <p:cNvPr id="18" name="Freeform 18">
              <a:extLst>
                <a:ext uri="{FF2B5EF4-FFF2-40B4-BE49-F238E27FC236}">
                  <a16:creationId xmlns:a16="http://schemas.microsoft.com/office/drawing/2014/main" id="{945AB25E-808A-B128-78CB-30A09834D1C4}"/>
                </a:ext>
              </a:extLst>
            </p:cNvPr>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a:extLst>
                <a:ext uri="{FF2B5EF4-FFF2-40B4-BE49-F238E27FC236}">
                  <a16:creationId xmlns:a16="http://schemas.microsoft.com/office/drawing/2014/main" id="{F0ECEDD3-7FB6-27B8-5811-56624B34BEB7}"/>
                </a:ext>
              </a:extLst>
            </p:cNvPr>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a:extLst>
              <a:ext uri="{FF2B5EF4-FFF2-40B4-BE49-F238E27FC236}">
                <a16:creationId xmlns:a16="http://schemas.microsoft.com/office/drawing/2014/main" id="{281A09AF-1B46-7D67-5545-9926D7B96463}"/>
              </a:ext>
            </a:extLst>
          </p:cNvPr>
          <p:cNvGrpSpPr/>
          <p:nvPr/>
        </p:nvGrpSpPr>
        <p:grpSpPr>
          <a:xfrm>
            <a:off x="1028700" y="2026771"/>
            <a:ext cx="16230600" cy="7231529"/>
            <a:chOff x="0" y="0"/>
            <a:chExt cx="4274726" cy="1904600"/>
          </a:xfrm>
        </p:grpSpPr>
        <p:sp>
          <p:nvSpPr>
            <p:cNvPr id="21" name="Freeform 21">
              <a:extLst>
                <a:ext uri="{FF2B5EF4-FFF2-40B4-BE49-F238E27FC236}">
                  <a16:creationId xmlns:a16="http://schemas.microsoft.com/office/drawing/2014/main" id="{AE7AA2DA-4305-0B99-7396-0BA11AFFA342}"/>
                </a:ext>
              </a:extLst>
            </p:cNvPr>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a:extLst>
                <a:ext uri="{FF2B5EF4-FFF2-40B4-BE49-F238E27FC236}">
                  <a16:creationId xmlns:a16="http://schemas.microsoft.com/office/drawing/2014/main" id="{9BBC2078-B419-BE67-0A61-D01146726A61}"/>
                </a:ext>
              </a:extLst>
            </p:cNvPr>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a:extLst>
              <a:ext uri="{FF2B5EF4-FFF2-40B4-BE49-F238E27FC236}">
                <a16:creationId xmlns:a16="http://schemas.microsoft.com/office/drawing/2014/main" id="{9B671A4A-D2C6-DA9C-3B80-4647399F9719}"/>
              </a:ext>
            </a:extLst>
          </p:cNvPr>
          <p:cNvGrpSpPr/>
          <p:nvPr/>
        </p:nvGrpSpPr>
        <p:grpSpPr>
          <a:xfrm>
            <a:off x="2027520" y="10081079"/>
            <a:ext cx="2170062" cy="788923"/>
            <a:chOff x="0" y="0"/>
            <a:chExt cx="1956272" cy="711200"/>
          </a:xfrm>
        </p:grpSpPr>
        <p:sp>
          <p:nvSpPr>
            <p:cNvPr id="24" name="Freeform 24">
              <a:extLst>
                <a:ext uri="{FF2B5EF4-FFF2-40B4-BE49-F238E27FC236}">
                  <a16:creationId xmlns:a16="http://schemas.microsoft.com/office/drawing/2014/main" id="{FD50AD4B-D09C-C7B6-B4F6-90281D0C7FD2}"/>
                </a:ext>
              </a:extLst>
            </p:cNvPr>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a:extLst>
                <a:ext uri="{FF2B5EF4-FFF2-40B4-BE49-F238E27FC236}">
                  <a16:creationId xmlns:a16="http://schemas.microsoft.com/office/drawing/2014/main" id="{D14F54F5-8396-E240-0959-E24EA3966D5B}"/>
                </a:ext>
              </a:extLst>
            </p:cNvPr>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a:extLst>
              <a:ext uri="{FF2B5EF4-FFF2-40B4-BE49-F238E27FC236}">
                <a16:creationId xmlns:a16="http://schemas.microsoft.com/office/drawing/2014/main" id="{53BEC710-BFFB-4FFD-D6E7-4EDE0954A701}"/>
              </a:ext>
            </a:extLst>
          </p:cNvPr>
          <p:cNvGrpSpPr/>
          <p:nvPr/>
        </p:nvGrpSpPr>
        <p:grpSpPr>
          <a:xfrm rot="5008937">
            <a:off x="3804873" y="7300455"/>
            <a:ext cx="3314236" cy="2700338"/>
            <a:chOff x="0" y="0"/>
            <a:chExt cx="872885" cy="711200"/>
          </a:xfrm>
        </p:grpSpPr>
        <p:sp>
          <p:nvSpPr>
            <p:cNvPr id="27" name="Freeform 27">
              <a:extLst>
                <a:ext uri="{FF2B5EF4-FFF2-40B4-BE49-F238E27FC236}">
                  <a16:creationId xmlns:a16="http://schemas.microsoft.com/office/drawing/2014/main" id="{803BEB8E-6C21-FDF6-5071-ACCE56BDE58E}"/>
                </a:ext>
              </a:extLst>
            </p:cNvPr>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a:extLst>
                <a:ext uri="{FF2B5EF4-FFF2-40B4-BE49-F238E27FC236}">
                  <a16:creationId xmlns:a16="http://schemas.microsoft.com/office/drawing/2014/main" id="{33071115-9E14-86B9-DCA2-01210F1C98D2}"/>
                </a:ext>
              </a:extLst>
            </p:cNvPr>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a:extLst>
              <a:ext uri="{FF2B5EF4-FFF2-40B4-BE49-F238E27FC236}">
                <a16:creationId xmlns:a16="http://schemas.microsoft.com/office/drawing/2014/main" id="{DED468FE-52D0-11EB-2BEF-0C53EAEEB0AA}"/>
              </a:ext>
            </a:extLst>
          </p:cNvPr>
          <p:cNvGrpSpPr/>
          <p:nvPr/>
        </p:nvGrpSpPr>
        <p:grpSpPr>
          <a:xfrm rot="500708">
            <a:off x="4285992" y="8395496"/>
            <a:ext cx="5256909" cy="2700338"/>
            <a:chOff x="0" y="0"/>
            <a:chExt cx="1384536" cy="711200"/>
          </a:xfrm>
        </p:grpSpPr>
        <p:sp>
          <p:nvSpPr>
            <p:cNvPr id="30" name="Freeform 30">
              <a:extLst>
                <a:ext uri="{FF2B5EF4-FFF2-40B4-BE49-F238E27FC236}">
                  <a16:creationId xmlns:a16="http://schemas.microsoft.com/office/drawing/2014/main" id="{E6B42F98-4EB5-ABD6-605B-B7D7E7F6ED7D}"/>
                </a:ext>
              </a:extLst>
            </p:cNvPr>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a:extLst>
                <a:ext uri="{FF2B5EF4-FFF2-40B4-BE49-F238E27FC236}">
                  <a16:creationId xmlns:a16="http://schemas.microsoft.com/office/drawing/2014/main" id="{7EDBDE2F-F5FC-45B3-785D-7DBE79BA1400}"/>
                </a:ext>
              </a:extLst>
            </p:cNvPr>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a:extLst>
              <a:ext uri="{FF2B5EF4-FFF2-40B4-BE49-F238E27FC236}">
                <a16:creationId xmlns:a16="http://schemas.microsoft.com/office/drawing/2014/main" id="{F3595B43-E2A4-FA5F-814A-9FD7787FC0BB}"/>
              </a:ext>
            </a:extLst>
          </p:cNvPr>
          <p:cNvGrpSpPr/>
          <p:nvPr/>
        </p:nvGrpSpPr>
        <p:grpSpPr>
          <a:xfrm rot="2562940">
            <a:off x="1840309" y="3475961"/>
            <a:ext cx="3299599" cy="2700338"/>
            <a:chOff x="0" y="0"/>
            <a:chExt cx="869030" cy="711200"/>
          </a:xfrm>
        </p:grpSpPr>
        <p:sp>
          <p:nvSpPr>
            <p:cNvPr id="33" name="Freeform 33">
              <a:extLst>
                <a:ext uri="{FF2B5EF4-FFF2-40B4-BE49-F238E27FC236}">
                  <a16:creationId xmlns:a16="http://schemas.microsoft.com/office/drawing/2014/main" id="{5AD67DD9-5FC2-FD8C-EBC0-B19C0AF1A801}"/>
                </a:ext>
              </a:extLst>
            </p:cNvPr>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a:extLst>
                <a:ext uri="{FF2B5EF4-FFF2-40B4-BE49-F238E27FC236}">
                  <a16:creationId xmlns:a16="http://schemas.microsoft.com/office/drawing/2014/main" id="{D624B4A0-04B3-CFA4-AF40-C07CAF12C8D5}"/>
                </a:ext>
              </a:extLst>
            </p:cNvPr>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DF65921E-B947-5D0B-13D7-F562ABB37511}"/>
              </a:ext>
            </a:extLst>
          </p:cNvPr>
          <p:cNvGrpSpPr/>
          <p:nvPr/>
        </p:nvGrpSpPr>
        <p:grpSpPr>
          <a:xfrm rot="3684998">
            <a:off x="4381538" y="4269048"/>
            <a:ext cx="2652117" cy="3510222"/>
            <a:chOff x="0" y="0"/>
            <a:chExt cx="698500" cy="924503"/>
          </a:xfrm>
        </p:grpSpPr>
        <p:sp>
          <p:nvSpPr>
            <p:cNvPr id="36" name="Freeform 36">
              <a:extLst>
                <a:ext uri="{FF2B5EF4-FFF2-40B4-BE49-F238E27FC236}">
                  <a16:creationId xmlns:a16="http://schemas.microsoft.com/office/drawing/2014/main" id="{B935FA0F-2308-6737-86AB-61C6F1E91BE7}"/>
                </a:ext>
              </a:extLst>
            </p:cNvPr>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a:extLst>
                <a:ext uri="{FF2B5EF4-FFF2-40B4-BE49-F238E27FC236}">
                  <a16:creationId xmlns:a16="http://schemas.microsoft.com/office/drawing/2014/main" id="{1A33498A-9E4F-8B0F-A9EF-5AAB71BF451B}"/>
                </a:ext>
              </a:extLst>
            </p:cNvPr>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a:extLst>
              <a:ext uri="{FF2B5EF4-FFF2-40B4-BE49-F238E27FC236}">
                <a16:creationId xmlns:a16="http://schemas.microsoft.com/office/drawing/2014/main" id="{7B9E4230-69C8-CC83-6806-4356D2E342AF}"/>
              </a:ext>
            </a:extLst>
          </p:cNvPr>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40" name="TextBox 40">
            <a:extLst>
              <a:ext uri="{FF2B5EF4-FFF2-40B4-BE49-F238E27FC236}">
                <a16:creationId xmlns:a16="http://schemas.microsoft.com/office/drawing/2014/main" id="{AA638F98-2569-49C5-04CF-B58EC5F48FA6}"/>
              </a:ext>
            </a:extLst>
          </p:cNvPr>
          <p:cNvSpPr txBox="1"/>
          <p:nvPr/>
        </p:nvSpPr>
        <p:spPr>
          <a:xfrm>
            <a:off x="1271082" y="558110"/>
            <a:ext cx="15988218" cy="1180708"/>
          </a:xfrm>
          <a:prstGeom prst="rect">
            <a:avLst/>
          </a:prstGeom>
        </p:spPr>
        <p:txBody>
          <a:bodyPr lIns="0" tIns="0" rIns="0" bIns="0" rtlCol="0" anchor="t">
            <a:spAutoFit/>
          </a:bodyPr>
          <a:lstStyle/>
          <a:p>
            <a:pPr algn="ctr">
              <a:lnSpc>
                <a:spcPts val="9660"/>
              </a:lnSpc>
            </a:pPr>
            <a:r>
              <a:rPr lang="en-US" sz="6900" b="1" dirty="0">
                <a:solidFill>
                  <a:srgbClr val="FFFEF9"/>
                </a:solidFill>
                <a:latin typeface="Poppins Bold"/>
                <a:ea typeface="Poppins Bold"/>
                <a:cs typeface="Poppins Bold"/>
                <a:sym typeface="Poppins Bold"/>
              </a:rPr>
              <a:t>Speaker Certificate</a:t>
            </a:r>
          </a:p>
        </p:txBody>
      </p:sp>
      <p:sp>
        <p:nvSpPr>
          <p:cNvPr id="41" name="TextBox 41">
            <a:extLst>
              <a:ext uri="{FF2B5EF4-FFF2-40B4-BE49-F238E27FC236}">
                <a16:creationId xmlns:a16="http://schemas.microsoft.com/office/drawing/2014/main" id="{77EA2F6A-35DE-AE27-AC0C-77C4C590A876}"/>
              </a:ext>
            </a:extLst>
          </p:cNvPr>
          <p:cNvSpPr txBox="1"/>
          <p:nvPr/>
        </p:nvSpPr>
        <p:spPr>
          <a:xfrm>
            <a:off x="1271082" y="2440342"/>
            <a:ext cx="8115300" cy="3436390"/>
          </a:xfrm>
          <a:prstGeom prst="rect">
            <a:avLst/>
          </a:prstGeom>
        </p:spPr>
        <p:txBody>
          <a:bodyPr lIns="0" tIns="0" rIns="0" bIns="0" rtlCol="0" anchor="t">
            <a:spAutoFit/>
          </a:bodyPr>
          <a:lstStyle/>
          <a:p>
            <a:pPr>
              <a:lnSpc>
                <a:spcPts val="3359"/>
              </a:lnSpc>
            </a:pPr>
            <a:r>
              <a:rPr lang="en-US" sz="2399" b="1" dirty="0">
                <a:solidFill>
                  <a:srgbClr val="000000"/>
                </a:solidFill>
                <a:latin typeface="Poppins Bold"/>
                <a:ea typeface="Poppins Bold"/>
                <a:cs typeface="Poppins Bold"/>
                <a:sym typeface="Poppins Bold"/>
              </a:rPr>
              <a:t>After clicking next:</a:t>
            </a:r>
          </a:p>
          <a:p>
            <a:pPr marL="518158" lvl="1" indent="-259079">
              <a:lnSpc>
                <a:spcPts val="3359"/>
              </a:lnSpc>
              <a:buFont typeface="Arial"/>
              <a:buChar char="•"/>
            </a:pPr>
            <a:r>
              <a:rPr lang="en-US" sz="2399" b="1" dirty="0">
                <a:solidFill>
                  <a:srgbClr val="000000"/>
                </a:solidFill>
                <a:latin typeface="Poppins Bold"/>
                <a:ea typeface="Poppins Bold"/>
                <a:cs typeface="Poppins Bold"/>
                <a:sym typeface="Poppins Bold"/>
              </a:rPr>
              <a:t>Allows the admin to add the names of the speaker/s</a:t>
            </a:r>
          </a:p>
          <a:p>
            <a:pPr marL="601979" lvl="1" indent="-342900">
              <a:lnSpc>
                <a:spcPts val="3359"/>
              </a:lnSpc>
              <a:buFont typeface="Arial" panose="020B0604020202020204" pitchFamily="34" charset="0"/>
              <a:buChar char="•"/>
            </a:pPr>
            <a:r>
              <a:rPr lang="en-US" sz="2399" b="1" dirty="0">
                <a:solidFill>
                  <a:srgbClr val="000000"/>
                </a:solidFill>
                <a:latin typeface="Poppins Bold"/>
                <a:ea typeface="Poppins Bold"/>
                <a:cs typeface="Poppins Bold"/>
                <a:sym typeface="Poppins Bold"/>
              </a:rPr>
              <a:t>Download all certificates button</a:t>
            </a:r>
          </a:p>
          <a:p>
            <a:pPr marL="1059179" lvl="2" indent="-342900">
              <a:lnSpc>
                <a:spcPts val="3359"/>
              </a:lnSpc>
              <a:buFont typeface="Arial" panose="020B0604020202020204" pitchFamily="34" charset="0"/>
              <a:buChar char="•"/>
            </a:pPr>
            <a:r>
              <a:rPr lang="en-US" sz="2399" b="1" dirty="0">
                <a:solidFill>
                  <a:srgbClr val="000000"/>
                </a:solidFill>
                <a:latin typeface="Poppins Bold"/>
                <a:ea typeface="Poppins Bold"/>
                <a:cs typeface="Poppins Bold"/>
                <a:sym typeface="Poppins Bold"/>
              </a:rPr>
              <a:t>When clicked, downloads all certificates of the respective names listed simultaneously</a:t>
            </a:r>
          </a:p>
          <a:p>
            <a:pPr>
              <a:lnSpc>
                <a:spcPts val="3359"/>
              </a:lnSpc>
            </a:pPr>
            <a:endParaRPr lang="en-US" sz="2399" b="1" dirty="0">
              <a:solidFill>
                <a:srgbClr val="000000"/>
              </a:solidFill>
              <a:latin typeface="Poppins Bold"/>
              <a:ea typeface="Poppins Bold"/>
              <a:cs typeface="Poppins Bold"/>
              <a:sym typeface="Poppins Bold"/>
            </a:endParaRPr>
          </a:p>
          <a:p>
            <a:pPr>
              <a:lnSpc>
                <a:spcPts val="3079"/>
              </a:lnSpc>
            </a:pPr>
            <a:endParaRPr lang="en-US" sz="2399" b="1" dirty="0">
              <a:solidFill>
                <a:srgbClr val="000000"/>
              </a:solidFill>
              <a:latin typeface="Poppins Bold"/>
              <a:ea typeface="Poppins Bold"/>
              <a:cs typeface="Poppins Bold"/>
              <a:sym typeface="Poppins Bold"/>
            </a:endParaRPr>
          </a:p>
        </p:txBody>
      </p:sp>
      <p:pic>
        <p:nvPicPr>
          <p:cNvPr id="42" name="Picture 41">
            <a:extLst>
              <a:ext uri="{FF2B5EF4-FFF2-40B4-BE49-F238E27FC236}">
                <a16:creationId xmlns:a16="http://schemas.microsoft.com/office/drawing/2014/main" id="{A187A9FA-6EFE-7126-9A5F-E0142A0DF070}"/>
              </a:ext>
            </a:extLst>
          </p:cNvPr>
          <p:cNvPicPr>
            <a:picLocks noChangeAspect="1"/>
          </p:cNvPicPr>
          <p:nvPr/>
        </p:nvPicPr>
        <p:blipFill>
          <a:blip r:embed="rId3"/>
          <a:stretch>
            <a:fillRect/>
          </a:stretch>
        </p:blipFill>
        <p:spPr>
          <a:xfrm>
            <a:off x="9544694" y="3313401"/>
            <a:ext cx="6401693" cy="3591426"/>
          </a:xfrm>
          <a:prstGeom prst="rect">
            <a:avLst/>
          </a:prstGeom>
          <a:ln>
            <a:solidFill>
              <a:schemeClr val="tx1"/>
            </a:solidFill>
          </a:ln>
        </p:spPr>
      </p:pic>
    </p:spTree>
    <p:extLst>
      <p:ext uri="{BB962C8B-B14F-4D97-AF65-F5344CB8AC3E}">
        <p14:creationId xmlns:p14="http://schemas.microsoft.com/office/powerpoint/2010/main" val="393086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443</Words>
  <Application>Microsoft Office PowerPoint</Application>
  <PresentationFormat>Custom</PresentationFormat>
  <Paragraphs>61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Canva Sans Bold</vt:lpstr>
      <vt:lpstr>Poppins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Walkthrough Template</dc:title>
  <cp:lastModifiedBy>Jade Maurice P. Jimenez</cp:lastModifiedBy>
  <cp:revision>3</cp:revision>
  <dcterms:created xsi:type="dcterms:W3CDTF">2006-08-16T00:00:00Z</dcterms:created>
  <dcterms:modified xsi:type="dcterms:W3CDTF">2025-07-07T00:10:34Z</dcterms:modified>
  <dc:identifier>DAGqsFFLso0</dc:identifier>
</cp:coreProperties>
</file>