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0" r:id="rId3"/>
    <p:sldId id="257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59D"/>
    <a:srgbClr val="35B19D"/>
    <a:srgbClr val="000000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10" autoAdjust="0"/>
    <p:restoredTop sz="95596" autoAdjust="0"/>
  </p:normalViewPr>
  <p:slideViewPr>
    <p:cSldViewPr>
      <p:cViewPr>
        <p:scale>
          <a:sx n="81" d="100"/>
          <a:sy n="81" d="100"/>
        </p:scale>
        <p:origin x="1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FDF13C-7B5E-4A65-86C1-71B0B46156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14CA4-E1DC-4A41-BDFA-1EC0BAE90BF9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BDEBF-E2DF-4D4B-9DFB-44314BC45515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B8523-011E-4CF5-9D5F-C73816D7BCC2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BDEBF-E2DF-4D4B-9DFB-44314BC45515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BDEBF-E2DF-4D4B-9DFB-44314BC45515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BDEBF-E2DF-4D4B-9DFB-44314BC45515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7650" y="2924175"/>
            <a:ext cx="3009900" cy="7048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650" y="3829050"/>
            <a:ext cx="3009900" cy="6858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171700" cy="59531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" y="142875"/>
            <a:ext cx="6362700" cy="5953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66800" y="1447800"/>
            <a:ext cx="3581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581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" y="142875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4478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4282" y="3071810"/>
            <a:ext cx="3009900" cy="1643074"/>
          </a:xfrm>
        </p:spPr>
        <p:txBody>
          <a:bodyPr/>
          <a:lstStyle/>
          <a:p>
            <a:pPr algn="l"/>
            <a:r>
              <a:rPr lang="ru-RU" sz="2000" dirty="0" smtClean="0"/>
              <a:t>Коваленко </a:t>
            </a:r>
            <a:r>
              <a:rPr lang="ru-RU" sz="2000" dirty="0" smtClean="0"/>
              <a:t>Александр</a:t>
            </a:r>
            <a:endParaRPr lang="ru-RU" sz="2000" dirty="0" smtClean="0"/>
          </a:p>
          <a:p>
            <a:pPr algn="l"/>
            <a:r>
              <a:rPr lang="ru-RU" sz="2000" dirty="0" err="1" smtClean="0"/>
              <a:t>Ларькин</a:t>
            </a:r>
            <a:r>
              <a:rPr lang="ru-RU" sz="2000" dirty="0" smtClean="0"/>
              <a:t> </a:t>
            </a:r>
            <a:r>
              <a:rPr lang="ru-RU" sz="2000" dirty="0" smtClean="0"/>
              <a:t>Дмитрий</a:t>
            </a:r>
            <a:endParaRPr lang="ru-RU" sz="2000" dirty="0" smtClean="0"/>
          </a:p>
          <a:p>
            <a:pPr algn="l"/>
            <a:r>
              <a:rPr lang="ru-RU" sz="2000" dirty="0" smtClean="0"/>
              <a:t>Молодцов </a:t>
            </a:r>
            <a:r>
              <a:rPr lang="ru-RU" sz="2000" dirty="0" smtClean="0"/>
              <a:t>Сергей</a:t>
            </a:r>
            <a:endParaRPr lang="ru-RU" sz="2000" dirty="0" smtClean="0"/>
          </a:p>
          <a:p>
            <a:pPr algn="l"/>
            <a:r>
              <a:rPr lang="ru-RU" sz="2000" dirty="0" smtClean="0"/>
              <a:t>Мустафина </a:t>
            </a:r>
            <a:r>
              <a:rPr lang="ru-RU" sz="2000" dirty="0" smtClean="0"/>
              <a:t>Алина</a:t>
            </a:r>
            <a:endParaRPr lang="ru-RU" sz="2000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14282" y="2285992"/>
            <a:ext cx="3286148" cy="704850"/>
          </a:xfrm>
        </p:spPr>
        <p:txBody>
          <a:bodyPr/>
          <a:lstStyle/>
          <a:p>
            <a:r>
              <a:rPr lang="en-US" sz="4000" dirty="0" smtClean="0"/>
              <a:t>Smart Home</a:t>
            </a:r>
            <a:endParaRPr lang="ru-RU" sz="4000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572100" y="6286496"/>
            <a:ext cx="35719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 smtClean="0">
                <a:latin typeface="+mn-lt"/>
              </a:rPr>
              <a:t>Наставник: Гиревой Тимур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3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</a:rPr>
              <a:t>Описание проекта и цели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1600" dirty="0" smtClean="0">
                <a:latin typeface="Verdana" pitchFamily="34" charset="0"/>
                <a:ea typeface="굴림" charset="-127"/>
              </a:rPr>
              <a:t>«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Smart Home</a:t>
            </a:r>
            <a:r>
              <a:rPr lang="ru-RU" altLang="ko-KR" sz="1600" dirty="0" smtClean="0">
                <a:latin typeface="Verdana" pitchFamily="34" charset="0"/>
                <a:ea typeface="굴림" charset="-127"/>
              </a:rPr>
              <a:t>» - приложение домашней автоматизации управления оборудованиями.</a:t>
            </a:r>
          </a:p>
          <a:p>
            <a:pPr>
              <a:lnSpc>
                <a:spcPct val="80000"/>
              </a:lnSpc>
              <a:buNone/>
            </a:pPr>
            <a:endParaRPr lang="ru-RU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ru-RU" altLang="ko-KR" sz="1600" dirty="0" smtClean="0">
                <a:latin typeface="Verdana" pitchFamily="34" charset="0"/>
                <a:ea typeface="굴림" charset="-127"/>
              </a:rPr>
              <a:t>Цели проекта:</a:t>
            </a:r>
            <a:endParaRPr lang="en-US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1600" dirty="0" smtClean="0">
                <a:latin typeface="Verdana" pitchFamily="34" charset="0"/>
                <a:ea typeface="굴림" charset="-127"/>
              </a:rPr>
              <a:t>Экономия времени на домашние дела. </a:t>
            </a:r>
          </a:p>
          <a:p>
            <a:pPr>
              <a:lnSpc>
                <a:spcPct val="80000"/>
              </a:lnSpc>
            </a:pPr>
            <a:r>
              <a:rPr lang="ru-RU" altLang="ko-KR" sz="1600" dirty="0" smtClean="0">
                <a:latin typeface="Verdana" pitchFamily="34" charset="0"/>
                <a:ea typeface="굴림" charset="-127"/>
              </a:rPr>
              <a:t>Возможность управления устройствами в доме из любой точки мира.</a:t>
            </a:r>
          </a:p>
          <a:p>
            <a:pPr>
              <a:lnSpc>
                <a:spcPct val="80000"/>
              </a:lnSpc>
            </a:pPr>
            <a:r>
              <a:rPr lang="ru-RU" altLang="ko-KR" sz="1600" dirty="0" smtClean="0">
                <a:latin typeface="Verdana" pitchFamily="34" charset="0"/>
                <a:ea typeface="굴림" charset="-127"/>
              </a:rPr>
              <a:t>Экономия ресурсов за счёт продуманных сценариев работы устройств.</a:t>
            </a:r>
          </a:p>
          <a:p>
            <a:pPr>
              <a:lnSpc>
                <a:spcPct val="80000"/>
              </a:lnSpc>
            </a:pPr>
            <a:r>
              <a:rPr lang="ru-RU" altLang="ko-KR" sz="1600" dirty="0" smtClean="0">
                <a:latin typeface="Verdana" pitchFamily="34" charset="0"/>
                <a:ea typeface="굴림" charset="-127"/>
              </a:rPr>
              <a:t>Уведомление пользователя об аварийных ситуациях.</a:t>
            </a:r>
          </a:p>
          <a:p>
            <a:pPr>
              <a:lnSpc>
                <a:spcPct val="80000"/>
              </a:lnSpc>
            </a:pPr>
            <a:r>
              <a:rPr lang="ru-RU" altLang="ko-KR" sz="1600" dirty="0" smtClean="0">
                <a:latin typeface="Verdana" pitchFamily="34" charset="0"/>
                <a:ea typeface="굴림" charset="-127"/>
              </a:rPr>
              <a:t>Создание открытой системы, </a:t>
            </a:r>
            <a:r>
              <a:rPr lang="ru-RU" altLang="ko-KR" sz="1600" dirty="0" smtClean="0">
                <a:latin typeface="Verdana" pitchFamily="34" charset="0"/>
                <a:ea typeface="굴림" charset="-127"/>
              </a:rPr>
              <a:t>которую можно дополнять </a:t>
            </a:r>
            <a:r>
              <a:rPr lang="ru-RU" altLang="ko-KR" sz="1600" dirty="0" smtClean="0">
                <a:latin typeface="Verdana" pitchFamily="34" charset="0"/>
                <a:ea typeface="굴림" charset="-127"/>
              </a:rPr>
              <a:t>компонентами.</a:t>
            </a:r>
            <a:endParaRPr lang="ru-RU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ru-RU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1600" dirty="0" smtClean="0">
                <a:latin typeface="Verdana" pitchFamily="34" charset="0"/>
                <a:ea typeface="굴림" charset="-127"/>
              </a:rPr>
              <a:t>В </a:t>
            </a:r>
            <a:r>
              <a:rPr lang="ru-RU" altLang="ko-KR" sz="1600" dirty="0" smtClean="0">
                <a:latin typeface="Verdana" pitchFamily="34" charset="0"/>
                <a:ea typeface="굴림" charset="-127"/>
              </a:rPr>
              <a:t>рамках учебного курса – применение на практике технологий, </a:t>
            </a:r>
            <a:r>
              <a:rPr lang="ru-RU" altLang="ko-KR" sz="1600" dirty="0" smtClean="0">
                <a:latin typeface="Verdana" pitchFamily="34" charset="0"/>
                <a:ea typeface="굴림" charset="-127"/>
              </a:rPr>
              <a:t>изучаемых </a:t>
            </a:r>
            <a:r>
              <a:rPr lang="ru-RU" altLang="ko-KR" sz="1600" dirty="0" smtClean="0">
                <a:latin typeface="Verdana" pitchFamily="34" charset="0"/>
                <a:ea typeface="굴림" charset="-127"/>
              </a:rPr>
              <a:t>на курсе. 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Архитектура</a:t>
            </a:r>
            <a:endParaRPr lang="ru-RU" sz="4000" dirty="0"/>
          </a:p>
        </p:txBody>
      </p:sp>
      <p:pic>
        <p:nvPicPr>
          <p:cNvPr id="10" name="Содержимое 9" descr="arcitecture_1.2 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802" y="893880"/>
            <a:ext cx="7538878" cy="57498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3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</a:rPr>
              <a:t>Технологии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굴림" charset="-127"/>
              </a:rPr>
              <a:t>JDK – 1.8 </a:t>
            </a:r>
            <a:r>
              <a:rPr lang="ru-RU" altLang="ko-KR" sz="1600" dirty="0" smtClean="0">
                <a:latin typeface="Verdana" pitchFamily="34" charset="0"/>
                <a:ea typeface="굴림" charset="-127"/>
              </a:rPr>
              <a:t>или выше</a:t>
            </a: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굴림" charset="-127"/>
              </a:rPr>
              <a:t>Spring Boot – 2.2.4.RELEASE</a:t>
            </a:r>
            <a:endParaRPr lang="ru-RU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굴림" charset="-127"/>
              </a:rPr>
              <a:t>Spring Framework – 5.2.2.RELEASE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굴림" charset="-127"/>
              </a:rPr>
              <a:t>Spring Security – 2.2.4.RELEASE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굴림" charset="-127"/>
              </a:rPr>
              <a:t>Spring Data – 2.2.4.RELEASE</a:t>
            </a:r>
            <a:endParaRPr lang="en-US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굴림" charset="-127"/>
              </a:rPr>
              <a:t>JWT – 0.9.1</a:t>
            </a: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Verdana" pitchFamily="34" charset="0"/>
                <a:ea typeface="굴림" charset="-127"/>
              </a:rPr>
              <a:t>Mqtt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 java lib – 1.0.2</a:t>
            </a: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Verdana" pitchFamily="34" charset="0"/>
                <a:ea typeface="굴림" charset="-127"/>
              </a:rPr>
              <a:t>Mosquitto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 message broker – 3.1</a:t>
            </a:r>
            <a:endParaRPr lang="en-US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Verdana" pitchFamily="34" charset="0"/>
                <a:ea typeface="굴림" charset="-127"/>
              </a:rPr>
              <a:t>PostgreSQL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 – 42.2.8</a:t>
            </a:r>
            <a:endParaRPr lang="ru-RU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굴림" charset="-127"/>
              </a:rPr>
              <a:t>Lombok – 1.18.8</a:t>
            </a:r>
          </a:p>
          <a:p>
            <a:pPr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굴림" charset="-127"/>
              </a:rPr>
              <a:t>Eureka – 1.4.7.RELEASE</a:t>
            </a: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Verdana" pitchFamily="34" charset="0"/>
                <a:ea typeface="굴림" charset="-127"/>
              </a:rPr>
              <a:t>Zuul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– 2.2.1.RELEASE</a:t>
            </a:r>
            <a:endParaRPr lang="ru-RU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Verdana" pitchFamily="34" charset="0"/>
                <a:ea typeface="굴림" charset="-127"/>
              </a:rPr>
              <a:t>Liquibase</a:t>
            </a:r>
            <a:endParaRPr lang="en-US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Verdana" pitchFamily="34" charset="0"/>
                <a:ea typeface="굴림" charset="-127"/>
              </a:rPr>
              <a:t>Gradle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 – 5.2.1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3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</a:rPr>
              <a:t>Результаты работы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3000372"/>
            <a:ext cx="7358082" cy="715963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Благодарим за внимание!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888888"/>
      </a:lt2>
      <a:accent1>
        <a:srgbClr val="9E9E9E"/>
      </a:accent1>
      <a:accent2>
        <a:srgbClr val="BEBEBE"/>
      </a:accent2>
      <a:accent3>
        <a:srgbClr val="FFFFFF"/>
      </a:accent3>
      <a:accent4>
        <a:srgbClr val="404040"/>
      </a:accent4>
      <a:accent5>
        <a:srgbClr val="CCCCCC"/>
      </a:accent5>
      <a:accent6>
        <a:srgbClr val="ACACAC"/>
      </a:accent6>
      <a:hlink>
        <a:srgbClr val="FFA21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617180"/>
        </a:lt2>
        <a:accent1>
          <a:srgbClr val="85919F"/>
        </a:accent1>
        <a:accent2>
          <a:srgbClr val="96A3AF"/>
        </a:accent2>
        <a:accent3>
          <a:srgbClr val="FFFFFF"/>
        </a:accent3>
        <a:accent4>
          <a:srgbClr val="404040"/>
        </a:accent4>
        <a:accent5>
          <a:srgbClr val="C2C7CD"/>
        </a:accent5>
        <a:accent6>
          <a:srgbClr val="87939E"/>
        </a:accent6>
        <a:hlink>
          <a:srgbClr val="AFB9C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C8C8C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F2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D0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397AF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3892F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FFC90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888888"/>
        </a:lt2>
        <a:accent1>
          <a:srgbClr val="9E9E9E"/>
        </a:accent1>
        <a:accent2>
          <a:srgbClr val="BEBEBE"/>
        </a:accent2>
        <a:accent3>
          <a:srgbClr val="FFFFFF"/>
        </a:accent3>
        <a:accent4>
          <a:srgbClr val="404040"/>
        </a:accent4>
        <a:accent5>
          <a:srgbClr val="CCCCCC"/>
        </a:accent5>
        <a:accent6>
          <a:srgbClr val="ACACAC"/>
        </a:accent6>
        <a:hlink>
          <a:srgbClr val="FFA21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984</TotalTime>
  <Words>150</Words>
  <Application>Microsoft Office PowerPoint</Application>
  <PresentationFormat>Экран (4:3)</PresentationFormat>
  <Paragraphs>42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powerpoint-template</vt:lpstr>
      <vt:lpstr>Smart Home</vt:lpstr>
      <vt:lpstr>Описание проекта и цели</vt:lpstr>
      <vt:lpstr>Архитектура</vt:lpstr>
      <vt:lpstr>Технологии</vt:lpstr>
      <vt:lpstr>Результаты работы</vt:lpstr>
      <vt:lpstr>Благодарим за внимание!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Пользователь Windows</dc:creator>
  <cp:lastModifiedBy>Пользователь Windows</cp:lastModifiedBy>
  <cp:revision>22</cp:revision>
  <dcterms:created xsi:type="dcterms:W3CDTF">2020-02-29T18:34:32Z</dcterms:created>
  <dcterms:modified xsi:type="dcterms:W3CDTF">2020-03-01T11:00:16Z</dcterms:modified>
</cp:coreProperties>
</file>