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4656d41c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4656d41c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5bbbf70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5bbbf70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72f1015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72f1015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72f1015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72f1015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7575"/>
            <a:ext cx="9144001" cy="51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473108" y="-6758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Next?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08550" y="1467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Sarah Larkin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850" y="29732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13700" r="9547" t="0"/>
          <a:stretch/>
        </p:blipFill>
        <p:spPr>
          <a:xfrm>
            <a:off x="3222447" y="0"/>
            <a:ext cx="59215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42050" y="1166425"/>
            <a:ext cx="2977800" cy="3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Fictional Company called Where Next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Supplying ready to eat food for outdoor recreational </a:t>
            </a:r>
            <a:r>
              <a:rPr lang="en"/>
              <a:t>activities</a:t>
            </a:r>
            <a:r>
              <a:rPr lang="en"/>
              <a:t> taking place across the world.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This includes anything from Camping in the UK, a DofE expedition or a charity mountain climb overseas.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International supply chain.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The database contains the customer, supplier, logistics provider data as well as stock list and sales over a specific time period.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Some real company names are included but all data is made up for the purpose of this project.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3283536" y="475725"/>
            <a:ext cx="2082000" cy="69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Details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283536" y="1384007"/>
            <a:ext cx="2082000" cy="65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6123530" y="3181540"/>
            <a:ext cx="2082000" cy="65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Delivery Location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972367" y="4207000"/>
            <a:ext cx="2082000" cy="65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Freight Provider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972367" y="3249645"/>
            <a:ext cx="2082000" cy="65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Fright Cost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3283536" y="2244452"/>
            <a:ext cx="2082000" cy="69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6123508" y="2229000"/>
            <a:ext cx="2082000" cy="7296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Customers</a:t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920750" y="1384007"/>
            <a:ext cx="2082000" cy="65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Supplier</a:t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4054612" y="2034686"/>
            <a:ext cx="294600" cy="210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4054612" y="1174241"/>
            <a:ext cx="294600" cy="210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002994" y="1604463"/>
            <a:ext cx="294600" cy="210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5365780" y="2477697"/>
            <a:ext cx="757800" cy="2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6925504" y="2963271"/>
            <a:ext cx="378600" cy="2100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503784" y="2942968"/>
            <a:ext cx="378600" cy="30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503784" y="3900288"/>
            <a:ext cx="378600" cy="306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36061" t="0"/>
          <a:stretch/>
        </p:blipFill>
        <p:spPr>
          <a:xfrm>
            <a:off x="0" y="0"/>
            <a:ext cx="501652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303425" y="499300"/>
            <a:ext cx="3034500" cy="42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5199450" y="0"/>
            <a:ext cx="394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Purpose of the DB is to store sales data and everything linked to it, including customer, supplier &amp; 3PL details as well as product information and pricing. 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For this project it has been used to: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en" sz="1700">
                <a:solidFill>
                  <a:schemeClr val="dk2"/>
                </a:solidFill>
              </a:rPr>
              <a:t>Display </a:t>
            </a:r>
            <a:r>
              <a:rPr lang="en" sz="1700">
                <a:solidFill>
                  <a:schemeClr val="dk2"/>
                </a:solidFill>
              </a:rPr>
              <a:t>information in a logical way 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en" sz="1700">
                <a:solidFill>
                  <a:schemeClr val="dk2"/>
                </a:solidFill>
              </a:rPr>
              <a:t>Present &amp; query data for analysis including calculating discounts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en" sz="1700">
                <a:solidFill>
                  <a:schemeClr val="dk2"/>
                </a:solidFill>
              </a:rPr>
              <a:t>Monitor changes to the DB and also data within in. 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This Database could be used for a lot more analysis beyond what has been covered in this project. 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7"/>
            <a:ext cx="9144001" cy="5139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