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4"/>
    <p:sldMasterId id="214748369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DM Sans Medium"/>
      <p:regular r:id="rId26"/>
      <p:bold r:id="rId27"/>
      <p:italic r:id="rId28"/>
      <p:boldItalic r:id="rId29"/>
    </p:embeddedFont>
    <p:embeddedFont>
      <p:font typeface="Chakra Petch Medium"/>
      <p:regular r:id="rId30"/>
      <p:bold r:id="rId31"/>
      <p:italic r:id="rId32"/>
      <p:boldItalic r:id="rId33"/>
    </p:embeddedFont>
    <p:embeddedFont>
      <p:font typeface="Chakra Petch SemiBold"/>
      <p:regular r:id="rId34"/>
      <p:bold r:id="rId35"/>
      <p:italic r:id="rId36"/>
      <p:boldItalic r:id="rId37"/>
    </p:embeddedFont>
    <p:embeddedFont>
      <p:font typeface="DM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MSans-italic.fntdata"/><Relationship Id="rId20" Type="http://schemas.openxmlformats.org/officeDocument/2006/relationships/slide" Target="slides/slide14.xml"/><Relationship Id="rId41" Type="http://schemas.openxmlformats.org/officeDocument/2006/relationships/font" Target="fonts/DM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DMSansMedium-regular.fntdata"/><Relationship Id="rId25" Type="http://schemas.openxmlformats.org/officeDocument/2006/relationships/slide" Target="slides/slide19.xml"/><Relationship Id="rId28" Type="http://schemas.openxmlformats.org/officeDocument/2006/relationships/font" Target="fonts/DMSansMedium-italic.fntdata"/><Relationship Id="rId27" Type="http://schemas.openxmlformats.org/officeDocument/2006/relationships/font" Target="fonts/DMSansMedium-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DMSansMedium-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hakraPetchMedium-bold.fntdata"/><Relationship Id="rId30" Type="http://schemas.openxmlformats.org/officeDocument/2006/relationships/font" Target="fonts/ChakraPetchMedium-regular.fntdata"/><Relationship Id="rId11" Type="http://schemas.openxmlformats.org/officeDocument/2006/relationships/slide" Target="slides/slide5.xml"/><Relationship Id="rId33" Type="http://schemas.openxmlformats.org/officeDocument/2006/relationships/font" Target="fonts/ChakraPetchMedium-boldItalic.fntdata"/><Relationship Id="rId10" Type="http://schemas.openxmlformats.org/officeDocument/2006/relationships/slide" Target="slides/slide4.xml"/><Relationship Id="rId32" Type="http://schemas.openxmlformats.org/officeDocument/2006/relationships/font" Target="fonts/ChakraPetchMedium-italic.fntdata"/><Relationship Id="rId13" Type="http://schemas.openxmlformats.org/officeDocument/2006/relationships/slide" Target="slides/slide7.xml"/><Relationship Id="rId35" Type="http://schemas.openxmlformats.org/officeDocument/2006/relationships/font" Target="fonts/ChakraPetchSemiBold-bold.fntdata"/><Relationship Id="rId12" Type="http://schemas.openxmlformats.org/officeDocument/2006/relationships/slide" Target="slides/slide6.xml"/><Relationship Id="rId34" Type="http://schemas.openxmlformats.org/officeDocument/2006/relationships/font" Target="fonts/ChakraPetchSemiBold-regular.fntdata"/><Relationship Id="rId15" Type="http://schemas.openxmlformats.org/officeDocument/2006/relationships/slide" Target="slides/slide9.xml"/><Relationship Id="rId37" Type="http://schemas.openxmlformats.org/officeDocument/2006/relationships/font" Target="fonts/ChakraPetchSemiBold-boldItalic.fntdata"/><Relationship Id="rId14" Type="http://schemas.openxmlformats.org/officeDocument/2006/relationships/slide" Target="slides/slide8.xml"/><Relationship Id="rId36" Type="http://schemas.openxmlformats.org/officeDocument/2006/relationships/font" Target="fonts/ChakraPetchSemiBold-italic.fntdata"/><Relationship Id="rId17" Type="http://schemas.openxmlformats.org/officeDocument/2006/relationships/slide" Target="slides/slide11.xml"/><Relationship Id="rId39" Type="http://schemas.openxmlformats.org/officeDocument/2006/relationships/font" Target="fonts/DMSans-bold.fntdata"/><Relationship Id="rId16" Type="http://schemas.openxmlformats.org/officeDocument/2006/relationships/slide" Target="slides/slide10.xml"/><Relationship Id="rId38" Type="http://schemas.openxmlformats.org/officeDocument/2006/relationships/font" Target="fonts/DM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1cff8c82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1cff8c82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1cff8c821d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1cff8c821d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Lots of example data sets available to experiment with (</a:t>
            </a:r>
            <a:r>
              <a:rPr lang="en" sz="1000">
                <a:solidFill>
                  <a:srgbClr val="7A7E85"/>
                </a:solidFill>
                <a:highlight>
                  <a:srgbClr val="1E1F22"/>
                </a:highlight>
                <a:latin typeface="Courier New"/>
                <a:ea typeface="Courier New"/>
                <a:cs typeface="Courier New"/>
                <a:sym typeface="Courier New"/>
              </a:rPr>
              <a:t>tips = sns.load_dataset("tips")</a:t>
            </a:r>
            <a:r>
              <a:rPr lang="en"/>
              <a:t>)</a:t>
            </a:r>
            <a:endParaRPr/>
          </a:p>
          <a:p>
            <a:pPr indent="-298450" lvl="0" marL="457200" rtl="0" algn="l">
              <a:spcBef>
                <a:spcPts val="0"/>
              </a:spcBef>
              <a:spcAft>
                <a:spcPts val="0"/>
              </a:spcAft>
              <a:buSzPts val="1100"/>
              <a:buAutoNum type="arabicParenR"/>
            </a:pPr>
            <a:r>
              <a:rPr lang="en"/>
              <a:t>Variety of graph types available: Scatter graph, histogram, line plots etc. </a:t>
            </a:r>
            <a:r>
              <a:rPr lang="en" sz="1000">
                <a:solidFill>
                  <a:srgbClr val="BCBEC4"/>
                </a:solidFill>
                <a:highlight>
                  <a:srgbClr val="1E1F22"/>
                </a:highlight>
                <a:latin typeface="Courier New"/>
                <a:ea typeface="Courier New"/>
                <a:cs typeface="Courier New"/>
                <a:sym typeface="Courier New"/>
              </a:rPr>
              <a:t>sns.barplot(), </a:t>
            </a:r>
            <a:r>
              <a:rPr lang="en" sz="1000">
                <a:solidFill>
                  <a:srgbClr val="7A7E85"/>
                </a:solidFill>
                <a:highlight>
                  <a:srgbClr val="1E1F22"/>
                </a:highlight>
                <a:latin typeface="Courier New"/>
                <a:ea typeface="Courier New"/>
                <a:cs typeface="Courier New"/>
                <a:sym typeface="Courier New"/>
              </a:rPr>
              <a:t>sns.scatterplot(), sns.lineplot()</a:t>
            </a:r>
            <a:endParaRPr sz="1000">
              <a:solidFill>
                <a:srgbClr val="7A7E85"/>
              </a:solidFill>
              <a:highlight>
                <a:srgbClr val="1E1F22"/>
              </a:highlight>
              <a:latin typeface="Courier New"/>
              <a:ea typeface="Courier New"/>
              <a:cs typeface="Courier New"/>
              <a:sym typeface="Courier New"/>
            </a:endParaRPr>
          </a:p>
          <a:p>
            <a:pPr indent="-298450" lvl="0" marL="457200" rtl="0" algn="l">
              <a:spcBef>
                <a:spcPts val="0"/>
              </a:spcBef>
              <a:spcAft>
                <a:spcPts val="0"/>
              </a:spcAft>
              <a:buSzPts val="1100"/>
              <a:buAutoNum type="arabicParenR"/>
            </a:pPr>
            <a:r>
              <a:rPr lang="en"/>
              <a:t>For Pycharm need to import matplotlib.pyplot as plt (this was not necessary for </a:t>
            </a:r>
            <a:r>
              <a:rPr lang="en"/>
              <a:t>google</a:t>
            </a:r>
            <a:r>
              <a:rPr lang="en"/>
              <a:t> colab) </a:t>
            </a:r>
            <a:endParaRPr/>
          </a:p>
          <a:p>
            <a:pPr indent="-298450" lvl="0" marL="457200" rtl="0" algn="l">
              <a:spcBef>
                <a:spcPts val="0"/>
              </a:spcBef>
              <a:spcAft>
                <a:spcPts val="0"/>
              </a:spcAft>
              <a:buSzPts val="1100"/>
              <a:buAutoNum type="arabicParenR"/>
            </a:pPr>
            <a:r>
              <a:rPr lang="en"/>
              <a:t>In order to read our data, needed to import pandas and create the data variable to read the csv file.</a:t>
            </a:r>
            <a:endParaRPr/>
          </a:p>
          <a:p>
            <a:pPr indent="-298450" lvl="0" marL="457200" rtl="0" algn="l">
              <a:spcBef>
                <a:spcPts val="0"/>
              </a:spcBef>
              <a:spcAft>
                <a:spcPts val="0"/>
              </a:spcAft>
              <a:buSzPts val="1100"/>
              <a:buAutoNum type="arabicParenR"/>
            </a:pPr>
            <a:r>
              <a:rPr lang="en"/>
              <a:t>Lots more exploration and customisation can be done in Seaborn - hue, size, stylet etc added to this line of code: </a:t>
            </a:r>
            <a:r>
              <a:rPr lang="en" sz="1000">
                <a:solidFill>
                  <a:srgbClr val="BCBEC4"/>
                </a:solidFill>
                <a:highlight>
                  <a:srgbClr val="1E1F22"/>
                </a:highlight>
                <a:latin typeface="Courier New"/>
                <a:ea typeface="Courier New"/>
                <a:cs typeface="Courier New"/>
                <a:sym typeface="Courier New"/>
              </a:rPr>
              <a:t>sns.barplot(</a:t>
            </a:r>
            <a:r>
              <a:rPr lang="en" sz="1000">
                <a:solidFill>
                  <a:srgbClr val="AA4926"/>
                </a:solidFill>
                <a:highlight>
                  <a:srgbClr val="1E1F22"/>
                </a:highlight>
                <a:latin typeface="Courier New"/>
                <a:ea typeface="Courier New"/>
                <a:cs typeface="Courier New"/>
                <a:sym typeface="Courier New"/>
              </a:rPr>
              <a:t>data </a:t>
            </a:r>
            <a:r>
              <a:rPr lang="en" sz="1000">
                <a:solidFill>
                  <a:srgbClr val="BCBEC4"/>
                </a:solidFill>
                <a:highlight>
                  <a:srgbClr val="1E1F22"/>
                </a:highlight>
                <a:latin typeface="Courier New"/>
                <a:ea typeface="Courier New"/>
                <a:cs typeface="Courier New"/>
                <a:sym typeface="Courier New"/>
              </a:rPr>
              <a:t>= data, </a:t>
            </a:r>
            <a:r>
              <a:rPr lang="en" sz="1000">
                <a:solidFill>
                  <a:srgbClr val="AA4926"/>
                </a:solidFill>
                <a:highlight>
                  <a:srgbClr val="1E1F22"/>
                </a:highlight>
                <a:latin typeface="Courier New"/>
                <a:ea typeface="Courier New"/>
                <a:cs typeface="Courier New"/>
                <a:sym typeface="Courier New"/>
              </a:rPr>
              <a:t>x</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"month"</a:t>
            </a:r>
            <a:r>
              <a:rPr lang="en" sz="1000">
                <a:solidFill>
                  <a:srgbClr val="BCBEC4"/>
                </a:solidFill>
                <a:highlight>
                  <a:srgbClr val="1E1F22"/>
                </a:highlight>
                <a:latin typeface="Courier New"/>
                <a:ea typeface="Courier New"/>
                <a:cs typeface="Courier New"/>
                <a:sym typeface="Courier New"/>
              </a:rPr>
              <a:t>, </a:t>
            </a:r>
            <a:r>
              <a:rPr lang="en" sz="1000">
                <a:solidFill>
                  <a:srgbClr val="AA4926"/>
                </a:solidFill>
                <a:highlight>
                  <a:srgbClr val="1E1F22"/>
                </a:highlight>
                <a:latin typeface="Courier New"/>
                <a:ea typeface="Courier New"/>
                <a:cs typeface="Courier New"/>
                <a:sym typeface="Courier New"/>
              </a:rPr>
              <a:t>y</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"sales"</a:t>
            </a:r>
            <a:r>
              <a:rPr lang="en" sz="1000">
                <a:solidFill>
                  <a:srgbClr val="BCBEC4"/>
                </a:solidFill>
                <a:highlight>
                  <a:srgbClr val="1E1F22"/>
                </a:highlight>
                <a:latin typeface="Courier New"/>
                <a:ea typeface="Courier New"/>
                <a:cs typeface="Courier New"/>
                <a:sym typeface="Courier New"/>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1d9f9a00b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1d9f9a00b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Exporting </a:t>
            </a:r>
            <a:r>
              <a:rPr lang="en"/>
              <a:t>monthly</a:t>
            </a:r>
            <a:r>
              <a:rPr lang="en"/>
              <a:t> sales &amp; AVG, Highest, lowest and total sales values to Excel </a:t>
            </a:r>
            <a:endParaRPr/>
          </a:p>
          <a:p>
            <a:pPr indent="-298450" lvl="0" marL="457200" rtl="0" algn="l">
              <a:spcBef>
                <a:spcPts val="0"/>
              </a:spcBef>
              <a:spcAft>
                <a:spcPts val="0"/>
              </a:spcAft>
              <a:buSzPts val="1100"/>
              <a:buAutoNum type="arabicParenR"/>
            </a:pPr>
            <a:r>
              <a:rPr lang="en"/>
              <a:t>All functions need to return a value </a:t>
            </a:r>
            <a:endParaRPr/>
          </a:p>
          <a:p>
            <a:pPr indent="-298450" lvl="0" marL="457200" rtl="0" algn="l">
              <a:spcBef>
                <a:spcPts val="0"/>
              </a:spcBef>
              <a:spcAft>
                <a:spcPts val="0"/>
              </a:spcAft>
              <a:buSzPts val="1100"/>
              <a:buAutoNum type="arabicParenR"/>
            </a:pPr>
            <a:r>
              <a:rPr lang="en"/>
              <a:t>Working with dictionaries and lists</a:t>
            </a:r>
            <a:endParaRPr/>
          </a:p>
          <a:p>
            <a:pPr indent="-298450" lvl="0" marL="457200" rtl="0" algn="l">
              <a:spcBef>
                <a:spcPts val="0"/>
              </a:spcBef>
              <a:spcAft>
                <a:spcPts val="0"/>
              </a:spcAft>
              <a:buSzPts val="1100"/>
              <a:buAutoNum type="arabicParenR"/>
            </a:pPr>
            <a:r>
              <a:rPr lang="en"/>
              <a:t>monthly_sales: </a:t>
            </a:r>
            <a:r>
              <a:rPr lang="en"/>
              <a:t>monthly_output variable added to store a list of dictionaries &amp; output updated to store each iteration as a dictionary and output appended. </a:t>
            </a:r>
            <a:endParaRPr/>
          </a:p>
          <a:p>
            <a:pPr indent="-298450" lvl="0" marL="457200" rtl="0" algn="l">
              <a:spcBef>
                <a:spcPts val="0"/>
              </a:spcBef>
              <a:spcAft>
                <a:spcPts val="0"/>
              </a:spcAft>
              <a:buSzPts val="1100"/>
              <a:buAutoNum type="arabicParenR"/>
            </a:pPr>
            <a:r>
              <a:rPr lang="en"/>
              <a:t>Created dictionary summary calling our functions and saving them in a dictionary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1cff8c821d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31cff8c821d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Import pandas &amp; show dataset variables</a:t>
            </a:r>
            <a:endParaRPr/>
          </a:p>
          <a:p>
            <a:pPr indent="-298450" lvl="0" marL="457200" rtl="0" algn="l">
              <a:spcBef>
                <a:spcPts val="0"/>
              </a:spcBef>
              <a:spcAft>
                <a:spcPts val="0"/>
              </a:spcAft>
              <a:buSzPts val="1100"/>
              <a:buAutoNum type="arabicParenR"/>
            </a:pPr>
            <a:r>
              <a:rPr lang="en"/>
              <a:t>Create dataframe(s) (df) - Here we have df1 &amp; df2, where pd calls panda module, then DataFrame() is how you insert your data into a Dataframe</a:t>
            </a:r>
            <a:endParaRPr/>
          </a:p>
          <a:p>
            <a:pPr indent="-298450" lvl="0" marL="457200" rtl="0" algn="l">
              <a:spcBef>
                <a:spcPts val="0"/>
              </a:spcBef>
              <a:spcAft>
                <a:spcPts val="0"/>
              </a:spcAft>
              <a:buSzPts val="1100"/>
              <a:buAutoNum type="arabicParenR"/>
            </a:pPr>
            <a:r>
              <a:rPr lang="en"/>
              <a:t>We will have 2 tabs on the spreadsheet so using Excel Writer as writer - and naming the file .xlsx </a:t>
            </a:r>
            <a:endParaRPr/>
          </a:p>
          <a:p>
            <a:pPr indent="-298450" lvl="0" marL="457200" rtl="0" algn="l">
              <a:spcBef>
                <a:spcPts val="0"/>
              </a:spcBef>
              <a:spcAft>
                <a:spcPts val="0"/>
              </a:spcAft>
              <a:buSzPts val="1100"/>
              <a:buAutoNum type="arabicParenR"/>
            </a:pPr>
            <a:r>
              <a:rPr lang="en"/>
              <a:t>Then user to_excel() function, stating writer, then input the sheet name</a:t>
            </a:r>
            <a:endParaRPr/>
          </a:p>
          <a:p>
            <a:pPr indent="-298450" lvl="0" marL="457200" rtl="0" algn="l">
              <a:spcBef>
                <a:spcPts val="0"/>
              </a:spcBef>
              <a:spcAft>
                <a:spcPts val="0"/>
              </a:spcAft>
              <a:buSzPts val="1100"/>
              <a:buAutoNum type="arabicParenR"/>
            </a:pPr>
            <a:r>
              <a:rPr lang="en"/>
              <a:t>When this is run the file will appear on the right hand side of Pycharm and can be opened.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31e0ee461f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31e0ee461f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Output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1cff8c821d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1cff8c821d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31cff8c821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31cff8c821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31cff8c821d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31cff8c821d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31cff8c821d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31cff8c821d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Figure out how to import all data into excel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31cff8c821d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31cff8c821d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31cff8c821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31cff8c821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1cff8c821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1cff8c821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1cff8c821d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1cff8c821d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1e0ee461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1e0ee461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1cff8c821d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1cff8c821d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Read data function: reading and looping over csv file, adding a list to the data variable </a:t>
            </a:r>
            <a:endParaRPr/>
          </a:p>
          <a:p>
            <a:pPr indent="-298450" lvl="0" marL="457200" rtl="0" algn="l">
              <a:spcBef>
                <a:spcPts val="0"/>
              </a:spcBef>
              <a:spcAft>
                <a:spcPts val="0"/>
              </a:spcAft>
              <a:buSzPts val="1100"/>
              <a:buAutoNum type="arabicPeriod"/>
            </a:pPr>
            <a:r>
              <a:rPr lang="en"/>
              <a:t>Total sales: using the read_data() function, looping over sales column and storing values in a list, summing the values in the list. Added list comprehension making the code more concise. </a:t>
            </a:r>
            <a:endParaRPr/>
          </a:p>
          <a:p>
            <a:pPr indent="-298450" lvl="0" marL="457200" rtl="0" algn="l">
              <a:spcBef>
                <a:spcPts val="0"/>
              </a:spcBef>
              <a:spcAft>
                <a:spcPts val="0"/>
              </a:spcAft>
              <a:buSzPts val="1100"/>
              <a:buAutoNum type="arabicPeriod"/>
            </a:pPr>
            <a:r>
              <a:rPr lang="en"/>
              <a:t>Monthly sales: </a:t>
            </a:r>
            <a:r>
              <a:rPr lang="en">
                <a:solidFill>
                  <a:schemeClr val="dk1"/>
                </a:solidFill>
              </a:rPr>
              <a:t>using the read_data() function, looping over the data and outputting month and sales values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1cff8c821d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1cff8c821d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1cff8c821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1cff8c821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We started by exploring the extensions suggested on the project brief so we could test our knowledge of them and get to grips fully with the csv file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This included exploring two ways of percentage difference (1. Using input so a user could just two months to compare &amp; 2. Printing the month on month percentage change)</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1cff8c821d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1cff8c821d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Sales: Option 1) using sum() and len () functions. Option 2) importing mean from the statistics module (saving the list using list </a:t>
            </a:r>
            <a:r>
              <a:rPr lang="en"/>
              <a:t>comprehension</a:t>
            </a:r>
            <a:r>
              <a:rPr lang="en"/>
              <a:t>)</a:t>
            </a:r>
            <a:endParaRPr/>
          </a:p>
          <a:p>
            <a:pPr indent="0" lvl="0" marL="0" rtl="0" algn="l">
              <a:spcBef>
                <a:spcPts val="0"/>
              </a:spcBef>
              <a:spcAft>
                <a:spcPts val="0"/>
              </a:spcAft>
              <a:buNone/>
            </a:pPr>
            <a:r>
              <a:rPr lang="en"/>
              <a:t>Highest Sales: max() </a:t>
            </a:r>
            <a:endParaRPr/>
          </a:p>
          <a:p>
            <a:pPr indent="0" lvl="0" marL="0" rtl="0" algn="l">
              <a:spcBef>
                <a:spcPts val="0"/>
              </a:spcBef>
              <a:spcAft>
                <a:spcPts val="0"/>
              </a:spcAft>
              <a:buNone/>
            </a:pPr>
            <a:r>
              <a:rPr lang="en"/>
              <a:t>Lowest Sales: min()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1cff8c821d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1cff8c821d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arenR"/>
            </a:pPr>
            <a:r>
              <a:rPr lang="en" sz="1200">
                <a:solidFill>
                  <a:schemeClr val="dk1"/>
                </a:solidFill>
              </a:rPr>
              <a:t>Output for </a:t>
            </a:r>
            <a:r>
              <a:rPr lang="en" sz="1200">
                <a:solidFill>
                  <a:schemeClr val="dk1"/>
                </a:solidFill>
              </a:rPr>
              <a:t>Percentage Difference by Inputting Two Dates</a:t>
            </a:r>
            <a:endParaRPr sz="1200">
              <a:solidFill>
                <a:schemeClr val="dk1"/>
              </a:solidFill>
            </a:endParaRPr>
          </a:p>
          <a:p>
            <a:pPr indent="-298450" lvl="0" marL="457200" rtl="0" algn="l">
              <a:spcBef>
                <a:spcPts val="0"/>
              </a:spcBef>
              <a:spcAft>
                <a:spcPts val="0"/>
              </a:spcAft>
              <a:buClr>
                <a:schemeClr val="dk1"/>
              </a:buClr>
              <a:buSzPts val="1100"/>
              <a:buAutoNum type="arabicParenR"/>
            </a:pPr>
            <a:r>
              <a:rPr lang="en" sz="1200">
                <a:solidFill>
                  <a:schemeClr val="dk1"/>
                </a:solidFill>
              </a:rPr>
              <a:t>Output for Print Month on Month Percentage Differences</a:t>
            </a:r>
            <a:endParaRPr sz="1200">
              <a:solidFill>
                <a:schemeClr val="dk1"/>
              </a:solidFill>
            </a:endParaRPr>
          </a:p>
          <a:p>
            <a:pPr indent="-298450" lvl="0" marL="457200" rtl="0" algn="l">
              <a:spcBef>
                <a:spcPts val="0"/>
              </a:spcBef>
              <a:spcAft>
                <a:spcPts val="0"/>
              </a:spcAft>
              <a:buClr>
                <a:schemeClr val="dk1"/>
              </a:buClr>
              <a:buSzPts val="1100"/>
              <a:buAutoNum type="arabicParenR"/>
            </a:pPr>
            <a:r>
              <a:rPr lang="en" sz="1200">
                <a:solidFill>
                  <a:schemeClr val="dk1"/>
                </a:solidFill>
              </a:rPr>
              <a:t>Output for the average, hughes and lowest functions </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0" name="Google Shape;60;p1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62" name="Shape 62"/>
        <p:cNvGrpSpPr/>
        <p:nvPr/>
      </p:nvGrpSpPr>
      <p:grpSpPr>
        <a:xfrm>
          <a:off x="0" y="0"/>
          <a:ext cx="0" cy="0"/>
          <a:chOff x="0" y="0"/>
          <a:chExt cx="0" cy="0"/>
        </a:xfrm>
      </p:grpSpPr>
      <p:sp>
        <p:nvSpPr>
          <p:cNvPr id="63" name="Google Shape;63;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5" name="Google Shape;65;p1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6" name="Google Shape;66;p1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7350" lvl="0" marL="457200">
              <a:spcBef>
                <a:spcPts val="0"/>
              </a:spcBef>
              <a:spcAft>
                <a:spcPts val="0"/>
              </a:spcAft>
              <a:buSzPts val="2500"/>
              <a:buChar char="●"/>
              <a:defRPr/>
            </a:lvl1pPr>
            <a:lvl2pPr indent="-387350" lvl="1" marL="914400">
              <a:spcBef>
                <a:spcPts val="0"/>
              </a:spcBef>
              <a:spcAft>
                <a:spcPts val="0"/>
              </a:spcAft>
              <a:buSzPts val="2500"/>
              <a:buChar char="○"/>
              <a:defRPr/>
            </a:lvl2pPr>
            <a:lvl3pPr indent="-387350" lvl="2" marL="1371600">
              <a:spcBef>
                <a:spcPts val="0"/>
              </a:spcBef>
              <a:spcAft>
                <a:spcPts val="0"/>
              </a:spcAft>
              <a:buSzPts val="2500"/>
              <a:buChar char="■"/>
              <a:defRPr/>
            </a:lvl3pPr>
            <a:lvl4pPr indent="-387350" lvl="3" marL="1828800">
              <a:spcBef>
                <a:spcPts val="0"/>
              </a:spcBef>
              <a:spcAft>
                <a:spcPts val="0"/>
              </a:spcAft>
              <a:buSzPts val="2500"/>
              <a:buChar char="●"/>
              <a:defRPr/>
            </a:lvl4pPr>
            <a:lvl5pPr indent="-387350" lvl="4" marL="2286000">
              <a:spcBef>
                <a:spcPts val="0"/>
              </a:spcBef>
              <a:spcAft>
                <a:spcPts val="0"/>
              </a:spcAft>
              <a:buSzPts val="2500"/>
              <a:buChar char="○"/>
              <a:defRPr/>
            </a:lvl5pPr>
            <a:lvl6pPr indent="-387350" lvl="5" marL="2743200">
              <a:spcBef>
                <a:spcPts val="0"/>
              </a:spcBef>
              <a:spcAft>
                <a:spcPts val="0"/>
              </a:spcAft>
              <a:buSzPts val="2500"/>
              <a:buChar char="■"/>
              <a:defRPr/>
            </a:lvl6pPr>
            <a:lvl7pPr indent="-387350" lvl="6" marL="3200400">
              <a:spcBef>
                <a:spcPts val="0"/>
              </a:spcBef>
              <a:spcAft>
                <a:spcPts val="0"/>
              </a:spcAft>
              <a:buSzPts val="2500"/>
              <a:buChar char="●"/>
              <a:defRPr/>
            </a:lvl7pPr>
            <a:lvl8pPr indent="-387350" lvl="7" marL="3657600">
              <a:spcBef>
                <a:spcPts val="0"/>
              </a:spcBef>
              <a:spcAft>
                <a:spcPts val="0"/>
              </a:spcAft>
              <a:buSzPts val="2500"/>
              <a:buChar char="○"/>
              <a:defRPr/>
            </a:lvl8pPr>
            <a:lvl9pPr indent="-387350" lvl="8" marL="4114800">
              <a:spcBef>
                <a:spcPts val="0"/>
              </a:spcBef>
              <a:spcAft>
                <a:spcPts val="0"/>
              </a:spcAft>
              <a:buSzPts val="25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lt1"/>
        </a:solidFill>
      </p:bgPr>
    </p:bg>
    <p:spTree>
      <p:nvGrpSpPr>
        <p:cNvPr id="68" name="Shape 68"/>
        <p:cNvGrpSpPr/>
        <p:nvPr/>
      </p:nvGrpSpPr>
      <p:grpSpPr>
        <a:xfrm>
          <a:off x="0" y="0"/>
          <a:ext cx="0" cy="0"/>
          <a:chOff x="0" y="0"/>
          <a:chExt cx="0" cy="0"/>
        </a:xfrm>
      </p:grpSpPr>
      <p:sp>
        <p:nvSpPr>
          <p:cNvPr id="69" name="Google Shape;69;p17"/>
          <p:cNvSpPr/>
          <p:nvPr/>
        </p:nvSpPr>
        <p:spPr>
          <a:xfrm flipH="1">
            <a:off x="365550" y="363450"/>
            <a:ext cx="8412900" cy="4416600"/>
          </a:xfrm>
          <a:prstGeom prst="snip2DiagRect">
            <a:avLst>
              <a:gd fmla="val 0" name="adj1"/>
              <a:gd fmla="val 31816"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0" name="Google Shape;70;p17"/>
          <p:cNvSpPr txBox="1"/>
          <p:nvPr>
            <p:ph type="ctrTitle"/>
          </p:nvPr>
        </p:nvSpPr>
        <p:spPr>
          <a:xfrm>
            <a:off x="1765375" y="363450"/>
            <a:ext cx="5614500" cy="3383400"/>
          </a:xfrm>
          <a:prstGeom prst="rect">
            <a:avLst/>
          </a:prstGeom>
        </p:spPr>
        <p:txBody>
          <a:bodyPr anchorCtr="0" anchor="t" bIns="91425" lIns="91425" spcFirstLastPara="1" rIns="91425" wrap="square" tIns="91425">
            <a:noAutofit/>
          </a:bodyPr>
          <a:lstStyle>
            <a:lvl1pPr lvl="0">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1pPr>
            <a:lvl2pPr lvl="1">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2pPr>
            <a:lvl3pPr lvl="2">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3pPr>
            <a:lvl4pPr lvl="3">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4pPr>
            <a:lvl5pPr lvl="4">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5pPr>
            <a:lvl6pPr lvl="5">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6pPr>
            <a:lvl7pPr lvl="6">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7pPr>
            <a:lvl8pPr lvl="7">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8pPr>
            <a:lvl9pPr lvl="8">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9pPr>
          </a:lstStyle>
          <a:p/>
        </p:txBody>
      </p:sp>
      <p:sp>
        <p:nvSpPr>
          <p:cNvPr id="71" name="Google Shape;71;p17"/>
          <p:cNvSpPr txBox="1"/>
          <p:nvPr>
            <p:ph idx="1" type="subTitle"/>
          </p:nvPr>
        </p:nvSpPr>
        <p:spPr>
          <a:xfrm>
            <a:off x="1765375" y="4137750"/>
            <a:ext cx="5614500" cy="493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1pPr>
            <a:lvl2pPr lvl="1">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2pPr>
            <a:lvl3pPr lvl="2">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3pPr>
            <a:lvl4pPr lvl="3">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4pPr>
            <a:lvl5pPr lvl="4">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5pPr>
            <a:lvl6pPr lvl="5">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6pPr>
            <a:lvl7pPr lvl="6">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7pPr>
            <a:lvl8pPr lvl="7">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8pPr>
            <a:lvl9pPr lvl="8">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9pPr>
          </a:lstStyle>
          <a:p/>
        </p:txBody>
      </p:sp>
      <p:sp>
        <p:nvSpPr>
          <p:cNvPr id="72" name="Google Shape;72;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DM Sans"/>
                <a:ea typeface="DM Sans"/>
                <a:cs typeface="DM Sans"/>
                <a:sym typeface="DM Sans"/>
              </a:defRPr>
            </a:lvl1pPr>
            <a:lvl2pPr lvl="1">
              <a:buNone/>
              <a:defRPr sz="1300">
                <a:latin typeface="DM Sans"/>
                <a:ea typeface="DM Sans"/>
                <a:cs typeface="DM Sans"/>
                <a:sym typeface="DM Sans"/>
              </a:defRPr>
            </a:lvl2pPr>
            <a:lvl3pPr lvl="2">
              <a:buNone/>
              <a:defRPr sz="1300">
                <a:latin typeface="DM Sans"/>
                <a:ea typeface="DM Sans"/>
                <a:cs typeface="DM Sans"/>
                <a:sym typeface="DM Sans"/>
              </a:defRPr>
            </a:lvl3pPr>
            <a:lvl4pPr lvl="3">
              <a:buNone/>
              <a:defRPr sz="1300">
                <a:latin typeface="DM Sans"/>
                <a:ea typeface="DM Sans"/>
                <a:cs typeface="DM Sans"/>
                <a:sym typeface="DM Sans"/>
              </a:defRPr>
            </a:lvl4pPr>
            <a:lvl5pPr lvl="4">
              <a:buNone/>
              <a:defRPr sz="1300">
                <a:latin typeface="DM Sans"/>
                <a:ea typeface="DM Sans"/>
                <a:cs typeface="DM Sans"/>
                <a:sym typeface="DM Sans"/>
              </a:defRPr>
            </a:lvl5pPr>
            <a:lvl6pPr lvl="5">
              <a:buNone/>
              <a:defRPr sz="1300">
                <a:latin typeface="DM Sans"/>
                <a:ea typeface="DM Sans"/>
                <a:cs typeface="DM Sans"/>
                <a:sym typeface="DM Sans"/>
              </a:defRPr>
            </a:lvl6pPr>
            <a:lvl7pPr lvl="6">
              <a:buNone/>
              <a:defRPr sz="1300">
                <a:latin typeface="DM Sans"/>
                <a:ea typeface="DM Sans"/>
                <a:cs typeface="DM Sans"/>
                <a:sym typeface="DM Sans"/>
              </a:defRPr>
            </a:lvl7pPr>
            <a:lvl8pPr lvl="7">
              <a:buNone/>
              <a:defRPr sz="1300">
                <a:latin typeface="DM Sans"/>
                <a:ea typeface="DM Sans"/>
                <a:cs typeface="DM Sans"/>
                <a:sym typeface="DM Sans"/>
              </a:defRPr>
            </a:lvl8pPr>
            <a:lvl9pPr lvl="8">
              <a:buNone/>
              <a:defRPr sz="1300">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ith headers" type="secHead">
  <p:cSld name="SECTION_HEADER">
    <p:spTree>
      <p:nvGrpSpPr>
        <p:cNvPr id="73" name="Shape 73"/>
        <p:cNvGrpSpPr/>
        <p:nvPr/>
      </p:nvGrpSpPr>
      <p:grpSpPr>
        <a:xfrm>
          <a:off x="0" y="0"/>
          <a:ext cx="0" cy="0"/>
          <a:chOff x="0" y="0"/>
          <a:chExt cx="0" cy="0"/>
        </a:xfrm>
      </p:grpSpPr>
      <p:sp>
        <p:nvSpPr>
          <p:cNvPr id="74" name="Google Shape;74;p18"/>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75" name="Google Shape;75;p18"/>
          <p:cNvSpPr/>
          <p:nvPr/>
        </p:nvSpPr>
        <p:spPr>
          <a:xfrm>
            <a:off x="365550" y="363450"/>
            <a:ext cx="8412900" cy="4416600"/>
          </a:xfrm>
          <a:prstGeom prst="snip2DiagRect">
            <a:avLst>
              <a:gd fmla="val 0" name="adj1"/>
              <a:gd fmla="val 20836"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76" name="Google Shape;76;p18"/>
          <p:cNvSpPr txBox="1"/>
          <p:nvPr>
            <p:ph type="title"/>
          </p:nvPr>
        </p:nvSpPr>
        <p:spPr>
          <a:xfrm>
            <a:off x="1127850" y="1691230"/>
            <a:ext cx="6885300" cy="813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5000"/>
              <a:buNone/>
              <a:defRPr>
                <a:solidFill>
                  <a:schemeClr val="dk1"/>
                </a:solidFill>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77" name="Google Shape;77;p18"/>
          <p:cNvSpPr txBox="1"/>
          <p:nvPr>
            <p:ph idx="1" type="body"/>
          </p:nvPr>
        </p:nvSpPr>
        <p:spPr>
          <a:xfrm>
            <a:off x="1127850" y="2491658"/>
            <a:ext cx="6885300" cy="960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Clr>
                <a:schemeClr val="dk2"/>
              </a:buClr>
              <a:buSzPts val="2000"/>
              <a:buChar char="●"/>
              <a:defRPr sz="2000">
                <a:solidFill>
                  <a:schemeClr val="dk2"/>
                </a:solidFill>
              </a:defRPr>
            </a:lvl1pPr>
            <a:lvl2pPr indent="-355600" lvl="1" marL="914400">
              <a:spcBef>
                <a:spcPts val="0"/>
              </a:spcBef>
              <a:spcAft>
                <a:spcPts val="0"/>
              </a:spcAft>
              <a:buClr>
                <a:schemeClr val="dk2"/>
              </a:buClr>
              <a:buSzPts val="2000"/>
              <a:buChar char="○"/>
              <a:defRPr sz="2000">
                <a:solidFill>
                  <a:schemeClr val="dk2"/>
                </a:solidFill>
              </a:defRPr>
            </a:lvl2pPr>
            <a:lvl3pPr indent="-355600" lvl="2" marL="1371600">
              <a:spcBef>
                <a:spcPts val="0"/>
              </a:spcBef>
              <a:spcAft>
                <a:spcPts val="0"/>
              </a:spcAft>
              <a:buClr>
                <a:schemeClr val="dk2"/>
              </a:buClr>
              <a:buSzPts val="2000"/>
              <a:buChar char="■"/>
              <a:defRPr sz="2000">
                <a:solidFill>
                  <a:schemeClr val="dk2"/>
                </a:solidFill>
              </a:defRPr>
            </a:lvl3pPr>
            <a:lvl4pPr indent="-355600" lvl="3" marL="1828800">
              <a:spcBef>
                <a:spcPts val="0"/>
              </a:spcBef>
              <a:spcAft>
                <a:spcPts val="0"/>
              </a:spcAft>
              <a:buClr>
                <a:schemeClr val="dk2"/>
              </a:buClr>
              <a:buSzPts val="2000"/>
              <a:buChar char="●"/>
              <a:defRPr sz="2000">
                <a:solidFill>
                  <a:schemeClr val="dk2"/>
                </a:solidFill>
              </a:defRPr>
            </a:lvl4pPr>
            <a:lvl5pPr indent="-355600" lvl="4" marL="2286000">
              <a:spcBef>
                <a:spcPts val="0"/>
              </a:spcBef>
              <a:spcAft>
                <a:spcPts val="0"/>
              </a:spcAft>
              <a:buClr>
                <a:schemeClr val="dk2"/>
              </a:buClr>
              <a:buSzPts val="2000"/>
              <a:buChar char="○"/>
              <a:defRPr sz="2000">
                <a:solidFill>
                  <a:schemeClr val="dk2"/>
                </a:solidFill>
              </a:defRPr>
            </a:lvl5pPr>
            <a:lvl6pPr indent="-355600" lvl="5" marL="2743200">
              <a:spcBef>
                <a:spcPts val="0"/>
              </a:spcBef>
              <a:spcAft>
                <a:spcPts val="0"/>
              </a:spcAft>
              <a:buClr>
                <a:schemeClr val="dk2"/>
              </a:buClr>
              <a:buSzPts val="2000"/>
              <a:buChar char="■"/>
              <a:defRPr sz="2000">
                <a:solidFill>
                  <a:schemeClr val="dk2"/>
                </a:solidFill>
              </a:defRPr>
            </a:lvl6pPr>
            <a:lvl7pPr indent="-355600" lvl="6" marL="3200400">
              <a:spcBef>
                <a:spcPts val="0"/>
              </a:spcBef>
              <a:spcAft>
                <a:spcPts val="0"/>
              </a:spcAft>
              <a:buClr>
                <a:schemeClr val="dk2"/>
              </a:buClr>
              <a:buSzPts val="2000"/>
              <a:buChar char="●"/>
              <a:defRPr sz="2000">
                <a:solidFill>
                  <a:schemeClr val="dk2"/>
                </a:solidFill>
              </a:defRPr>
            </a:lvl7pPr>
            <a:lvl8pPr indent="-355600" lvl="7" marL="3657600">
              <a:spcBef>
                <a:spcPts val="0"/>
              </a:spcBef>
              <a:spcAft>
                <a:spcPts val="0"/>
              </a:spcAft>
              <a:buClr>
                <a:schemeClr val="dk2"/>
              </a:buClr>
              <a:buSzPts val="2000"/>
              <a:buChar char="○"/>
              <a:defRPr sz="2000">
                <a:solidFill>
                  <a:schemeClr val="dk2"/>
                </a:solidFill>
              </a:defRPr>
            </a:lvl8pPr>
            <a:lvl9pPr indent="-355600" lvl="8" marL="4114800">
              <a:spcBef>
                <a:spcPts val="0"/>
              </a:spcBef>
              <a:spcAft>
                <a:spcPts val="0"/>
              </a:spcAft>
              <a:buClr>
                <a:schemeClr val="dk2"/>
              </a:buClr>
              <a:buSzPts val="2000"/>
              <a:buChar char="■"/>
              <a:defRPr sz="2000">
                <a:solidFill>
                  <a:schemeClr val="dk2"/>
                </a:solidFill>
              </a:defRPr>
            </a:lvl9pPr>
          </a:lstStyle>
          <a:p/>
        </p:txBody>
      </p:sp>
      <p:sp>
        <p:nvSpPr>
          <p:cNvPr id="78" name="Google Shape;78;p18"/>
          <p:cNvSpPr txBox="1"/>
          <p:nvPr>
            <p:ph idx="2"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79" name="Google Shape;79;p18"/>
          <p:cNvSpPr txBox="1"/>
          <p:nvPr>
            <p:ph idx="3"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80" name="Google Shape;80;p18"/>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with headers" type="tx">
  <p:cSld name="TITLE_AND_BODY">
    <p:bg>
      <p:bgPr>
        <a:solidFill>
          <a:schemeClr val="dk1"/>
        </a:solidFill>
      </p:bgPr>
    </p:bg>
    <p:spTree>
      <p:nvGrpSpPr>
        <p:cNvPr id="81" name="Shape 81"/>
        <p:cNvGrpSpPr/>
        <p:nvPr/>
      </p:nvGrpSpPr>
      <p:grpSpPr>
        <a:xfrm>
          <a:off x="0" y="0"/>
          <a:ext cx="0" cy="0"/>
          <a:chOff x="0" y="0"/>
          <a:chExt cx="0" cy="0"/>
        </a:xfrm>
      </p:grpSpPr>
      <p:grpSp>
        <p:nvGrpSpPr>
          <p:cNvPr id="82" name="Google Shape;82;p19"/>
          <p:cNvGrpSpPr/>
          <p:nvPr/>
        </p:nvGrpSpPr>
        <p:grpSpPr>
          <a:xfrm>
            <a:off x="0" y="0"/>
            <a:ext cx="9144000" cy="5130000"/>
            <a:chOff x="0" y="0"/>
            <a:chExt cx="9144000" cy="5130000"/>
          </a:xfrm>
        </p:grpSpPr>
        <p:sp>
          <p:nvSpPr>
            <p:cNvPr id="83" name="Google Shape;83;p19"/>
            <p:cNvSpPr/>
            <p:nvPr/>
          </p:nvSpPr>
          <p:spPr>
            <a:xfrm flipH="1">
              <a:off x="175600" y="250800"/>
              <a:ext cx="8603100" cy="4529400"/>
            </a:xfrm>
            <a:prstGeom prst="snip2DiagRect">
              <a:avLst>
                <a:gd fmla="val 0" name="adj1"/>
                <a:gd fmla="val 20836"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grpSp>
          <p:nvGrpSpPr>
            <p:cNvPr id="84" name="Google Shape;84;p19"/>
            <p:cNvGrpSpPr/>
            <p:nvPr/>
          </p:nvGrpSpPr>
          <p:grpSpPr>
            <a:xfrm>
              <a:off x="0" y="0"/>
              <a:ext cx="9144000" cy="5130000"/>
              <a:chOff x="0" y="0"/>
              <a:chExt cx="9144000" cy="5130000"/>
            </a:xfrm>
          </p:grpSpPr>
          <p:sp>
            <p:nvSpPr>
              <p:cNvPr id="85" name="Google Shape;85;p19"/>
              <p:cNvSpPr/>
              <p:nvPr/>
            </p:nvSpPr>
            <p:spPr>
              <a:xfrm>
                <a:off x="0" y="0"/>
                <a:ext cx="1425000" cy="124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6" name="Google Shape;86;p19"/>
              <p:cNvSpPr/>
              <p:nvPr/>
            </p:nvSpPr>
            <p:spPr>
              <a:xfrm>
                <a:off x="0" y="0"/>
                <a:ext cx="9144000" cy="363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7" name="Google Shape;87;p19"/>
              <p:cNvSpPr/>
              <p:nvPr/>
            </p:nvSpPr>
            <p:spPr>
              <a:xfrm rot="5400000">
                <a:off x="-2383200" y="2383200"/>
                <a:ext cx="5130000" cy="363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sp>
        <p:nvSpPr>
          <p:cNvPr id="88" name="Google Shape;88;p19"/>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9"/>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90" name="Google Shape;90;p19"/>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91" name="Google Shape;91;p19"/>
          <p:cNvSpPr txBox="1"/>
          <p:nvPr>
            <p:ph type="title"/>
          </p:nvPr>
        </p:nvSpPr>
        <p:spPr>
          <a:xfrm>
            <a:off x="232050" y="2112300"/>
            <a:ext cx="8321100" cy="2651700"/>
          </a:xfrm>
          <a:prstGeom prst="rect">
            <a:avLst/>
          </a:prstGeom>
        </p:spPr>
        <p:txBody>
          <a:bodyPr anchorCtr="0" anchor="b" bIns="91425" lIns="91425" spcFirstLastPara="1" rIns="91425" wrap="square" tIns="91425">
            <a:noAutofit/>
          </a:bodyPr>
          <a:lstStyle>
            <a:lvl1pPr lvl="0">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1pPr>
            <a:lvl2pPr lvl="1">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2pPr>
            <a:lvl3pPr lvl="2">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3pPr>
            <a:lvl4pPr lvl="3">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4pPr>
            <a:lvl5pPr lvl="4">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5pPr>
            <a:lvl6pPr lvl="5">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6pPr>
            <a:lvl7pPr lvl="6">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7pPr>
            <a:lvl8pPr lvl="7">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8pPr>
            <a:lvl9pPr lvl="8">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Text Only" type="twoColTx">
  <p:cSld name="TITLE_AND_TWO_COLUMNS">
    <p:bg>
      <p:bgPr>
        <a:solidFill>
          <a:schemeClr val="lt1"/>
        </a:solidFill>
      </p:bgPr>
    </p:bg>
    <p:spTree>
      <p:nvGrpSpPr>
        <p:cNvPr id="92" name="Shape 92"/>
        <p:cNvGrpSpPr/>
        <p:nvPr/>
      </p:nvGrpSpPr>
      <p:grpSpPr>
        <a:xfrm>
          <a:off x="0" y="0"/>
          <a:ext cx="0" cy="0"/>
          <a:chOff x="0" y="0"/>
          <a:chExt cx="0" cy="0"/>
        </a:xfrm>
      </p:grpSpPr>
      <p:sp>
        <p:nvSpPr>
          <p:cNvPr id="93" name="Google Shape;93;p20"/>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4" name="Google Shape;94;p20"/>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95" name="Google Shape;95;p20"/>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20"/>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97" name="Google Shape;97;p20"/>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98" name="Google Shape;98;p20"/>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Chakra Petch Medium"/>
              <a:buNone/>
              <a:defRPr>
                <a:solidFill>
                  <a:schemeClr val="dk1"/>
                </a:solidFill>
              </a:defRPr>
            </a:lvl1pPr>
            <a:lvl2pPr lvl="1">
              <a:spcBef>
                <a:spcPts val="0"/>
              </a:spcBef>
              <a:spcAft>
                <a:spcPts val="0"/>
              </a:spcAft>
              <a:buClr>
                <a:schemeClr val="dk1"/>
              </a:buClr>
              <a:buSzPts val="5000"/>
              <a:buFont typeface="Chakra Petch Medium"/>
              <a:buNone/>
              <a:defRPr>
                <a:solidFill>
                  <a:schemeClr val="dk1"/>
                </a:solidFill>
              </a:defRPr>
            </a:lvl2pPr>
            <a:lvl3pPr lvl="2">
              <a:spcBef>
                <a:spcPts val="0"/>
              </a:spcBef>
              <a:spcAft>
                <a:spcPts val="0"/>
              </a:spcAft>
              <a:buClr>
                <a:schemeClr val="dk1"/>
              </a:buClr>
              <a:buSzPts val="5000"/>
              <a:buFont typeface="Chakra Petch Medium"/>
              <a:buNone/>
              <a:defRPr>
                <a:solidFill>
                  <a:schemeClr val="dk1"/>
                </a:solidFill>
              </a:defRPr>
            </a:lvl3pPr>
            <a:lvl4pPr lvl="3">
              <a:spcBef>
                <a:spcPts val="0"/>
              </a:spcBef>
              <a:spcAft>
                <a:spcPts val="0"/>
              </a:spcAft>
              <a:buClr>
                <a:schemeClr val="dk1"/>
              </a:buClr>
              <a:buSzPts val="5000"/>
              <a:buFont typeface="Chakra Petch Medium"/>
              <a:buNone/>
              <a:defRPr>
                <a:solidFill>
                  <a:schemeClr val="dk1"/>
                </a:solidFill>
              </a:defRPr>
            </a:lvl4pPr>
            <a:lvl5pPr lvl="4">
              <a:spcBef>
                <a:spcPts val="0"/>
              </a:spcBef>
              <a:spcAft>
                <a:spcPts val="0"/>
              </a:spcAft>
              <a:buClr>
                <a:schemeClr val="dk1"/>
              </a:buClr>
              <a:buSzPts val="5000"/>
              <a:buFont typeface="Chakra Petch Medium"/>
              <a:buNone/>
              <a:defRPr>
                <a:solidFill>
                  <a:schemeClr val="dk1"/>
                </a:solidFill>
              </a:defRPr>
            </a:lvl5pPr>
            <a:lvl6pPr lvl="5">
              <a:spcBef>
                <a:spcPts val="0"/>
              </a:spcBef>
              <a:spcAft>
                <a:spcPts val="0"/>
              </a:spcAft>
              <a:buClr>
                <a:schemeClr val="dk1"/>
              </a:buClr>
              <a:buSzPts val="5000"/>
              <a:buFont typeface="Chakra Petch Medium"/>
              <a:buNone/>
              <a:defRPr>
                <a:solidFill>
                  <a:schemeClr val="dk1"/>
                </a:solidFill>
              </a:defRPr>
            </a:lvl6pPr>
            <a:lvl7pPr lvl="6">
              <a:spcBef>
                <a:spcPts val="0"/>
              </a:spcBef>
              <a:spcAft>
                <a:spcPts val="0"/>
              </a:spcAft>
              <a:buClr>
                <a:schemeClr val="dk1"/>
              </a:buClr>
              <a:buSzPts val="5000"/>
              <a:buFont typeface="Chakra Petch Medium"/>
              <a:buNone/>
              <a:defRPr>
                <a:solidFill>
                  <a:schemeClr val="dk1"/>
                </a:solidFill>
              </a:defRPr>
            </a:lvl7pPr>
            <a:lvl8pPr lvl="7">
              <a:spcBef>
                <a:spcPts val="0"/>
              </a:spcBef>
              <a:spcAft>
                <a:spcPts val="0"/>
              </a:spcAft>
              <a:buClr>
                <a:schemeClr val="dk1"/>
              </a:buClr>
              <a:buSzPts val="5000"/>
              <a:buFont typeface="Chakra Petch Medium"/>
              <a:buNone/>
              <a:defRPr>
                <a:solidFill>
                  <a:schemeClr val="dk1"/>
                </a:solidFill>
              </a:defRPr>
            </a:lvl8pPr>
            <a:lvl9pPr lvl="8">
              <a:spcBef>
                <a:spcPts val="0"/>
              </a:spcBef>
              <a:spcAft>
                <a:spcPts val="0"/>
              </a:spcAft>
              <a:buClr>
                <a:schemeClr val="dk1"/>
              </a:buClr>
              <a:buSzPts val="5000"/>
              <a:buFont typeface="Chakra Petch Medium"/>
              <a:buNone/>
              <a:defRPr>
                <a:solidFill>
                  <a:schemeClr val="dk1"/>
                </a:solidFill>
              </a:defRPr>
            </a:lvl9pPr>
          </a:lstStyle>
          <a:p/>
        </p:txBody>
      </p:sp>
      <p:sp>
        <p:nvSpPr>
          <p:cNvPr id="99" name="Google Shape;99;p20"/>
          <p:cNvSpPr txBox="1"/>
          <p:nvPr>
            <p:ph idx="3" type="body"/>
          </p:nvPr>
        </p:nvSpPr>
        <p:spPr>
          <a:xfrm>
            <a:off x="1022850" y="1693125"/>
            <a:ext cx="76443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cxnSp>
        <p:nvCxnSpPr>
          <p:cNvPr id="100" name="Google Shape;100;p20"/>
          <p:cNvCxnSpPr/>
          <p:nvPr/>
        </p:nvCxnSpPr>
        <p:spPr>
          <a:xfrm>
            <a:off x="478850" y="2307175"/>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101" name="Google Shape;101;p20"/>
          <p:cNvCxnSpPr/>
          <p:nvPr/>
        </p:nvCxnSpPr>
        <p:spPr>
          <a:xfrm>
            <a:off x="476850" y="1693125"/>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102" name="Google Shape;102;p20"/>
          <p:cNvCxnSpPr/>
          <p:nvPr/>
        </p:nvCxnSpPr>
        <p:spPr>
          <a:xfrm>
            <a:off x="479100" y="2921234"/>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103" name="Google Shape;103;p20"/>
          <p:cNvCxnSpPr/>
          <p:nvPr/>
        </p:nvCxnSpPr>
        <p:spPr>
          <a:xfrm>
            <a:off x="479100" y="3535292"/>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104" name="Google Shape;104;p20"/>
          <p:cNvCxnSpPr/>
          <p:nvPr/>
        </p:nvCxnSpPr>
        <p:spPr>
          <a:xfrm>
            <a:off x="479100" y="4149350"/>
            <a:ext cx="8190300" cy="0"/>
          </a:xfrm>
          <a:prstGeom prst="straightConnector1">
            <a:avLst/>
          </a:prstGeom>
          <a:noFill/>
          <a:ln cap="flat" cmpd="sng" w="19050">
            <a:solidFill>
              <a:schemeClr val="lt2"/>
            </a:solidFill>
            <a:prstDash val="solid"/>
            <a:round/>
            <a:headEnd len="med" w="med" type="none"/>
            <a:tailEnd len="med" w="med" type="none"/>
          </a:ln>
        </p:spPr>
      </p:cxnSp>
      <p:sp>
        <p:nvSpPr>
          <p:cNvPr id="105" name="Google Shape;105;p20"/>
          <p:cNvSpPr txBox="1"/>
          <p:nvPr>
            <p:ph idx="4" type="body"/>
          </p:nvPr>
        </p:nvSpPr>
        <p:spPr>
          <a:xfrm>
            <a:off x="1022850" y="2307163"/>
            <a:ext cx="76443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06" name="Google Shape;106;p20"/>
          <p:cNvSpPr txBox="1"/>
          <p:nvPr>
            <p:ph idx="5" type="body"/>
          </p:nvPr>
        </p:nvSpPr>
        <p:spPr>
          <a:xfrm>
            <a:off x="1022850" y="2921225"/>
            <a:ext cx="76443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07" name="Google Shape;107;p20"/>
          <p:cNvSpPr txBox="1"/>
          <p:nvPr>
            <p:ph idx="6" type="body"/>
          </p:nvPr>
        </p:nvSpPr>
        <p:spPr>
          <a:xfrm>
            <a:off x="1022850" y="3535325"/>
            <a:ext cx="76443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08" name="Google Shape;108;p20"/>
          <p:cNvSpPr txBox="1"/>
          <p:nvPr>
            <p:ph idx="7" type="body"/>
          </p:nvPr>
        </p:nvSpPr>
        <p:spPr>
          <a:xfrm>
            <a:off x="1022850" y="4149450"/>
            <a:ext cx="76443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swer Text Only" type="titleOnly">
  <p:cSld name="TITLE_ONLY">
    <p:spTree>
      <p:nvGrpSpPr>
        <p:cNvPr id="109" name="Shape 109"/>
        <p:cNvGrpSpPr/>
        <p:nvPr/>
      </p:nvGrpSpPr>
      <p:grpSpPr>
        <a:xfrm>
          <a:off x="0" y="0"/>
          <a:ext cx="0" cy="0"/>
          <a:chOff x="0" y="0"/>
          <a:chExt cx="0" cy="0"/>
        </a:xfrm>
      </p:grpSpPr>
      <p:sp>
        <p:nvSpPr>
          <p:cNvPr id="110" name="Google Shape;110;p21"/>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cxnSp>
        <p:nvCxnSpPr>
          <p:cNvPr id="111" name="Google Shape;111;p21"/>
          <p:cNvCxnSpPr/>
          <p:nvPr/>
        </p:nvCxnSpPr>
        <p:spPr>
          <a:xfrm>
            <a:off x="476850" y="2306550"/>
            <a:ext cx="8190300" cy="0"/>
          </a:xfrm>
          <a:prstGeom prst="straightConnector1">
            <a:avLst/>
          </a:prstGeom>
          <a:noFill/>
          <a:ln cap="flat" cmpd="sng" w="19050">
            <a:solidFill>
              <a:schemeClr val="lt1"/>
            </a:solidFill>
            <a:prstDash val="solid"/>
            <a:round/>
            <a:headEnd len="med" w="med" type="none"/>
            <a:tailEnd len="med" w="med" type="none"/>
          </a:ln>
        </p:spPr>
      </p:cxnSp>
      <p:sp>
        <p:nvSpPr>
          <p:cNvPr id="112" name="Google Shape;112;p21"/>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13" name="Google Shape;113;p21"/>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4" name="Google Shape;114;p21"/>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sp>
        <p:nvSpPr>
          <p:cNvPr id="115" name="Google Shape;115;p21"/>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116" name="Google Shape;116;p21"/>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117" name="Google Shape;117;p21"/>
          <p:cNvSpPr txBox="1"/>
          <p:nvPr>
            <p:ph idx="3" type="body"/>
          </p:nvPr>
        </p:nvSpPr>
        <p:spPr>
          <a:xfrm>
            <a:off x="478875" y="2398656"/>
            <a:ext cx="8190300" cy="4938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118" name="Google Shape;118;p21"/>
          <p:cNvSpPr txBox="1"/>
          <p:nvPr>
            <p:ph idx="4" type="subTitle"/>
          </p:nvPr>
        </p:nvSpPr>
        <p:spPr>
          <a:xfrm>
            <a:off x="478863" y="1785900"/>
            <a:ext cx="21672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Text + 1 Image">
  <p:cSld name="TITLE_AND_TWO_COLUMNS_1">
    <p:bg>
      <p:bgPr>
        <a:solidFill>
          <a:schemeClr val="lt1"/>
        </a:solidFill>
      </p:bgPr>
    </p:bg>
    <p:spTree>
      <p:nvGrpSpPr>
        <p:cNvPr id="119" name="Shape 119"/>
        <p:cNvGrpSpPr/>
        <p:nvPr/>
      </p:nvGrpSpPr>
      <p:grpSpPr>
        <a:xfrm>
          <a:off x="0" y="0"/>
          <a:ext cx="0" cy="0"/>
          <a:chOff x="0" y="0"/>
          <a:chExt cx="0" cy="0"/>
        </a:xfrm>
      </p:grpSpPr>
      <p:sp>
        <p:nvSpPr>
          <p:cNvPr id="120" name="Google Shape;120;p22"/>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1" name="Google Shape;121;p22"/>
          <p:cNvSpPr/>
          <p:nvPr>
            <p:ph idx="2" type="pic"/>
          </p:nvPr>
        </p:nvSpPr>
        <p:spPr>
          <a:xfrm rot="10800000">
            <a:off x="474125" y="1837225"/>
            <a:ext cx="2661000" cy="2834700"/>
          </a:xfrm>
          <a:prstGeom prst="rect">
            <a:avLst/>
          </a:prstGeom>
          <a:noFill/>
          <a:ln>
            <a:noFill/>
          </a:ln>
        </p:spPr>
      </p:sp>
      <p:sp>
        <p:nvSpPr>
          <p:cNvPr id="122" name="Google Shape;122;p22"/>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23" name="Google Shape;123;p22"/>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22"/>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125" name="Google Shape;125;p22"/>
          <p:cNvSpPr txBox="1"/>
          <p:nvPr>
            <p:ph idx="3"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126" name="Google Shape;126;p22"/>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Chakra Petch Medium"/>
              <a:buNone/>
              <a:defRPr>
                <a:solidFill>
                  <a:schemeClr val="dk1"/>
                </a:solidFill>
              </a:defRPr>
            </a:lvl1pPr>
            <a:lvl2pPr lvl="1">
              <a:spcBef>
                <a:spcPts val="0"/>
              </a:spcBef>
              <a:spcAft>
                <a:spcPts val="0"/>
              </a:spcAft>
              <a:buClr>
                <a:schemeClr val="dk1"/>
              </a:buClr>
              <a:buSzPts val="5000"/>
              <a:buFont typeface="Chakra Petch Medium"/>
              <a:buNone/>
              <a:defRPr>
                <a:solidFill>
                  <a:schemeClr val="dk1"/>
                </a:solidFill>
              </a:defRPr>
            </a:lvl2pPr>
            <a:lvl3pPr lvl="2">
              <a:spcBef>
                <a:spcPts val="0"/>
              </a:spcBef>
              <a:spcAft>
                <a:spcPts val="0"/>
              </a:spcAft>
              <a:buClr>
                <a:schemeClr val="dk1"/>
              </a:buClr>
              <a:buSzPts val="5000"/>
              <a:buFont typeface="Chakra Petch Medium"/>
              <a:buNone/>
              <a:defRPr>
                <a:solidFill>
                  <a:schemeClr val="dk1"/>
                </a:solidFill>
              </a:defRPr>
            </a:lvl3pPr>
            <a:lvl4pPr lvl="3">
              <a:spcBef>
                <a:spcPts val="0"/>
              </a:spcBef>
              <a:spcAft>
                <a:spcPts val="0"/>
              </a:spcAft>
              <a:buClr>
                <a:schemeClr val="dk1"/>
              </a:buClr>
              <a:buSzPts val="5000"/>
              <a:buFont typeface="Chakra Petch Medium"/>
              <a:buNone/>
              <a:defRPr>
                <a:solidFill>
                  <a:schemeClr val="dk1"/>
                </a:solidFill>
              </a:defRPr>
            </a:lvl4pPr>
            <a:lvl5pPr lvl="4">
              <a:spcBef>
                <a:spcPts val="0"/>
              </a:spcBef>
              <a:spcAft>
                <a:spcPts val="0"/>
              </a:spcAft>
              <a:buClr>
                <a:schemeClr val="dk1"/>
              </a:buClr>
              <a:buSzPts val="5000"/>
              <a:buFont typeface="Chakra Petch Medium"/>
              <a:buNone/>
              <a:defRPr>
                <a:solidFill>
                  <a:schemeClr val="dk1"/>
                </a:solidFill>
              </a:defRPr>
            </a:lvl5pPr>
            <a:lvl6pPr lvl="5">
              <a:spcBef>
                <a:spcPts val="0"/>
              </a:spcBef>
              <a:spcAft>
                <a:spcPts val="0"/>
              </a:spcAft>
              <a:buClr>
                <a:schemeClr val="dk1"/>
              </a:buClr>
              <a:buSzPts val="5000"/>
              <a:buFont typeface="Chakra Petch Medium"/>
              <a:buNone/>
              <a:defRPr>
                <a:solidFill>
                  <a:schemeClr val="dk1"/>
                </a:solidFill>
              </a:defRPr>
            </a:lvl6pPr>
            <a:lvl7pPr lvl="6">
              <a:spcBef>
                <a:spcPts val="0"/>
              </a:spcBef>
              <a:spcAft>
                <a:spcPts val="0"/>
              </a:spcAft>
              <a:buClr>
                <a:schemeClr val="dk1"/>
              </a:buClr>
              <a:buSzPts val="5000"/>
              <a:buFont typeface="Chakra Petch Medium"/>
              <a:buNone/>
              <a:defRPr>
                <a:solidFill>
                  <a:schemeClr val="dk1"/>
                </a:solidFill>
              </a:defRPr>
            </a:lvl7pPr>
            <a:lvl8pPr lvl="7">
              <a:spcBef>
                <a:spcPts val="0"/>
              </a:spcBef>
              <a:spcAft>
                <a:spcPts val="0"/>
              </a:spcAft>
              <a:buClr>
                <a:schemeClr val="dk1"/>
              </a:buClr>
              <a:buSzPts val="5000"/>
              <a:buFont typeface="Chakra Petch Medium"/>
              <a:buNone/>
              <a:defRPr>
                <a:solidFill>
                  <a:schemeClr val="dk1"/>
                </a:solidFill>
              </a:defRPr>
            </a:lvl8pPr>
            <a:lvl9pPr lvl="8">
              <a:spcBef>
                <a:spcPts val="0"/>
              </a:spcBef>
              <a:spcAft>
                <a:spcPts val="0"/>
              </a:spcAft>
              <a:buClr>
                <a:schemeClr val="dk1"/>
              </a:buClr>
              <a:buSzPts val="5000"/>
              <a:buFont typeface="Chakra Petch Medium"/>
              <a:buNone/>
              <a:defRPr>
                <a:solidFill>
                  <a:schemeClr val="dk1"/>
                </a:solidFill>
              </a:defRPr>
            </a:lvl9pPr>
          </a:lstStyle>
          <a:p/>
        </p:txBody>
      </p:sp>
      <p:cxnSp>
        <p:nvCxnSpPr>
          <p:cNvPr id="127" name="Google Shape;127;p22"/>
          <p:cNvCxnSpPr/>
          <p:nvPr/>
        </p:nvCxnSpPr>
        <p:spPr>
          <a:xfrm>
            <a:off x="476850" y="1693125"/>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128" name="Google Shape;128;p22"/>
          <p:cNvCxnSpPr/>
          <p:nvPr/>
        </p:nvCxnSpPr>
        <p:spPr>
          <a:xfrm>
            <a:off x="3239550" y="2306550"/>
            <a:ext cx="5427600" cy="0"/>
          </a:xfrm>
          <a:prstGeom prst="straightConnector1">
            <a:avLst/>
          </a:prstGeom>
          <a:noFill/>
          <a:ln cap="flat" cmpd="sng" w="19050">
            <a:solidFill>
              <a:schemeClr val="lt2"/>
            </a:solidFill>
            <a:prstDash val="solid"/>
            <a:round/>
            <a:headEnd len="med" w="med" type="none"/>
            <a:tailEnd len="med" w="med" type="none"/>
          </a:ln>
        </p:spPr>
      </p:cxnSp>
      <p:cxnSp>
        <p:nvCxnSpPr>
          <p:cNvPr id="129" name="Google Shape;129;p22"/>
          <p:cNvCxnSpPr/>
          <p:nvPr/>
        </p:nvCxnSpPr>
        <p:spPr>
          <a:xfrm>
            <a:off x="3239550" y="2919833"/>
            <a:ext cx="5427600" cy="0"/>
          </a:xfrm>
          <a:prstGeom prst="straightConnector1">
            <a:avLst/>
          </a:prstGeom>
          <a:noFill/>
          <a:ln cap="flat" cmpd="sng" w="19050">
            <a:solidFill>
              <a:schemeClr val="lt2"/>
            </a:solidFill>
            <a:prstDash val="solid"/>
            <a:round/>
            <a:headEnd len="med" w="med" type="none"/>
            <a:tailEnd len="med" w="med" type="none"/>
          </a:ln>
        </p:spPr>
      </p:cxnSp>
      <p:cxnSp>
        <p:nvCxnSpPr>
          <p:cNvPr id="130" name="Google Shape;130;p22"/>
          <p:cNvCxnSpPr/>
          <p:nvPr/>
        </p:nvCxnSpPr>
        <p:spPr>
          <a:xfrm>
            <a:off x="3239550" y="3533117"/>
            <a:ext cx="5427600" cy="0"/>
          </a:xfrm>
          <a:prstGeom prst="straightConnector1">
            <a:avLst/>
          </a:prstGeom>
          <a:noFill/>
          <a:ln cap="flat" cmpd="sng" w="19050">
            <a:solidFill>
              <a:schemeClr val="lt2"/>
            </a:solidFill>
            <a:prstDash val="solid"/>
            <a:round/>
            <a:headEnd len="med" w="med" type="none"/>
            <a:tailEnd len="med" w="med" type="none"/>
          </a:ln>
        </p:spPr>
      </p:cxnSp>
      <p:cxnSp>
        <p:nvCxnSpPr>
          <p:cNvPr id="131" name="Google Shape;131;p22"/>
          <p:cNvCxnSpPr/>
          <p:nvPr/>
        </p:nvCxnSpPr>
        <p:spPr>
          <a:xfrm>
            <a:off x="3239550" y="4146400"/>
            <a:ext cx="5427600" cy="0"/>
          </a:xfrm>
          <a:prstGeom prst="straightConnector1">
            <a:avLst/>
          </a:prstGeom>
          <a:noFill/>
          <a:ln cap="flat" cmpd="sng" w="19050">
            <a:solidFill>
              <a:schemeClr val="lt2"/>
            </a:solidFill>
            <a:prstDash val="solid"/>
            <a:round/>
            <a:headEnd len="med" w="med" type="none"/>
            <a:tailEnd len="med" w="med" type="none"/>
          </a:ln>
        </p:spPr>
      </p:cxnSp>
      <p:sp>
        <p:nvSpPr>
          <p:cNvPr id="132" name="Google Shape;132;p22"/>
          <p:cNvSpPr txBox="1"/>
          <p:nvPr>
            <p:ph idx="4" type="body"/>
          </p:nvPr>
        </p:nvSpPr>
        <p:spPr>
          <a:xfrm>
            <a:off x="3600750" y="1693125"/>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33" name="Google Shape;133;p22"/>
          <p:cNvSpPr txBox="1"/>
          <p:nvPr>
            <p:ph idx="5" type="body"/>
          </p:nvPr>
        </p:nvSpPr>
        <p:spPr>
          <a:xfrm>
            <a:off x="3600750" y="2307163"/>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34" name="Google Shape;134;p22"/>
          <p:cNvSpPr txBox="1"/>
          <p:nvPr>
            <p:ph idx="6" type="body"/>
          </p:nvPr>
        </p:nvSpPr>
        <p:spPr>
          <a:xfrm>
            <a:off x="3600750" y="2921225"/>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35" name="Google Shape;135;p22"/>
          <p:cNvSpPr txBox="1"/>
          <p:nvPr>
            <p:ph idx="7" type="body"/>
          </p:nvPr>
        </p:nvSpPr>
        <p:spPr>
          <a:xfrm>
            <a:off x="3600750" y="3535325"/>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36" name="Google Shape;136;p22"/>
          <p:cNvSpPr txBox="1"/>
          <p:nvPr>
            <p:ph idx="8" type="body"/>
          </p:nvPr>
        </p:nvSpPr>
        <p:spPr>
          <a:xfrm>
            <a:off x="3600750" y="4149450"/>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swer Text + 1 Image">
  <p:cSld name="TITLE_ONLY_1">
    <p:spTree>
      <p:nvGrpSpPr>
        <p:cNvPr id="137" name="Shape 137"/>
        <p:cNvGrpSpPr/>
        <p:nvPr/>
      </p:nvGrpSpPr>
      <p:grpSpPr>
        <a:xfrm>
          <a:off x="0" y="0"/>
          <a:ext cx="0" cy="0"/>
          <a:chOff x="0" y="0"/>
          <a:chExt cx="0" cy="0"/>
        </a:xfrm>
      </p:grpSpPr>
      <p:sp>
        <p:nvSpPr>
          <p:cNvPr id="138" name="Google Shape;138;p23"/>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9" name="Google Shape;139;p23"/>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40" name="Google Shape;140;p23"/>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1" name="Google Shape;141;p23"/>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142" name="Google Shape;142;p23"/>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143" name="Google Shape;143;p23"/>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cxnSp>
        <p:nvCxnSpPr>
          <p:cNvPr id="144" name="Google Shape;144;p23"/>
          <p:cNvCxnSpPr/>
          <p:nvPr/>
        </p:nvCxnSpPr>
        <p:spPr>
          <a:xfrm>
            <a:off x="476850" y="1693125"/>
            <a:ext cx="8190300" cy="0"/>
          </a:xfrm>
          <a:prstGeom prst="straightConnector1">
            <a:avLst/>
          </a:prstGeom>
          <a:noFill/>
          <a:ln cap="flat" cmpd="sng" w="19050">
            <a:solidFill>
              <a:schemeClr val="lt1"/>
            </a:solidFill>
            <a:prstDash val="solid"/>
            <a:round/>
            <a:headEnd len="med" w="med" type="none"/>
            <a:tailEnd len="med" w="med" type="none"/>
          </a:ln>
        </p:spPr>
      </p:cxnSp>
      <p:cxnSp>
        <p:nvCxnSpPr>
          <p:cNvPr id="145" name="Google Shape;145;p23"/>
          <p:cNvCxnSpPr/>
          <p:nvPr/>
        </p:nvCxnSpPr>
        <p:spPr>
          <a:xfrm>
            <a:off x="4695450" y="2306550"/>
            <a:ext cx="3971700" cy="0"/>
          </a:xfrm>
          <a:prstGeom prst="straightConnector1">
            <a:avLst/>
          </a:prstGeom>
          <a:noFill/>
          <a:ln cap="flat" cmpd="sng" w="19050">
            <a:solidFill>
              <a:schemeClr val="lt2"/>
            </a:solidFill>
            <a:prstDash val="solid"/>
            <a:round/>
            <a:headEnd len="med" w="med" type="none"/>
            <a:tailEnd len="med" w="med" type="none"/>
          </a:ln>
        </p:spPr>
      </p:cxnSp>
      <p:sp>
        <p:nvSpPr>
          <p:cNvPr id="146" name="Google Shape;146;p23"/>
          <p:cNvSpPr/>
          <p:nvPr>
            <p:ph idx="3" type="pic"/>
          </p:nvPr>
        </p:nvSpPr>
        <p:spPr>
          <a:xfrm rot="10800000">
            <a:off x="474125" y="1837225"/>
            <a:ext cx="2661000" cy="2834700"/>
          </a:xfrm>
          <a:prstGeom prst="rect">
            <a:avLst/>
          </a:prstGeom>
          <a:noFill/>
          <a:ln>
            <a:noFill/>
          </a:ln>
        </p:spPr>
      </p:sp>
      <p:cxnSp>
        <p:nvCxnSpPr>
          <p:cNvPr id="147" name="Google Shape;147;p23"/>
          <p:cNvCxnSpPr/>
          <p:nvPr/>
        </p:nvCxnSpPr>
        <p:spPr>
          <a:xfrm>
            <a:off x="3239550" y="2306550"/>
            <a:ext cx="5427600" cy="0"/>
          </a:xfrm>
          <a:prstGeom prst="straightConnector1">
            <a:avLst/>
          </a:prstGeom>
          <a:noFill/>
          <a:ln cap="flat" cmpd="sng" w="19050">
            <a:solidFill>
              <a:schemeClr val="lt1"/>
            </a:solidFill>
            <a:prstDash val="solid"/>
            <a:round/>
            <a:headEnd len="med" w="med" type="none"/>
            <a:tailEnd len="med" w="med" type="none"/>
          </a:ln>
        </p:spPr>
      </p:cxnSp>
      <p:sp>
        <p:nvSpPr>
          <p:cNvPr id="148" name="Google Shape;148;p23"/>
          <p:cNvSpPr txBox="1"/>
          <p:nvPr>
            <p:ph idx="4" type="body"/>
          </p:nvPr>
        </p:nvSpPr>
        <p:spPr>
          <a:xfrm>
            <a:off x="3242173" y="2398650"/>
            <a:ext cx="5427600" cy="4938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149" name="Google Shape;149;p23"/>
          <p:cNvSpPr txBox="1"/>
          <p:nvPr>
            <p:ph idx="5" type="subTitle"/>
          </p:nvPr>
        </p:nvSpPr>
        <p:spPr>
          <a:xfrm>
            <a:off x="3242158" y="1785900"/>
            <a:ext cx="21672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Text + 2 Images">
  <p:cSld name="TITLE_AND_TWO_COLUMNS_1_1">
    <p:bg>
      <p:bgPr>
        <a:solidFill>
          <a:schemeClr val="lt1"/>
        </a:solidFill>
      </p:bgPr>
    </p:bg>
    <p:spTree>
      <p:nvGrpSpPr>
        <p:cNvPr id="150" name="Shape 150"/>
        <p:cNvGrpSpPr/>
        <p:nvPr/>
      </p:nvGrpSpPr>
      <p:grpSpPr>
        <a:xfrm>
          <a:off x="0" y="0"/>
          <a:ext cx="0" cy="0"/>
          <a:chOff x="0" y="0"/>
          <a:chExt cx="0" cy="0"/>
        </a:xfrm>
      </p:grpSpPr>
      <p:sp>
        <p:nvSpPr>
          <p:cNvPr id="151" name="Google Shape;151;p24"/>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2" name="Google Shape;152;p24"/>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53" name="Google Shape;153;p24"/>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4" name="Google Shape;154;p24"/>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155" name="Google Shape;155;p24"/>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156" name="Google Shape;156;p24"/>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Chakra Petch Medium"/>
              <a:buNone/>
              <a:defRPr>
                <a:solidFill>
                  <a:schemeClr val="dk1"/>
                </a:solidFill>
              </a:defRPr>
            </a:lvl1pPr>
            <a:lvl2pPr lvl="1">
              <a:spcBef>
                <a:spcPts val="0"/>
              </a:spcBef>
              <a:spcAft>
                <a:spcPts val="0"/>
              </a:spcAft>
              <a:buClr>
                <a:schemeClr val="dk1"/>
              </a:buClr>
              <a:buSzPts val="5000"/>
              <a:buFont typeface="Chakra Petch Medium"/>
              <a:buNone/>
              <a:defRPr>
                <a:solidFill>
                  <a:schemeClr val="dk1"/>
                </a:solidFill>
              </a:defRPr>
            </a:lvl2pPr>
            <a:lvl3pPr lvl="2">
              <a:spcBef>
                <a:spcPts val="0"/>
              </a:spcBef>
              <a:spcAft>
                <a:spcPts val="0"/>
              </a:spcAft>
              <a:buClr>
                <a:schemeClr val="dk1"/>
              </a:buClr>
              <a:buSzPts val="5000"/>
              <a:buFont typeface="Chakra Petch Medium"/>
              <a:buNone/>
              <a:defRPr>
                <a:solidFill>
                  <a:schemeClr val="dk1"/>
                </a:solidFill>
              </a:defRPr>
            </a:lvl3pPr>
            <a:lvl4pPr lvl="3">
              <a:spcBef>
                <a:spcPts val="0"/>
              </a:spcBef>
              <a:spcAft>
                <a:spcPts val="0"/>
              </a:spcAft>
              <a:buClr>
                <a:schemeClr val="dk1"/>
              </a:buClr>
              <a:buSzPts val="5000"/>
              <a:buFont typeface="Chakra Petch Medium"/>
              <a:buNone/>
              <a:defRPr>
                <a:solidFill>
                  <a:schemeClr val="dk1"/>
                </a:solidFill>
              </a:defRPr>
            </a:lvl4pPr>
            <a:lvl5pPr lvl="4">
              <a:spcBef>
                <a:spcPts val="0"/>
              </a:spcBef>
              <a:spcAft>
                <a:spcPts val="0"/>
              </a:spcAft>
              <a:buClr>
                <a:schemeClr val="dk1"/>
              </a:buClr>
              <a:buSzPts val="5000"/>
              <a:buFont typeface="Chakra Petch Medium"/>
              <a:buNone/>
              <a:defRPr>
                <a:solidFill>
                  <a:schemeClr val="dk1"/>
                </a:solidFill>
              </a:defRPr>
            </a:lvl5pPr>
            <a:lvl6pPr lvl="5">
              <a:spcBef>
                <a:spcPts val="0"/>
              </a:spcBef>
              <a:spcAft>
                <a:spcPts val="0"/>
              </a:spcAft>
              <a:buClr>
                <a:schemeClr val="dk1"/>
              </a:buClr>
              <a:buSzPts val="5000"/>
              <a:buFont typeface="Chakra Petch Medium"/>
              <a:buNone/>
              <a:defRPr>
                <a:solidFill>
                  <a:schemeClr val="dk1"/>
                </a:solidFill>
              </a:defRPr>
            </a:lvl6pPr>
            <a:lvl7pPr lvl="6">
              <a:spcBef>
                <a:spcPts val="0"/>
              </a:spcBef>
              <a:spcAft>
                <a:spcPts val="0"/>
              </a:spcAft>
              <a:buClr>
                <a:schemeClr val="dk1"/>
              </a:buClr>
              <a:buSzPts val="5000"/>
              <a:buFont typeface="Chakra Petch Medium"/>
              <a:buNone/>
              <a:defRPr>
                <a:solidFill>
                  <a:schemeClr val="dk1"/>
                </a:solidFill>
              </a:defRPr>
            </a:lvl7pPr>
            <a:lvl8pPr lvl="7">
              <a:spcBef>
                <a:spcPts val="0"/>
              </a:spcBef>
              <a:spcAft>
                <a:spcPts val="0"/>
              </a:spcAft>
              <a:buClr>
                <a:schemeClr val="dk1"/>
              </a:buClr>
              <a:buSzPts val="5000"/>
              <a:buFont typeface="Chakra Petch Medium"/>
              <a:buNone/>
              <a:defRPr>
                <a:solidFill>
                  <a:schemeClr val="dk1"/>
                </a:solidFill>
              </a:defRPr>
            </a:lvl8pPr>
            <a:lvl9pPr lvl="8">
              <a:spcBef>
                <a:spcPts val="0"/>
              </a:spcBef>
              <a:spcAft>
                <a:spcPts val="0"/>
              </a:spcAft>
              <a:buClr>
                <a:schemeClr val="dk1"/>
              </a:buClr>
              <a:buSzPts val="5000"/>
              <a:buFont typeface="Chakra Petch Medium"/>
              <a:buNone/>
              <a:defRPr>
                <a:solidFill>
                  <a:schemeClr val="dk1"/>
                </a:solidFill>
              </a:defRPr>
            </a:lvl9pPr>
          </a:lstStyle>
          <a:p/>
        </p:txBody>
      </p:sp>
      <p:cxnSp>
        <p:nvCxnSpPr>
          <p:cNvPr id="157" name="Google Shape;157;p24"/>
          <p:cNvCxnSpPr/>
          <p:nvPr/>
        </p:nvCxnSpPr>
        <p:spPr>
          <a:xfrm>
            <a:off x="476850" y="1693125"/>
            <a:ext cx="8190300" cy="0"/>
          </a:xfrm>
          <a:prstGeom prst="straightConnector1">
            <a:avLst/>
          </a:prstGeom>
          <a:noFill/>
          <a:ln cap="flat" cmpd="sng" w="19050">
            <a:solidFill>
              <a:schemeClr val="lt2"/>
            </a:solidFill>
            <a:prstDash val="solid"/>
            <a:round/>
            <a:headEnd len="med" w="med" type="none"/>
            <a:tailEnd len="med" w="med" type="none"/>
          </a:ln>
        </p:spPr>
      </p:cxnSp>
      <p:sp>
        <p:nvSpPr>
          <p:cNvPr id="158" name="Google Shape;158;p24"/>
          <p:cNvSpPr/>
          <p:nvPr>
            <p:ph idx="3" type="pic"/>
          </p:nvPr>
        </p:nvSpPr>
        <p:spPr>
          <a:xfrm>
            <a:off x="474225" y="1837225"/>
            <a:ext cx="2661000" cy="1371600"/>
          </a:xfrm>
          <a:prstGeom prst="rect">
            <a:avLst/>
          </a:prstGeom>
          <a:noFill/>
          <a:ln>
            <a:noFill/>
          </a:ln>
        </p:spPr>
      </p:sp>
      <p:sp>
        <p:nvSpPr>
          <p:cNvPr id="159" name="Google Shape;159;p24"/>
          <p:cNvSpPr/>
          <p:nvPr>
            <p:ph idx="4" type="pic"/>
          </p:nvPr>
        </p:nvSpPr>
        <p:spPr>
          <a:xfrm>
            <a:off x="474225" y="3300325"/>
            <a:ext cx="2661000" cy="1371600"/>
          </a:xfrm>
          <a:prstGeom prst="rect">
            <a:avLst/>
          </a:prstGeom>
          <a:noFill/>
          <a:ln>
            <a:noFill/>
          </a:ln>
        </p:spPr>
      </p:sp>
      <p:cxnSp>
        <p:nvCxnSpPr>
          <p:cNvPr id="160" name="Google Shape;160;p24"/>
          <p:cNvCxnSpPr/>
          <p:nvPr/>
        </p:nvCxnSpPr>
        <p:spPr>
          <a:xfrm>
            <a:off x="3239550" y="2306550"/>
            <a:ext cx="5427600" cy="0"/>
          </a:xfrm>
          <a:prstGeom prst="straightConnector1">
            <a:avLst/>
          </a:prstGeom>
          <a:noFill/>
          <a:ln cap="flat" cmpd="sng" w="19050">
            <a:solidFill>
              <a:schemeClr val="lt2"/>
            </a:solidFill>
            <a:prstDash val="solid"/>
            <a:round/>
            <a:headEnd len="med" w="med" type="none"/>
            <a:tailEnd len="med" w="med" type="none"/>
          </a:ln>
        </p:spPr>
      </p:cxnSp>
      <p:cxnSp>
        <p:nvCxnSpPr>
          <p:cNvPr id="161" name="Google Shape;161;p24"/>
          <p:cNvCxnSpPr/>
          <p:nvPr/>
        </p:nvCxnSpPr>
        <p:spPr>
          <a:xfrm>
            <a:off x="3239550" y="2919833"/>
            <a:ext cx="5427600" cy="0"/>
          </a:xfrm>
          <a:prstGeom prst="straightConnector1">
            <a:avLst/>
          </a:prstGeom>
          <a:noFill/>
          <a:ln cap="flat" cmpd="sng" w="19050">
            <a:solidFill>
              <a:schemeClr val="lt2"/>
            </a:solidFill>
            <a:prstDash val="solid"/>
            <a:round/>
            <a:headEnd len="med" w="med" type="none"/>
            <a:tailEnd len="med" w="med" type="none"/>
          </a:ln>
        </p:spPr>
      </p:cxnSp>
      <p:cxnSp>
        <p:nvCxnSpPr>
          <p:cNvPr id="162" name="Google Shape;162;p24"/>
          <p:cNvCxnSpPr/>
          <p:nvPr/>
        </p:nvCxnSpPr>
        <p:spPr>
          <a:xfrm>
            <a:off x="3239550" y="3533117"/>
            <a:ext cx="5427600" cy="0"/>
          </a:xfrm>
          <a:prstGeom prst="straightConnector1">
            <a:avLst/>
          </a:prstGeom>
          <a:noFill/>
          <a:ln cap="flat" cmpd="sng" w="19050">
            <a:solidFill>
              <a:schemeClr val="lt2"/>
            </a:solidFill>
            <a:prstDash val="solid"/>
            <a:round/>
            <a:headEnd len="med" w="med" type="none"/>
            <a:tailEnd len="med" w="med" type="none"/>
          </a:ln>
        </p:spPr>
      </p:cxnSp>
      <p:cxnSp>
        <p:nvCxnSpPr>
          <p:cNvPr id="163" name="Google Shape;163;p24"/>
          <p:cNvCxnSpPr/>
          <p:nvPr/>
        </p:nvCxnSpPr>
        <p:spPr>
          <a:xfrm>
            <a:off x="3239550" y="4146400"/>
            <a:ext cx="5427600" cy="0"/>
          </a:xfrm>
          <a:prstGeom prst="straightConnector1">
            <a:avLst/>
          </a:prstGeom>
          <a:noFill/>
          <a:ln cap="flat" cmpd="sng" w="19050">
            <a:solidFill>
              <a:schemeClr val="lt2"/>
            </a:solidFill>
            <a:prstDash val="solid"/>
            <a:round/>
            <a:headEnd len="med" w="med" type="none"/>
            <a:tailEnd len="med" w="med" type="none"/>
          </a:ln>
        </p:spPr>
      </p:cxnSp>
      <p:sp>
        <p:nvSpPr>
          <p:cNvPr id="164" name="Google Shape;164;p24"/>
          <p:cNvSpPr txBox="1"/>
          <p:nvPr>
            <p:ph idx="5" type="body"/>
          </p:nvPr>
        </p:nvSpPr>
        <p:spPr>
          <a:xfrm>
            <a:off x="3600750" y="1693125"/>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65" name="Google Shape;165;p24"/>
          <p:cNvSpPr txBox="1"/>
          <p:nvPr>
            <p:ph idx="6" type="body"/>
          </p:nvPr>
        </p:nvSpPr>
        <p:spPr>
          <a:xfrm>
            <a:off x="3600750" y="2307163"/>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66" name="Google Shape;166;p24"/>
          <p:cNvSpPr txBox="1"/>
          <p:nvPr>
            <p:ph idx="7" type="body"/>
          </p:nvPr>
        </p:nvSpPr>
        <p:spPr>
          <a:xfrm>
            <a:off x="3600750" y="2921225"/>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67" name="Google Shape;167;p24"/>
          <p:cNvSpPr txBox="1"/>
          <p:nvPr>
            <p:ph idx="8" type="body"/>
          </p:nvPr>
        </p:nvSpPr>
        <p:spPr>
          <a:xfrm>
            <a:off x="3600750" y="3535325"/>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68" name="Google Shape;168;p24"/>
          <p:cNvSpPr txBox="1"/>
          <p:nvPr>
            <p:ph idx="9" type="body"/>
          </p:nvPr>
        </p:nvSpPr>
        <p:spPr>
          <a:xfrm>
            <a:off x="3600750" y="4149450"/>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swer Text + 2 Images">
  <p:cSld name="TITLE_ONLY_1_1">
    <p:spTree>
      <p:nvGrpSpPr>
        <p:cNvPr id="169" name="Shape 169"/>
        <p:cNvGrpSpPr/>
        <p:nvPr/>
      </p:nvGrpSpPr>
      <p:grpSpPr>
        <a:xfrm>
          <a:off x="0" y="0"/>
          <a:ext cx="0" cy="0"/>
          <a:chOff x="0" y="0"/>
          <a:chExt cx="0" cy="0"/>
        </a:xfrm>
      </p:grpSpPr>
      <p:sp>
        <p:nvSpPr>
          <p:cNvPr id="170" name="Google Shape;170;p25"/>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1" name="Google Shape;171;p25"/>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72" name="Google Shape;172;p25"/>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3" name="Google Shape;173;p25"/>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174" name="Google Shape;174;p25"/>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175" name="Google Shape;175;p25"/>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cxnSp>
        <p:nvCxnSpPr>
          <p:cNvPr id="176" name="Google Shape;176;p25"/>
          <p:cNvCxnSpPr/>
          <p:nvPr/>
        </p:nvCxnSpPr>
        <p:spPr>
          <a:xfrm>
            <a:off x="476850" y="1693125"/>
            <a:ext cx="8190300" cy="0"/>
          </a:xfrm>
          <a:prstGeom prst="straightConnector1">
            <a:avLst/>
          </a:prstGeom>
          <a:noFill/>
          <a:ln cap="flat" cmpd="sng" w="19050">
            <a:solidFill>
              <a:schemeClr val="lt1"/>
            </a:solidFill>
            <a:prstDash val="solid"/>
            <a:round/>
            <a:headEnd len="med" w="med" type="none"/>
            <a:tailEnd len="med" w="med" type="none"/>
          </a:ln>
        </p:spPr>
      </p:cxnSp>
      <p:sp>
        <p:nvSpPr>
          <p:cNvPr id="177" name="Google Shape;177;p25"/>
          <p:cNvSpPr/>
          <p:nvPr>
            <p:ph idx="3" type="pic"/>
          </p:nvPr>
        </p:nvSpPr>
        <p:spPr>
          <a:xfrm>
            <a:off x="474225" y="1837225"/>
            <a:ext cx="2661000" cy="1371600"/>
          </a:xfrm>
          <a:prstGeom prst="rect">
            <a:avLst/>
          </a:prstGeom>
          <a:noFill/>
          <a:ln>
            <a:noFill/>
          </a:ln>
        </p:spPr>
      </p:sp>
      <p:sp>
        <p:nvSpPr>
          <p:cNvPr id="178" name="Google Shape;178;p25"/>
          <p:cNvSpPr/>
          <p:nvPr>
            <p:ph idx="4" type="pic"/>
          </p:nvPr>
        </p:nvSpPr>
        <p:spPr>
          <a:xfrm>
            <a:off x="474225" y="3300325"/>
            <a:ext cx="2661000" cy="1371600"/>
          </a:xfrm>
          <a:prstGeom prst="rect">
            <a:avLst/>
          </a:prstGeom>
          <a:noFill/>
          <a:ln>
            <a:noFill/>
          </a:ln>
        </p:spPr>
      </p:sp>
      <p:cxnSp>
        <p:nvCxnSpPr>
          <p:cNvPr id="179" name="Google Shape;179;p25"/>
          <p:cNvCxnSpPr/>
          <p:nvPr/>
        </p:nvCxnSpPr>
        <p:spPr>
          <a:xfrm>
            <a:off x="4695450" y="2306550"/>
            <a:ext cx="3971700" cy="0"/>
          </a:xfrm>
          <a:prstGeom prst="straightConnector1">
            <a:avLst/>
          </a:prstGeom>
          <a:noFill/>
          <a:ln cap="flat" cmpd="sng" w="19050">
            <a:solidFill>
              <a:schemeClr val="lt2"/>
            </a:solidFill>
            <a:prstDash val="solid"/>
            <a:round/>
            <a:headEnd len="med" w="med" type="none"/>
            <a:tailEnd len="med" w="med" type="none"/>
          </a:ln>
        </p:spPr>
      </p:cxnSp>
      <p:cxnSp>
        <p:nvCxnSpPr>
          <p:cNvPr id="180" name="Google Shape;180;p25"/>
          <p:cNvCxnSpPr/>
          <p:nvPr/>
        </p:nvCxnSpPr>
        <p:spPr>
          <a:xfrm>
            <a:off x="3239550" y="2306550"/>
            <a:ext cx="5427600" cy="0"/>
          </a:xfrm>
          <a:prstGeom prst="straightConnector1">
            <a:avLst/>
          </a:prstGeom>
          <a:noFill/>
          <a:ln cap="flat" cmpd="sng" w="19050">
            <a:solidFill>
              <a:schemeClr val="lt1"/>
            </a:solidFill>
            <a:prstDash val="solid"/>
            <a:round/>
            <a:headEnd len="med" w="med" type="none"/>
            <a:tailEnd len="med" w="med" type="none"/>
          </a:ln>
        </p:spPr>
      </p:cxnSp>
      <p:sp>
        <p:nvSpPr>
          <p:cNvPr id="181" name="Google Shape;181;p25"/>
          <p:cNvSpPr txBox="1"/>
          <p:nvPr>
            <p:ph idx="5" type="body"/>
          </p:nvPr>
        </p:nvSpPr>
        <p:spPr>
          <a:xfrm>
            <a:off x="3242173" y="2398650"/>
            <a:ext cx="5427600" cy="4938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182" name="Google Shape;182;p25"/>
          <p:cNvSpPr txBox="1"/>
          <p:nvPr>
            <p:ph idx="6" type="subTitle"/>
          </p:nvPr>
        </p:nvSpPr>
        <p:spPr>
          <a:xfrm>
            <a:off x="3242158" y="1785900"/>
            <a:ext cx="21672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body text">
  <p:cSld name="ONE_COLUMN_TEXT">
    <p:bg>
      <p:bgPr>
        <a:solidFill>
          <a:schemeClr val="lt1"/>
        </a:solidFill>
      </p:bgPr>
    </p:bg>
    <p:spTree>
      <p:nvGrpSpPr>
        <p:cNvPr id="183" name="Shape 183"/>
        <p:cNvGrpSpPr/>
        <p:nvPr/>
      </p:nvGrpSpPr>
      <p:grpSpPr>
        <a:xfrm>
          <a:off x="0" y="0"/>
          <a:ext cx="0" cy="0"/>
          <a:chOff x="0" y="0"/>
          <a:chExt cx="0" cy="0"/>
        </a:xfrm>
      </p:grpSpPr>
      <p:sp>
        <p:nvSpPr>
          <p:cNvPr id="184" name="Google Shape;184;p26"/>
          <p:cNvSpPr/>
          <p:nvPr/>
        </p:nvSpPr>
        <p:spPr>
          <a:xfrm>
            <a:off x="365550" y="363450"/>
            <a:ext cx="8412900" cy="4416600"/>
          </a:xfrm>
          <a:prstGeom prst="snip2DiagRect">
            <a:avLst>
              <a:gd fmla="val 0" name="adj1"/>
              <a:gd fmla="val 20836"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5" name="Google Shape;185;p26"/>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186" name="Google Shape;186;p26"/>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187" name="Google Shape;187;p26"/>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88" name="Google Shape;188;p26"/>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9" name="Google Shape;189;p26"/>
          <p:cNvSpPr txBox="1"/>
          <p:nvPr>
            <p:ph idx="3" type="body"/>
          </p:nvPr>
        </p:nvSpPr>
        <p:spPr>
          <a:xfrm>
            <a:off x="365625" y="794977"/>
            <a:ext cx="8412600" cy="1371600"/>
          </a:xfrm>
          <a:prstGeom prst="rect">
            <a:avLst/>
          </a:prstGeom>
        </p:spPr>
        <p:txBody>
          <a:bodyPr anchorCtr="0" anchor="t" bIns="91425" lIns="91425" spcFirstLastPara="1" rIns="91425" wrap="square" tIns="91425">
            <a:noAutofit/>
          </a:bodyPr>
          <a:lstStyle>
            <a:lvl1pPr indent="-546100" lvl="0" marL="4572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1pPr>
            <a:lvl2pPr indent="-546100" lvl="1" marL="9144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2pPr>
            <a:lvl3pPr indent="-546100" lvl="2" marL="13716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3pPr>
            <a:lvl4pPr indent="-546100" lvl="3" marL="18288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4pPr>
            <a:lvl5pPr indent="-546100" lvl="4" marL="22860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5pPr>
            <a:lvl6pPr indent="-546100" lvl="5" marL="27432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6pPr>
            <a:lvl7pPr indent="-546100" lvl="6" marL="32004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7pPr>
            <a:lvl8pPr indent="-546100" lvl="7" marL="36576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8pPr>
            <a:lvl9pPr indent="-546100" lvl="8" marL="41148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ore overview">
  <p:cSld name="ONE_COLUMN_TEXT_1">
    <p:bg>
      <p:bgPr>
        <a:solidFill>
          <a:schemeClr val="lt1"/>
        </a:solidFill>
      </p:bgPr>
    </p:bg>
    <p:spTree>
      <p:nvGrpSpPr>
        <p:cNvPr id="190" name="Shape 190"/>
        <p:cNvGrpSpPr/>
        <p:nvPr/>
      </p:nvGrpSpPr>
      <p:grpSpPr>
        <a:xfrm>
          <a:off x="0" y="0"/>
          <a:ext cx="0" cy="0"/>
          <a:chOff x="0" y="0"/>
          <a:chExt cx="0" cy="0"/>
        </a:xfrm>
      </p:grpSpPr>
      <p:sp>
        <p:nvSpPr>
          <p:cNvPr id="191" name="Google Shape;191;p27"/>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cxnSp>
        <p:nvCxnSpPr>
          <p:cNvPr id="192" name="Google Shape;192;p27"/>
          <p:cNvCxnSpPr/>
          <p:nvPr/>
        </p:nvCxnSpPr>
        <p:spPr>
          <a:xfrm>
            <a:off x="478850" y="2307175"/>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193" name="Google Shape;193;p27"/>
          <p:cNvCxnSpPr/>
          <p:nvPr/>
        </p:nvCxnSpPr>
        <p:spPr>
          <a:xfrm>
            <a:off x="476850" y="1693125"/>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194" name="Google Shape;194;p27"/>
          <p:cNvCxnSpPr/>
          <p:nvPr/>
        </p:nvCxnSpPr>
        <p:spPr>
          <a:xfrm>
            <a:off x="479100" y="2921234"/>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195" name="Google Shape;195;p27"/>
          <p:cNvCxnSpPr/>
          <p:nvPr/>
        </p:nvCxnSpPr>
        <p:spPr>
          <a:xfrm>
            <a:off x="479100" y="3535292"/>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196" name="Google Shape;196;p27"/>
          <p:cNvCxnSpPr/>
          <p:nvPr/>
        </p:nvCxnSpPr>
        <p:spPr>
          <a:xfrm>
            <a:off x="479100" y="4149350"/>
            <a:ext cx="8190300" cy="0"/>
          </a:xfrm>
          <a:prstGeom prst="straightConnector1">
            <a:avLst/>
          </a:prstGeom>
          <a:noFill/>
          <a:ln cap="flat" cmpd="sng" w="19050">
            <a:solidFill>
              <a:schemeClr val="lt2"/>
            </a:solidFill>
            <a:prstDash val="solid"/>
            <a:round/>
            <a:headEnd len="med" w="med" type="none"/>
            <a:tailEnd len="med" w="med" type="none"/>
          </a:ln>
        </p:spPr>
      </p:cxnSp>
      <p:sp>
        <p:nvSpPr>
          <p:cNvPr id="197" name="Google Shape;197;p27"/>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198" name="Google Shape;198;p27"/>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199" name="Google Shape;199;p27"/>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00" name="Google Shape;200;p27"/>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01" name="Google Shape;201;p27"/>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Chakra Petch Medium"/>
              <a:buNone/>
              <a:defRPr>
                <a:solidFill>
                  <a:schemeClr val="dk1"/>
                </a:solidFill>
              </a:defRPr>
            </a:lvl1pPr>
            <a:lvl2pPr lvl="1">
              <a:spcBef>
                <a:spcPts val="0"/>
              </a:spcBef>
              <a:spcAft>
                <a:spcPts val="0"/>
              </a:spcAft>
              <a:buClr>
                <a:schemeClr val="dk1"/>
              </a:buClr>
              <a:buSzPts val="5000"/>
              <a:buFont typeface="Chakra Petch Medium"/>
              <a:buNone/>
              <a:defRPr>
                <a:solidFill>
                  <a:schemeClr val="dk1"/>
                </a:solidFill>
              </a:defRPr>
            </a:lvl2pPr>
            <a:lvl3pPr lvl="2">
              <a:spcBef>
                <a:spcPts val="0"/>
              </a:spcBef>
              <a:spcAft>
                <a:spcPts val="0"/>
              </a:spcAft>
              <a:buClr>
                <a:schemeClr val="dk1"/>
              </a:buClr>
              <a:buSzPts val="5000"/>
              <a:buFont typeface="Chakra Petch Medium"/>
              <a:buNone/>
              <a:defRPr>
                <a:solidFill>
                  <a:schemeClr val="dk1"/>
                </a:solidFill>
              </a:defRPr>
            </a:lvl3pPr>
            <a:lvl4pPr lvl="3">
              <a:spcBef>
                <a:spcPts val="0"/>
              </a:spcBef>
              <a:spcAft>
                <a:spcPts val="0"/>
              </a:spcAft>
              <a:buClr>
                <a:schemeClr val="dk1"/>
              </a:buClr>
              <a:buSzPts val="5000"/>
              <a:buFont typeface="Chakra Petch Medium"/>
              <a:buNone/>
              <a:defRPr>
                <a:solidFill>
                  <a:schemeClr val="dk1"/>
                </a:solidFill>
              </a:defRPr>
            </a:lvl4pPr>
            <a:lvl5pPr lvl="4">
              <a:spcBef>
                <a:spcPts val="0"/>
              </a:spcBef>
              <a:spcAft>
                <a:spcPts val="0"/>
              </a:spcAft>
              <a:buClr>
                <a:schemeClr val="dk1"/>
              </a:buClr>
              <a:buSzPts val="5000"/>
              <a:buFont typeface="Chakra Petch Medium"/>
              <a:buNone/>
              <a:defRPr>
                <a:solidFill>
                  <a:schemeClr val="dk1"/>
                </a:solidFill>
              </a:defRPr>
            </a:lvl5pPr>
            <a:lvl6pPr lvl="5">
              <a:spcBef>
                <a:spcPts val="0"/>
              </a:spcBef>
              <a:spcAft>
                <a:spcPts val="0"/>
              </a:spcAft>
              <a:buClr>
                <a:schemeClr val="dk1"/>
              </a:buClr>
              <a:buSzPts val="5000"/>
              <a:buFont typeface="Chakra Petch Medium"/>
              <a:buNone/>
              <a:defRPr>
                <a:solidFill>
                  <a:schemeClr val="dk1"/>
                </a:solidFill>
              </a:defRPr>
            </a:lvl6pPr>
            <a:lvl7pPr lvl="6">
              <a:spcBef>
                <a:spcPts val="0"/>
              </a:spcBef>
              <a:spcAft>
                <a:spcPts val="0"/>
              </a:spcAft>
              <a:buClr>
                <a:schemeClr val="dk1"/>
              </a:buClr>
              <a:buSzPts val="5000"/>
              <a:buFont typeface="Chakra Petch Medium"/>
              <a:buNone/>
              <a:defRPr>
                <a:solidFill>
                  <a:schemeClr val="dk1"/>
                </a:solidFill>
              </a:defRPr>
            </a:lvl7pPr>
            <a:lvl8pPr lvl="7">
              <a:spcBef>
                <a:spcPts val="0"/>
              </a:spcBef>
              <a:spcAft>
                <a:spcPts val="0"/>
              </a:spcAft>
              <a:buClr>
                <a:schemeClr val="dk1"/>
              </a:buClr>
              <a:buSzPts val="5000"/>
              <a:buFont typeface="Chakra Petch Medium"/>
              <a:buNone/>
              <a:defRPr>
                <a:solidFill>
                  <a:schemeClr val="dk1"/>
                </a:solidFill>
              </a:defRPr>
            </a:lvl8pPr>
            <a:lvl9pPr lvl="8">
              <a:spcBef>
                <a:spcPts val="0"/>
              </a:spcBef>
              <a:spcAft>
                <a:spcPts val="0"/>
              </a:spcAft>
              <a:buClr>
                <a:schemeClr val="dk1"/>
              </a:buClr>
              <a:buSzPts val="5000"/>
              <a:buFont typeface="Chakra Petch Medium"/>
              <a:buNone/>
              <a:defRPr>
                <a:solidFill>
                  <a:schemeClr val="dk1"/>
                </a:solidFill>
              </a:defRPr>
            </a:lvl9pPr>
          </a:lstStyle>
          <a:p/>
        </p:txBody>
      </p:sp>
      <p:cxnSp>
        <p:nvCxnSpPr>
          <p:cNvPr id="202" name="Google Shape;202;p27"/>
          <p:cNvCxnSpPr/>
          <p:nvPr/>
        </p:nvCxnSpPr>
        <p:spPr>
          <a:xfrm>
            <a:off x="476850" y="1693125"/>
            <a:ext cx="8190300" cy="0"/>
          </a:xfrm>
          <a:prstGeom prst="straightConnector1">
            <a:avLst/>
          </a:prstGeom>
          <a:noFill/>
          <a:ln cap="flat" cmpd="sng" w="19050">
            <a:solidFill>
              <a:schemeClr val="lt2"/>
            </a:solidFill>
            <a:prstDash val="solid"/>
            <a:round/>
            <a:headEnd len="med" w="med" type="none"/>
            <a:tailEnd len="med" w="med" type="none"/>
          </a:ln>
        </p:spPr>
      </p:cxnSp>
      <p:sp>
        <p:nvSpPr>
          <p:cNvPr id="203" name="Google Shape;203;p27"/>
          <p:cNvSpPr txBox="1"/>
          <p:nvPr>
            <p:ph idx="3" type="body"/>
          </p:nvPr>
        </p:nvSpPr>
        <p:spPr>
          <a:xfrm>
            <a:off x="4630525" y="1693125"/>
            <a:ext cx="4110600" cy="614100"/>
          </a:xfrm>
          <a:prstGeom prst="rect">
            <a:avLst/>
          </a:prstGeom>
        </p:spPr>
        <p:txBody>
          <a:bodyPr anchorCtr="0" anchor="ctr" bIns="91425" lIns="91425" spcFirstLastPara="1" rIns="91425" wrap="square" tIns="91425">
            <a:normAutofit/>
          </a:bodyPr>
          <a:lstStyle>
            <a:lvl1pPr indent="-355600" lvl="0" marL="457200" algn="r">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gn="r">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gn="r">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gn="r">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gn="r">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gn="r">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gn="r">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gn="r">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gn="r">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204" name="Google Shape;204;p27"/>
          <p:cNvSpPr txBox="1"/>
          <p:nvPr>
            <p:ph idx="4" type="body"/>
          </p:nvPr>
        </p:nvSpPr>
        <p:spPr>
          <a:xfrm>
            <a:off x="4630525" y="2307163"/>
            <a:ext cx="4110600" cy="614100"/>
          </a:xfrm>
          <a:prstGeom prst="rect">
            <a:avLst/>
          </a:prstGeom>
        </p:spPr>
        <p:txBody>
          <a:bodyPr anchorCtr="0" anchor="ctr" bIns="91425" lIns="91425" spcFirstLastPara="1" rIns="91425" wrap="square" tIns="91425">
            <a:normAutofit/>
          </a:bodyPr>
          <a:lstStyle>
            <a:lvl1pPr indent="-355600" lvl="0" marL="457200" algn="r">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gn="r">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gn="r">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gn="r">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gn="r">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gn="r">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gn="r">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gn="r">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gn="r">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205" name="Google Shape;205;p27"/>
          <p:cNvSpPr txBox="1"/>
          <p:nvPr>
            <p:ph idx="5" type="body"/>
          </p:nvPr>
        </p:nvSpPr>
        <p:spPr>
          <a:xfrm>
            <a:off x="4630525" y="2921225"/>
            <a:ext cx="4110600" cy="614100"/>
          </a:xfrm>
          <a:prstGeom prst="rect">
            <a:avLst/>
          </a:prstGeom>
        </p:spPr>
        <p:txBody>
          <a:bodyPr anchorCtr="0" anchor="ctr" bIns="91425" lIns="91425" spcFirstLastPara="1" rIns="91425" wrap="square" tIns="91425">
            <a:normAutofit/>
          </a:bodyPr>
          <a:lstStyle>
            <a:lvl1pPr indent="-355600" lvl="0" marL="457200" algn="r">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gn="r">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gn="r">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gn="r">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gn="r">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gn="r">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gn="r">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gn="r">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gn="r">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206" name="Google Shape;206;p27"/>
          <p:cNvSpPr txBox="1"/>
          <p:nvPr>
            <p:ph idx="6" type="body"/>
          </p:nvPr>
        </p:nvSpPr>
        <p:spPr>
          <a:xfrm>
            <a:off x="4630525" y="3535325"/>
            <a:ext cx="4110600" cy="614100"/>
          </a:xfrm>
          <a:prstGeom prst="rect">
            <a:avLst/>
          </a:prstGeom>
        </p:spPr>
        <p:txBody>
          <a:bodyPr anchorCtr="0" anchor="ctr" bIns="91425" lIns="91425" spcFirstLastPara="1" rIns="91425" wrap="square" tIns="91425">
            <a:normAutofit/>
          </a:bodyPr>
          <a:lstStyle>
            <a:lvl1pPr indent="-355600" lvl="0" marL="457200" algn="r">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gn="r">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gn="r">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gn="r">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gn="r">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gn="r">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gn="r">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gn="r">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gn="r">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207" name="Google Shape;207;p27"/>
          <p:cNvSpPr txBox="1"/>
          <p:nvPr>
            <p:ph idx="7" type="body"/>
          </p:nvPr>
        </p:nvSpPr>
        <p:spPr>
          <a:xfrm>
            <a:off x="4630525" y="4149450"/>
            <a:ext cx="4110600" cy="614100"/>
          </a:xfrm>
          <a:prstGeom prst="rect">
            <a:avLst/>
          </a:prstGeom>
        </p:spPr>
        <p:txBody>
          <a:bodyPr anchorCtr="0" anchor="ctr" bIns="91425" lIns="91425" spcFirstLastPara="1" rIns="91425" wrap="square" tIns="91425">
            <a:normAutofit/>
          </a:bodyPr>
          <a:lstStyle>
            <a:lvl1pPr indent="-355600" lvl="0" marL="457200" algn="r">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gn="r">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gn="r">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gn="r">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gn="r">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gn="r">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gn="r">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gn="r">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gn="r">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208" name="Google Shape;208;p27"/>
          <p:cNvSpPr txBox="1"/>
          <p:nvPr>
            <p:ph idx="8" type="body"/>
          </p:nvPr>
        </p:nvSpPr>
        <p:spPr>
          <a:xfrm>
            <a:off x="396350" y="2307163"/>
            <a:ext cx="42342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209" name="Google Shape;209;p27"/>
          <p:cNvSpPr txBox="1"/>
          <p:nvPr>
            <p:ph idx="9" type="body"/>
          </p:nvPr>
        </p:nvSpPr>
        <p:spPr>
          <a:xfrm>
            <a:off x="396350" y="2921225"/>
            <a:ext cx="42342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210" name="Google Shape;210;p27"/>
          <p:cNvSpPr txBox="1"/>
          <p:nvPr>
            <p:ph idx="13" type="body"/>
          </p:nvPr>
        </p:nvSpPr>
        <p:spPr>
          <a:xfrm>
            <a:off x="396350" y="3535325"/>
            <a:ext cx="42342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211" name="Google Shape;211;p27"/>
          <p:cNvSpPr txBox="1"/>
          <p:nvPr>
            <p:ph idx="14" type="body"/>
          </p:nvPr>
        </p:nvSpPr>
        <p:spPr>
          <a:xfrm>
            <a:off x="396350" y="4149450"/>
            <a:ext cx="42342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212" name="Google Shape;212;p27"/>
          <p:cNvSpPr txBox="1"/>
          <p:nvPr>
            <p:ph idx="15" type="body"/>
          </p:nvPr>
        </p:nvSpPr>
        <p:spPr>
          <a:xfrm>
            <a:off x="396350" y="1693125"/>
            <a:ext cx="42342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213" name="Shape 213"/>
        <p:cNvGrpSpPr/>
        <p:nvPr/>
      </p:nvGrpSpPr>
      <p:grpSpPr>
        <a:xfrm>
          <a:off x="0" y="0"/>
          <a:ext cx="0" cy="0"/>
          <a:chOff x="0" y="0"/>
          <a:chExt cx="0" cy="0"/>
        </a:xfrm>
      </p:grpSpPr>
      <p:sp>
        <p:nvSpPr>
          <p:cNvPr id="214" name="Google Shape;214;p28"/>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bg>
      <p:bgPr>
        <a:solidFill>
          <a:schemeClr val="dk1"/>
        </a:solidFill>
      </p:bgPr>
    </p:bg>
    <p:spTree>
      <p:nvGrpSpPr>
        <p:cNvPr id="215" name="Shape 215"/>
        <p:cNvGrpSpPr/>
        <p:nvPr/>
      </p:nvGrpSpPr>
      <p:grpSpPr>
        <a:xfrm>
          <a:off x="0" y="0"/>
          <a:ext cx="0" cy="0"/>
          <a:chOff x="0" y="0"/>
          <a:chExt cx="0" cy="0"/>
        </a:xfrm>
      </p:grpSpPr>
      <p:grpSp>
        <p:nvGrpSpPr>
          <p:cNvPr id="216" name="Google Shape;216;p29"/>
          <p:cNvGrpSpPr/>
          <p:nvPr/>
        </p:nvGrpSpPr>
        <p:grpSpPr>
          <a:xfrm>
            <a:off x="0" y="0"/>
            <a:ext cx="9144000" cy="5130000"/>
            <a:chOff x="0" y="0"/>
            <a:chExt cx="9144000" cy="5130000"/>
          </a:xfrm>
        </p:grpSpPr>
        <p:sp>
          <p:nvSpPr>
            <p:cNvPr id="217" name="Google Shape;217;p29"/>
            <p:cNvSpPr/>
            <p:nvPr/>
          </p:nvSpPr>
          <p:spPr>
            <a:xfrm flipH="1">
              <a:off x="175600" y="250800"/>
              <a:ext cx="8603100" cy="4529400"/>
            </a:xfrm>
            <a:prstGeom prst="snip2DiagRect">
              <a:avLst>
                <a:gd fmla="val 0" name="adj1"/>
                <a:gd fmla="val 20836"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grpSp>
          <p:nvGrpSpPr>
            <p:cNvPr id="218" name="Google Shape;218;p29"/>
            <p:cNvGrpSpPr/>
            <p:nvPr/>
          </p:nvGrpSpPr>
          <p:grpSpPr>
            <a:xfrm>
              <a:off x="0" y="0"/>
              <a:ext cx="9144000" cy="5130000"/>
              <a:chOff x="0" y="0"/>
              <a:chExt cx="9144000" cy="5130000"/>
            </a:xfrm>
          </p:grpSpPr>
          <p:sp>
            <p:nvSpPr>
              <p:cNvPr id="219" name="Google Shape;219;p29"/>
              <p:cNvSpPr/>
              <p:nvPr/>
            </p:nvSpPr>
            <p:spPr>
              <a:xfrm>
                <a:off x="0" y="0"/>
                <a:ext cx="1425000" cy="124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20" name="Google Shape;220;p29"/>
              <p:cNvSpPr/>
              <p:nvPr/>
            </p:nvSpPr>
            <p:spPr>
              <a:xfrm>
                <a:off x="0" y="0"/>
                <a:ext cx="9144000" cy="363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21" name="Google Shape;221;p29"/>
              <p:cNvSpPr/>
              <p:nvPr/>
            </p:nvSpPr>
            <p:spPr>
              <a:xfrm rot="5400000">
                <a:off x="-2383200" y="2383200"/>
                <a:ext cx="5130000" cy="363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sp>
        <p:nvSpPr>
          <p:cNvPr id="222" name="Google Shape;222;p29"/>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3" name="Google Shape;223;p29"/>
          <p:cNvSpPr txBox="1"/>
          <p:nvPr>
            <p:ph type="title"/>
          </p:nvPr>
        </p:nvSpPr>
        <p:spPr>
          <a:xfrm>
            <a:off x="232050" y="2112300"/>
            <a:ext cx="8321100" cy="2651700"/>
          </a:xfrm>
          <a:prstGeom prst="rect">
            <a:avLst/>
          </a:prstGeom>
        </p:spPr>
        <p:txBody>
          <a:bodyPr anchorCtr="0" anchor="b" bIns="91425" lIns="91425" spcFirstLastPara="1" rIns="91425" wrap="square" tIns="91425">
            <a:noAutofit/>
          </a:bodyPr>
          <a:lstStyle>
            <a:lvl1pPr lvl="0">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1pPr>
            <a:lvl2pPr lvl="1">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2pPr>
            <a:lvl3pPr lvl="2">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3pPr>
            <a:lvl4pPr lvl="3">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4pPr>
            <a:lvl5pPr lvl="4">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5pPr>
            <a:lvl6pPr lvl="5">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6pPr>
            <a:lvl7pPr lvl="6">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7pPr>
            <a:lvl8pPr lvl="7">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8pPr>
            <a:lvl9pPr lvl="8">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5">
    <p:spTree>
      <p:nvGrpSpPr>
        <p:cNvPr id="224" name="Shape 224"/>
        <p:cNvGrpSpPr/>
        <p:nvPr/>
      </p:nvGrpSpPr>
      <p:grpSpPr>
        <a:xfrm>
          <a:off x="0" y="0"/>
          <a:ext cx="0" cy="0"/>
          <a:chOff x="0" y="0"/>
          <a:chExt cx="0" cy="0"/>
        </a:xfrm>
      </p:grpSpPr>
      <p:sp>
        <p:nvSpPr>
          <p:cNvPr id="225" name="Google Shape;225;p30"/>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26" name="Google Shape;226;p30"/>
          <p:cNvSpPr/>
          <p:nvPr/>
        </p:nvSpPr>
        <p:spPr>
          <a:xfrm>
            <a:off x="365550" y="363450"/>
            <a:ext cx="8412900" cy="4416600"/>
          </a:xfrm>
          <a:prstGeom prst="snip2DiagRect">
            <a:avLst>
              <a:gd fmla="val 0" name="adj1"/>
              <a:gd fmla="val 20836"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27" name="Google Shape;227;p30"/>
          <p:cNvSpPr txBox="1"/>
          <p:nvPr>
            <p:ph type="title"/>
          </p:nvPr>
        </p:nvSpPr>
        <p:spPr>
          <a:xfrm>
            <a:off x="1127850" y="1691230"/>
            <a:ext cx="6885300" cy="813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5000"/>
              <a:buNone/>
              <a:defRPr>
                <a:solidFill>
                  <a:schemeClr val="dk1"/>
                </a:solidFill>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228" name="Google Shape;228;p30"/>
          <p:cNvSpPr txBox="1"/>
          <p:nvPr>
            <p:ph idx="1" type="body"/>
          </p:nvPr>
        </p:nvSpPr>
        <p:spPr>
          <a:xfrm>
            <a:off x="1127850" y="2491658"/>
            <a:ext cx="6885300" cy="960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Clr>
                <a:schemeClr val="dk2"/>
              </a:buClr>
              <a:buSzPts val="2000"/>
              <a:buChar char="●"/>
              <a:defRPr sz="2000">
                <a:solidFill>
                  <a:schemeClr val="dk2"/>
                </a:solidFill>
              </a:defRPr>
            </a:lvl1pPr>
            <a:lvl2pPr indent="-355600" lvl="1" marL="914400">
              <a:spcBef>
                <a:spcPts val="0"/>
              </a:spcBef>
              <a:spcAft>
                <a:spcPts val="0"/>
              </a:spcAft>
              <a:buClr>
                <a:schemeClr val="dk2"/>
              </a:buClr>
              <a:buSzPts val="2000"/>
              <a:buChar char="○"/>
              <a:defRPr sz="2000">
                <a:solidFill>
                  <a:schemeClr val="dk2"/>
                </a:solidFill>
              </a:defRPr>
            </a:lvl2pPr>
            <a:lvl3pPr indent="-355600" lvl="2" marL="1371600">
              <a:spcBef>
                <a:spcPts val="0"/>
              </a:spcBef>
              <a:spcAft>
                <a:spcPts val="0"/>
              </a:spcAft>
              <a:buClr>
                <a:schemeClr val="dk2"/>
              </a:buClr>
              <a:buSzPts val="2000"/>
              <a:buChar char="■"/>
              <a:defRPr sz="2000">
                <a:solidFill>
                  <a:schemeClr val="dk2"/>
                </a:solidFill>
              </a:defRPr>
            </a:lvl3pPr>
            <a:lvl4pPr indent="-355600" lvl="3" marL="1828800">
              <a:spcBef>
                <a:spcPts val="0"/>
              </a:spcBef>
              <a:spcAft>
                <a:spcPts val="0"/>
              </a:spcAft>
              <a:buClr>
                <a:schemeClr val="dk2"/>
              </a:buClr>
              <a:buSzPts val="2000"/>
              <a:buChar char="●"/>
              <a:defRPr sz="2000">
                <a:solidFill>
                  <a:schemeClr val="dk2"/>
                </a:solidFill>
              </a:defRPr>
            </a:lvl4pPr>
            <a:lvl5pPr indent="-355600" lvl="4" marL="2286000">
              <a:spcBef>
                <a:spcPts val="0"/>
              </a:spcBef>
              <a:spcAft>
                <a:spcPts val="0"/>
              </a:spcAft>
              <a:buClr>
                <a:schemeClr val="dk2"/>
              </a:buClr>
              <a:buSzPts val="2000"/>
              <a:buChar char="○"/>
              <a:defRPr sz="2000">
                <a:solidFill>
                  <a:schemeClr val="dk2"/>
                </a:solidFill>
              </a:defRPr>
            </a:lvl5pPr>
            <a:lvl6pPr indent="-355600" lvl="5" marL="2743200">
              <a:spcBef>
                <a:spcPts val="0"/>
              </a:spcBef>
              <a:spcAft>
                <a:spcPts val="0"/>
              </a:spcAft>
              <a:buClr>
                <a:schemeClr val="dk2"/>
              </a:buClr>
              <a:buSzPts val="2000"/>
              <a:buChar char="■"/>
              <a:defRPr sz="2000">
                <a:solidFill>
                  <a:schemeClr val="dk2"/>
                </a:solidFill>
              </a:defRPr>
            </a:lvl6pPr>
            <a:lvl7pPr indent="-355600" lvl="6" marL="3200400">
              <a:spcBef>
                <a:spcPts val="0"/>
              </a:spcBef>
              <a:spcAft>
                <a:spcPts val="0"/>
              </a:spcAft>
              <a:buClr>
                <a:schemeClr val="dk2"/>
              </a:buClr>
              <a:buSzPts val="2000"/>
              <a:buChar char="●"/>
              <a:defRPr sz="2000">
                <a:solidFill>
                  <a:schemeClr val="dk2"/>
                </a:solidFill>
              </a:defRPr>
            </a:lvl7pPr>
            <a:lvl8pPr indent="-355600" lvl="7" marL="3657600">
              <a:spcBef>
                <a:spcPts val="0"/>
              </a:spcBef>
              <a:spcAft>
                <a:spcPts val="0"/>
              </a:spcAft>
              <a:buClr>
                <a:schemeClr val="dk2"/>
              </a:buClr>
              <a:buSzPts val="2000"/>
              <a:buChar char="○"/>
              <a:defRPr sz="2000">
                <a:solidFill>
                  <a:schemeClr val="dk2"/>
                </a:solidFill>
              </a:defRPr>
            </a:lvl8pPr>
            <a:lvl9pPr indent="-355600" lvl="8" marL="4114800">
              <a:spcBef>
                <a:spcPts val="0"/>
              </a:spcBef>
              <a:spcAft>
                <a:spcPts val="0"/>
              </a:spcAft>
              <a:buClr>
                <a:schemeClr val="dk2"/>
              </a:buClr>
              <a:buSzPts val="2000"/>
              <a:buChar char="■"/>
              <a:defRPr sz="2000">
                <a:solidFill>
                  <a:schemeClr val="dk2"/>
                </a:solidFill>
              </a:defRPr>
            </a:lvl9pPr>
          </a:lstStyle>
          <a:p/>
        </p:txBody>
      </p:sp>
      <p:sp>
        <p:nvSpPr>
          <p:cNvPr id="229" name="Google Shape;229;p30"/>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6">
    <p:spTree>
      <p:nvGrpSpPr>
        <p:cNvPr id="230" name="Shape 230"/>
        <p:cNvGrpSpPr/>
        <p:nvPr/>
      </p:nvGrpSpPr>
      <p:grpSpPr>
        <a:xfrm>
          <a:off x="0" y="0"/>
          <a:ext cx="0" cy="0"/>
          <a:chOff x="0" y="0"/>
          <a:chExt cx="0" cy="0"/>
        </a:xfrm>
      </p:grpSpPr>
      <p:sp>
        <p:nvSpPr>
          <p:cNvPr id="231" name="Google Shape;231;p31"/>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32" name="Google Shape;232;p31"/>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3" name="Google Shape;233;p31"/>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34" name="Google Shape;234;p31"/>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sp>
        <p:nvSpPr>
          <p:cNvPr id="235" name="Google Shape;235;p31"/>
          <p:cNvSpPr txBox="1"/>
          <p:nvPr>
            <p:ph idx="1" type="body"/>
          </p:nvPr>
        </p:nvSpPr>
        <p:spPr>
          <a:xfrm>
            <a:off x="478875" y="2398650"/>
            <a:ext cx="40365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236" name="Google Shape;236;p31"/>
          <p:cNvSpPr txBox="1"/>
          <p:nvPr>
            <p:ph idx="2" type="body"/>
          </p:nvPr>
        </p:nvSpPr>
        <p:spPr>
          <a:xfrm>
            <a:off x="4628700" y="2398650"/>
            <a:ext cx="40365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cxnSp>
        <p:nvCxnSpPr>
          <p:cNvPr id="237" name="Google Shape;237;p31"/>
          <p:cNvCxnSpPr/>
          <p:nvPr/>
        </p:nvCxnSpPr>
        <p:spPr>
          <a:xfrm>
            <a:off x="476850" y="2306550"/>
            <a:ext cx="81903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1">
    <p:spTree>
      <p:nvGrpSpPr>
        <p:cNvPr id="238" name="Shape 238"/>
        <p:cNvGrpSpPr/>
        <p:nvPr/>
      </p:nvGrpSpPr>
      <p:grpSpPr>
        <a:xfrm>
          <a:off x="0" y="0"/>
          <a:ext cx="0" cy="0"/>
          <a:chOff x="0" y="0"/>
          <a:chExt cx="0" cy="0"/>
        </a:xfrm>
      </p:grpSpPr>
      <p:sp>
        <p:nvSpPr>
          <p:cNvPr id="239" name="Google Shape;239;p32"/>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40" name="Google Shape;240;p32"/>
          <p:cNvSpPr/>
          <p:nvPr/>
        </p:nvSpPr>
        <p:spPr>
          <a:xfrm>
            <a:off x="365550" y="363450"/>
            <a:ext cx="8412900" cy="4416600"/>
          </a:xfrm>
          <a:prstGeom prst="snip2DiagRect">
            <a:avLst>
              <a:gd fmla="val 0" name="adj1"/>
              <a:gd fmla="val 20836"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41" name="Google Shape;241;p32"/>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2" name="Google Shape;242;p32"/>
          <p:cNvSpPr txBox="1"/>
          <p:nvPr>
            <p:ph type="title"/>
          </p:nvPr>
        </p:nvSpPr>
        <p:spPr>
          <a:xfrm>
            <a:off x="1127850" y="2164800"/>
            <a:ext cx="6885300" cy="813900"/>
          </a:xfrm>
          <a:prstGeom prst="rect">
            <a:avLst/>
          </a:prstGeom>
        </p:spPr>
        <p:txBody>
          <a:bodyPr anchorCtr="0" anchor="ctr"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8">
    <p:spTree>
      <p:nvGrpSpPr>
        <p:cNvPr id="243" name="Shape 243"/>
        <p:cNvGrpSpPr/>
        <p:nvPr/>
      </p:nvGrpSpPr>
      <p:grpSpPr>
        <a:xfrm>
          <a:off x="0" y="0"/>
          <a:ext cx="0" cy="0"/>
          <a:chOff x="0" y="0"/>
          <a:chExt cx="0" cy="0"/>
        </a:xfrm>
      </p:grpSpPr>
      <p:sp>
        <p:nvSpPr>
          <p:cNvPr id="244" name="Google Shape;244;p33"/>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45" name="Google Shape;245;p33"/>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6" name="Google Shape;246;p33"/>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47" name="Google Shape;247;p33"/>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sp>
        <p:nvSpPr>
          <p:cNvPr id="248" name="Google Shape;248;p33"/>
          <p:cNvSpPr txBox="1"/>
          <p:nvPr>
            <p:ph idx="1" type="body"/>
          </p:nvPr>
        </p:nvSpPr>
        <p:spPr>
          <a:xfrm>
            <a:off x="478875" y="2398650"/>
            <a:ext cx="81903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cxnSp>
        <p:nvCxnSpPr>
          <p:cNvPr id="249" name="Google Shape;249;p33"/>
          <p:cNvCxnSpPr/>
          <p:nvPr/>
        </p:nvCxnSpPr>
        <p:spPr>
          <a:xfrm>
            <a:off x="476850" y="2306550"/>
            <a:ext cx="8190300" cy="0"/>
          </a:xfrm>
          <a:prstGeom prst="straightConnector1">
            <a:avLst/>
          </a:prstGeom>
          <a:noFill/>
          <a:ln cap="flat" cmpd="sng" w="19050">
            <a:solidFill>
              <a:schemeClr val="lt1"/>
            </a:solidFill>
            <a:prstDash val="solid"/>
            <a:round/>
            <a:headEnd len="med" w="med" type="none"/>
            <a:tailEnd len="med" w="med" type="none"/>
          </a:ln>
        </p:spPr>
      </p:cxnSp>
      <p:sp>
        <p:nvSpPr>
          <p:cNvPr id="250" name="Google Shape;250;p33"/>
          <p:cNvSpPr txBox="1"/>
          <p:nvPr>
            <p:ph idx="2" type="subTitle"/>
          </p:nvPr>
        </p:nvSpPr>
        <p:spPr>
          <a:xfrm>
            <a:off x="478863" y="1785900"/>
            <a:ext cx="21672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9">
    <p:bg>
      <p:bgPr>
        <a:solidFill>
          <a:schemeClr val="lt1"/>
        </a:solidFill>
      </p:bgPr>
    </p:bg>
    <p:spTree>
      <p:nvGrpSpPr>
        <p:cNvPr id="251" name="Shape 251"/>
        <p:cNvGrpSpPr/>
        <p:nvPr/>
      </p:nvGrpSpPr>
      <p:grpSpPr>
        <a:xfrm>
          <a:off x="0" y="0"/>
          <a:ext cx="0" cy="0"/>
          <a:chOff x="0" y="0"/>
          <a:chExt cx="0" cy="0"/>
        </a:xfrm>
      </p:grpSpPr>
      <p:grpSp>
        <p:nvGrpSpPr>
          <p:cNvPr id="252" name="Google Shape;252;p34"/>
          <p:cNvGrpSpPr/>
          <p:nvPr/>
        </p:nvGrpSpPr>
        <p:grpSpPr>
          <a:xfrm>
            <a:off x="0" y="0"/>
            <a:ext cx="9144000" cy="5130000"/>
            <a:chOff x="0" y="0"/>
            <a:chExt cx="9144000" cy="5130000"/>
          </a:xfrm>
        </p:grpSpPr>
        <p:sp>
          <p:nvSpPr>
            <p:cNvPr id="253" name="Google Shape;253;p34"/>
            <p:cNvSpPr/>
            <p:nvPr/>
          </p:nvSpPr>
          <p:spPr>
            <a:xfrm flipH="1">
              <a:off x="175600" y="250800"/>
              <a:ext cx="8603100" cy="4529400"/>
            </a:xfrm>
            <a:prstGeom prst="snip2DiagRect">
              <a:avLst>
                <a:gd fmla="val 0" name="adj1"/>
                <a:gd fmla="val 20836" name="adj2"/>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nvGrpSpPr>
            <p:cNvPr id="254" name="Google Shape;254;p34"/>
            <p:cNvGrpSpPr/>
            <p:nvPr/>
          </p:nvGrpSpPr>
          <p:grpSpPr>
            <a:xfrm>
              <a:off x="0" y="0"/>
              <a:ext cx="9144000" cy="5130000"/>
              <a:chOff x="0" y="0"/>
              <a:chExt cx="9144000" cy="5130000"/>
            </a:xfrm>
          </p:grpSpPr>
          <p:sp>
            <p:nvSpPr>
              <p:cNvPr id="255" name="Google Shape;255;p34"/>
              <p:cNvSpPr/>
              <p:nvPr/>
            </p:nvSpPr>
            <p:spPr>
              <a:xfrm>
                <a:off x="0" y="0"/>
                <a:ext cx="1425000" cy="124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6" name="Google Shape;256;p34"/>
              <p:cNvSpPr/>
              <p:nvPr/>
            </p:nvSpPr>
            <p:spPr>
              <a:xfrm>
                <a:off x="0" y="0"/>
                <a:ext cx="9144000" cy="363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7" name="Google Shape;257;p34"/>
              <p:cNvSpPr/>
              <p:nvPr/>
            </p:nvSpPr>
            <p:spPr>
              <a:xfrm rot="5400000">
                <a:off x="-2383200" y="2383200"/>
                <a:ext cx="5130000" cy="363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sp>
        <p:nvSpPr>
          <p:cNvPr id="258" name="Google Shape;258;p34"/>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259" name="Google Shape;259;p34"/>
          <p:cNvSpPr txBox="1"/>
          <p:nvPr>
            <p:ph type="title"/>
          </p:nvPr>
        </p:nvSpPr>
        <p:spPr>
          <a:xfrm>
            <a:off x="232050" y="2112300"/>
            <a:ext cx="8321100" cy="26517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1pPr>
            <a:lvl2pPr lvl="1">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2pPr>
            <a:lvl3pPr lvl="2">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3pPr>
            <a:lvl4pPr lvl="3">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4pPr>
            <a:lvl5pPr lvl="4">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5pPr>
            <a:lvl6pPr lvl="5">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6pPr>
            <a:lvl7pPr lvl="6">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7pPr>
            <a:lvl8pPr lvl="7">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8pPr>
            <a:lvl9pPr lvl="8">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0">
    <p:spTree>
      <p:nvGrpSpPr>
        <p:cNvPr id="260" name="Shape 260"/>
        <p:cNvGrpSpPr/>
        <p:nvPr/>
      </p:nvGrpSpPr>
      <p:grpSpPr>
        <a:xfrm>
          <a:off x="0" y="0"/>
          <a:ext cx="0" cy="0"/>
          <a:chOff x="0" y="0"/>
          <a:chExt cx="0" cy="0"/>
        </a:xfrm>
      </p:grpSpPr>
      <p:sp>
        <p:nvSpPr>
          <p:cNvPr id="261" name="Google Shape;261;p35"/>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62" name="Google Shape;262;p35"/>
          <p:cNvSpPr/>
          <p:nvPr/>
        </p:nvSpPr>
        <p:spPr>
          <a:xfrm>
            <a:off x="365550" y="363450"/>
            <a:ext cx="8412900" cy="4416600"/>
          </a:xfrm>
          <a:prstGeom prst="snip2DiagRect">
            <a:avLst>
              <a:gd fmla="val 0" name="adj1"/>
              <a:gd fmla="val 20836"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63" name="Google Shape;263;p35"/>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4" name="Google Shape;264;p35"/>
          <p:cNvSpPr txBox="1"/>
          <p:nvPr>
            <p:ph type="title"/>
          </p:nvPr>
        </p:nvSpPr>
        <p:spPr>
          <a:xfrm>
            <a:off x="1127850" y="2164800"/>
            <a:ext cx="6885300" cy="813900"/>
          </a:xfrm>
          <a:prstGeom prst="rect">
            <a:avLst/>
          </a:prstGeom>
        </p:spPr>
        <p:txBody>
          <a:bodyPr anchorCtr="0" anchor="b"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265" name="Google Shape;265;p35"/>
          <p:cNvSpPr txBox="1"/>
          <p:nvPr>
            <p:ph idx="1" type="subTitle"/>
          </p:nvPr>
        </p:nvSpPr>
        <p:spPr>
          <a:xfrm>
            <a:off x="1127846" y="3242075"/>
            <a:ext cx="68853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8_1">
    <p:spTree>
      <p:nvGrpSpPr>
        <p:cNvPr id="266" name="Shape 266"/>
        <p:cNvGrpSpPr/>
        <p:nvPr/>
      </p:nvGrpSpPr>
      <p:grpSpPr>
        <a:xfrm>
          <a:off x="0" y="0"/>
          <a:ext cx="0" cy="0"/>
          <a:chOff x="0" y="0"/>
          <a:chExt cx="0" cy="0"/>
        </a:xfrm>
      </p:grpSpPr>
      <p:sp>
        <p:nvSpPr>
          <p:cNvPr id="267" name="Google Shape;267;p36"/>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68" name="Google Shape;268;p36"/>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9" name="Google Shape;269;p36"/>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0" name="Google Shape;270;p36"/>
          <p:cNvSpPr txBox="1"/>
          <p:nvPr>
            <p:ph idx="1" type="body"/>
          </p:nvPr>
        </p:nvSpPr>
        <p:spPr>
          <a:xfrm>
            <a:off x="478875" y="476700"/>
            <a:ext cx="8190300" cy="4190400"/>
          </a:xfrm>
          <a:prstGeom prst="rect">
            <a:avLst/>
          </a:prstGeom>
        </p:spPr>
        <p:txBody>
          <a:bodyPr anchorCtr="0" anchor="b"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2">
    <p:bg>
      <p:bgPr>
        <a:solidFill>
          <a:schemeClr val="lt1"/>
        </a:solidFill>
      </p:bgPr>
    </p:bg>
    <p:spTree>
      <p:nvGrpSpPr>
        <p:cNvPr id="271" name="Shape 271"/>
        <p:cNvGrpSpPr/>
        <p:nvPr/>
      </p:nvGrpSpPr>
      <p:grpSpPr>
        <a:xfrm>
          <a:off x="0" y="0"/>
          <a:ext cx="0" cy="0"/>
          <a:chOff x="0" y="0"/>
          <a:chExt cx="0" cy="0"/>
        </a:xfrm>
      </p:grpSpPr>
      <p:sp>
        <p:nvSpPr>
          <p:cNvPr id="272" name="Google Shape;272;p37"/>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73" name="Google Shape;273;p37"/>
          <p:cNvSpPr/>
          <p:nvPr/>
        </p:nvSpPr>
        <p:spPr>
          <a:xfrm>
            <a:off x="365550" y="363450"/>
            <a:ext cx="8412900" cy="4416600"/>
          </a:xfrm>
          <a:prstGeom prst="snip2DiagRect">
            <a:avLst>
              <a:gd fmla="val 0" name="adj1"/>
              <a:gd fmla="val 20836"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74" name="Google Shape;274;p37"/>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5" name="Google Shape;275;p37"/>
          <p:cNvSpPr txBox="1"/>
          <p:nvPr>
            <p:ph type="title"/>
          </p:nvPr>
        </p:nvSpPr>
        <p:spPr>
          <a:xfrm>
            <a:off x="365625" y="1430850"/>
            <a:ext cx="4036500" cy="7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Chakra Petch Medium"/>
              <a:buNone/>
              <a:defRPr>
                <a:solidFill>
                  <a:schemeClr val="dk1"/>
                </a:solidFill>
              </a:defRPr>
            </a:lvl1pPr>
            <a:lvl2pPr lvl="1">
              <a:spcBef>
                <a:spcPts val="0"/>
              </a:spcBef>
              <a:spcAft>
                <a:spcPts val="0"/>
              </a:spcAft>
              <a:buClr>
                <a:schemeClr val="dk1"/>
              </a:buClr>
              <a:buSzPts val="5000"/>
              <a:buFont typeface="Chakra Petch Medium"/>
              <a:buNone/>
              <a:defRPr>
                <a:solidFill>
                  <a:schemeClr val="dk1"/>
                </a:solidFill>
              </a:defRPr>
            </a:lvl2pPr>
            <a:lvl3pPr lvl="2">
              <a:spcBef>
                <a:spcPts val="0"/>
              </a:spcBef>
              <a:spcAft>
                <a:spcPts val="0"/>
              </a:spcAft>
              <a:buClr>
                <a:schemeClr val="dk1"/>
              </a:buClr>
              <a:buSzPts val="5000"/>
              <a:buFont typeface="Chakra Petch Medium"/>
              <a:buNone/>
              <a:defRPr>
                <a:solidFill>
                  <a:schemeClr val="dk1"/>
                </a:solidFill>
              </a:defRPr>
            </a:lvl3pPr>
            <a:lvl4pPr lvl="3">
              <a:spcBef>
                <a:spcPts val="0"/>
              </a:spcBef>
              <a:spcAft>
                <a:spcPts val="0"/>
              </a:spcAft>
              <a:buClr>
                <a:schemeClr val="dk1"/>
              </a:buClr>
              <a:buSzPts val="5000"/>
              <a:buFont typeface="Chakra Petch Medium"/>
              <a:buNone/>
              <a:defRPr>
                <a:solidFill>
                  <a:schemeClr val="dk1"/>
                </a:solidFill>
              </a:defRPr>
            </a:lvl4pPr>
            <a:lvl5pPr lvl="4">
              <a:spcBef>
                <a:spcPts val="0"/>
              </a:spcBef>
              <a:spcAft>
                <a:spcPts val="0"/>
              </a:spcAft>
              <a:buClr>
                <a:schemeClr val="dk1"/>
              </a:buClr>
              <a:buSzPts val="5000"/>
              <a:buFont typeface="Chakra Petch Medium"/>
              <a:buNone/>
              <a:defRPr>
                <a:solidFill>
                  <a:schemeClr val="dk1"/>
                </a:solidFill>
              </a:defRPr>
            </a:lvl5pPr>
            <a:lvl6pPr lvl="5">
              <a:spcBef>
                <a:spcPts val="0"/>
              </a:spcBef>
              <a:spcAft>
                <a:spcPts val="0"/>
              </a:spcAft>
              <a:buClr>
                <a:schemeClr val="dk1"/>
              </a:buClr>
              <a:buSzPts val="5000"/>
              <a:buFont typeface="Chakra Petch Medium"/>
              <a:buNone/>
              <a:defRPr>
                <a:solidFill>
                  <a:schemeClr val="dk1"/>
                </a:solidFill>
              </a:defRPr>
            </a:lvl6pPr>
            <a:lvl7pPr lvl="6">
              <a:spcBef>
                <a:spcPts val="0"/>
              </a:spcBef>
              <a:spcAft>
                <a:spcPts val="0"/>
              </a:spcAft>
              <a:buClr>
                <a:schemeClr val="dk1"/>
              </a:buClr>
              <a:buSzPts val="5000"/>
              <a:buFont typeface="Chakra Petch Medium"/>
              <a:buNone/>
              <a:defRPr>
                <a:solidFill>
                  <a:schemeClr val="dk1"/>
                </a:solidFill>
              </a:defRPr>
            </a:lvl7pPr>
            <a:lvl8pPr lvl="7">
              <a:spcBef>
                <a:spcPts val="0"/>
              </a:spcBef>
              <a:spcAft>
                <a:spcPts val="0"/>
              </a:spcAft>
              <a:buClr>
                <a:schemeClr val="dk1"/>
              </a:buClr>
              <a:buSzPts val="5000"/>
              <a:buFont typeface="Chakra Petch Medium"/>
              <a:buNone/>
              <a:defRPr>
                <a:solidFill>
                  <a:schemeClr val="dk1"/>
                </a:solidFill>
              </a:defRPr>
            </a:lvl8pPr>
            <a:lvl9pPr lvl="8">
              <a:spcBef>
                <a:spcPts val="0"/>
              </a:spcBef>
              <a:spcAft>
                <a:spcPts val="0"/>
              </a:spcAft>
              <a:buClr>
                <a:schemeClr val="dk1"/>
              </a:buClr>
              <a:buSzPts val="5000"/>
              <a:buFont typeface="Chakra Petch Medium"/>
              <a:buNone/>
              <a:defRPr>
                <a:solidFill>
                  <a:schemeClr val="dk1"/>
                </a:solidFill>
              </a:defRPr>
            </a:lvl9pPr>
          </a:lstStyle>
          <a:p/>
        </p:txBody>
      </p:sp>
      <p:sp>
        <p:nvSpPr>
          <p:cNvPr id="276" name="Google Shape;276;p37"/>
          <p:cNvSpPr txBox="1"/>
          <p:nvPr>
            <p:ph idx="1" type="body"/>
          </p:nvPr>
        </p:nvSpPr>
        <p:spPr>
          <a:xfrm>
            <a:off x="4628700" y="1430850"/>
            <a:ext cx="40365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Clr>
                <a:schemeClr val="dk1"/>
              </a:buClr>
              <a:buSzPts val="2000"/>
              <a:buFont typeface="DM Sans"/>
              <a:buChar char="●"/>
              <a:defRPr sz="2000">
                <a:solidFill>
                  <a:schemeClr val="dk1"/>
                </a:solidFill>
              </a:defRPr>
            </a:lvl1pPr>
            <a:lvl2pPr indent="-355600" lvl="1" marL="914400">
              <a:spcBef>
                <a:spcPts val="0"/>
              </a:spcBef>
              <a:spcAft>
                <a:spcPts val="0"/>
              </a:spcAft>
              <a:buClr>
                <a:schemeClr val="dk1"/>
              </a:buClr>
              <a:buSzPts val="2000"/>
              <a:buFont typeface="DM Sans"/>
              <a:buChar char="○"/>
              <a:defRPr sz="2000">
                <a:solidFill>
                  <a:schemeClr val="dk1"/>
                </a:solidFill>
              </a:defRPr>
            </a:lvl2pPr>
            <a:lvl3pPr indent="-355600" lvl="2" marL="1371600">
              <a:spcBef>
                <a:spcPts val="0"/>
              </a:spcBef>
              <a:spcAft>
                <a:spcPts val="0"/>
              </a:spcAft>
              <a:buClr>
                <a:schemeClr val="dk1"/>
              </a:buClr>
              <a:buSzPts val="2000"/>
              <a:buFont typeface="DM Sans"/>
              <a:buChar char="■"/>
              <a:defRPr sz="2000">
                <a:solidFill>
                  <a:schemeClr val="dk1"/>
                </a:solidFill>
              </a:defRPr>
            </a:lvl3pPr>
            <a:lvl4pPr indent="-355600" lvl="3" marL="1828800">
              <a:spcBef>
                <a:spcPts val="0"/>
              </a:spcBef>
              <a:spcAft>
                <a:spcPts val="0"/>
              </a:spcAft>
              <a:buClr>
                <a:schemeClr val="dk1"/>
              </a:buClr>
              <a:buSzPts val="2000"/>
              <a:buFont typeface="DM Sans"/>
              <a:buChar char="●"/>
              <a:defRPr sz="2000">
                <a:solidFill>
                  <a:schemeClr val="dk1"/>
                </a:solidFill>
              </a:defRPr>
            </a:lvl4pPr>
            <a:lvl5pPr indent="-355600" lvl="4" marL="2286000">
              <a:spcBef>
                <a:spcPts val="0"/>
              </a:spcBef>
              <a:spcAft>
                <a:spcPts val="0"/>
              </a:spcAft>
              <a:buClr>
                <a:schemeClr val="dk1"/>
              </a:buClr>
              <a:buSzPts val="2000"/>
              <a:buFont typeface="DM Sans"/>
              <a:buChar char="○"/>
              <a:defRPr sz="2000">
                <a:solidFill>
                  <a:schemeClr val="dk1"/>
                </a:solidFill>
              </a:defRPr>
            </a:lvl5pPr>
            <a:lvl6pPr indent="-355600" lvl="5" marL="2743200">
              <a:spcBef>
                <a:spcPts val="0"/>
              </a:spcBef>
              <a:spcAft>
                <a:spcPts val="0"/>
              </a:spcAft>
              <a:buClr>
                <a:schemeClr val="dk1"/>
              </a:buClr>
              <a:buSzPts val="2000"/>
              <a:buFont typeface="DM Sans"/>
              <a:buChar char="■"/>
              <a:defRPr sz="2000">
                <a:solidFill>
                  <a:schemeClr val="dk1"/>
                </a:solidFill>
              </a:defRPr>
            </a:lvl6pPr>
            <a:lvl7pPr indent="-355600" lvl="6" marL="3200400">
              <a:spcBef>
                <a:spcPts val="0"/>
              </a:spcBef>
              <a:spcAft>
                <a:spcPts val="0"/>
              </a:spcAft>
              <a:buClr>
                <a:schemeClr val="dk1"/>
              </a:buClr>
              <a:buSzPts val="2000"/>
              <a:buFont typeface="DM Sans"/>
              <a:buChar char="●"/>
              <a:defRPr sz="2000">
                <a:solidFill>
                  <a:schemeClr val="dk1"/>
                </a:solidFill>
              </a:defRPr>
            </a:lvl7pPr>
            <a:lvl8pPr indent="-355600" lvl="7" marL="3657600">
              <a:spcBef>
                <a:spcPts val="0"/>
              </a:spcBef>
              <a:spcAft>
                <a:spcPts val="0"/>
              </a:spcAft>
              <a:buClr>
                <a:schemeClr val="dk1"/>
              </a:buClr>
              <a:buSzPts val="2000"/>
              <a:buFont typeface="DM Sans"/>
              <a:buChar char="○"/>
              <a:defRPr sz="2000">
                <a:solidFill>
                  <a:schemeClr val="dk1"/>
                </a:solidFill>
              </a:defRPr>
            </a:lvl8pPr>
            <a:lvl9pPr indent="-355600" lvl="8" marL="4114800">
              <a:spcBef>
                <a:spcPts val="0"/>
              </a:spcBef>
              <a:spcAft>
                <a:spcPts val="0"/>
              </a:spcAft>
              <a:buClr>
                <a:schemeClr val="dk1"/>
              </a:buClr>
              <a:buSzPts val="2000"/>
              <a:buFont typeface="DM Sans"/>
              <a:buChar char="■"/>
              <a:defRPr sz="2000">
                <a:solidFill>
                  <a:schemeClr val="dk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8_2">
    <p:spTree>
      <p:nvGrpSpPr>
        <p:cNvPr id="277" name="Shape 277"/>
        <p:cNvGrpSpPr/>
        <p:nvPr/>
      </p:nvGrpSpPr>
      <p:grpSpPr>
        <a:xfrm>
          <a:off x="0" y="0"/>
          <a:ext cx="0" cy="0"/>
          <a:chOff x="0" y="0"/>
          <a:chExt cx="0" cy="0"/>
        </a:xfrm>
      </p:grpSpPr>
      <p:sp>
        <p:nvSpPr>
          <p:cNvPr id="278" name="Google Shape;278;p38"/>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79" name="Google Shape;279;p38"/>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80" name="Google Shape;280;p38"/>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1" name="Google Shape;281;p38"/>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cxnSp>
        <p:nvCxnSpPr>
          <p:cNvPr id="282" name="Google Shape;282;p38"/>
          <p:cNvCxnSpPr/>
          <p:nvPr/>
        </p:nvCxnSpPr>
        <p:spPr>
          <a:xfrm>
            <a:off x="476850" y="2306550"/>
            <a:ext cx="8190300" cy="0"/>
          </a:xfrm>
          <a:prstGeom prst="straightConnector1">
            <a:avLst/>
          </a:prstGeom>
          <a:noFill/>
          <a:ln cap="flat" cmpd="sng" w="19050">
            <a:solidFill>
              <a:schemeClr val="lt1"/>
            </a:solidFill>
            <a:prstDash val="solid"/>
            <a:round/>
            <a:headEnd len="med" w="med" type="none"/>
            <a:tailEnd len="med" w="med" type="none"/>
          </a:ln>
        </p:spPr>
      </p:cxnSp>
      <p:sp>
        <p:nvSpPr>
          <p:cNvPr id="283" name="Google Shape;283;p38"/>
          <p:cNvSpPr txBox="1"/>
          <p:nvPr>
            <p:ph idx="1" type="subTitle"/>
          </p:nvPr>
        </p:nvSpPr>
        <p:spPr>
          <a:xfrm>
            <a:off x="478875" y="414755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84" name="Google Shape;284;p38"/>
          <p:cNvSpPr txBox="1"/>
          <p:nvPr>
            <p:ph idx="2" type="subTitle"/>
          </p:nvPr>
        </p:nvSpPr>
        <p:spPr>
          <a:xfrm>
            <a:off x="3260538" y="414755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85" name="Google Shape;285;p38"/>
          <p:cNvSpPr txBox="1"/>
          <p:nvPr>
            <p:ph idx="3" type="subTitle"/>
          </p:nvPr>
        </p:nvSpPr>
        <p:spPr>
          <a:xfrm>
            <a:off x="6042225" y="414755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86" name="Google Shape;286;p38"/>
          <p:cNvSpPr txBox="1"/>
          <p:nvPr>
            <p:ph idx="4" type="subTitle"/>
          </p:nvPr>
        </p:nvSpPr>
        <p:spPr>
          <a:xfrm>
            <a:off x="478875" y="347655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87" name="Google Shape;287;p38"/>
          <p:cNvSpPr txBox="1"/>
          <p:nvPr>
            <p:ph idx="5" type="subTitle"/>
          </p:nvPr>
        </p:nvSpPr>
        <p:spPr>
          <a:xfrm>
            <a:off x="3260538" y="347655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88" name="Google Shape;288;p38"/>
          <p:cNvSpPr txBox="1"/>
          <p:nvPr>
            <p:ph idx="6" type="subTitle"/>
          </p:nvPr>
        </p:nvSpPr>
        <p:spPr>
          <a:xfrm>
            <a:off x="6042225" y="347655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_AND_TWO_COLUMNS_1_2">
    <p:bg>
      <p:bgPr>
        <a:solidFill>
          <a:schemeClr val="lt1"/>
        </a:solidFill>
      </p:bgPr>
    </p:bg>
    <p:spTree>
      <p:nvGrpSpPr>
        <p:cNvPr id="289" name="Shape 289"/>
        <p:cNvGrpSpPr/>
        <p:nvPr/>
      </p:nvGrpSpPr>
      <p:grpSpPr>
        <a:xfrm>
          <a:off x="0" y="0"/>
          <a:ext cx="0" cy="0"/>
          <a:chOff x="0" y="0"/>
          <a:chExt cx="0" cy="0"/>
        </a:xfrm>
      </p:grpSpPr>
      <p:sp>
        <p:nvSpPr>
          <p:cNvPr id="290" name="Google Shape;290;p39"/>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1" name="Google Shape;291;p39"/>
          <p:cNvSpPr/>
          <p:nvPr>
            <p:ph idx="2" type="pic"/>
          </p:nvPr>
        </p:nvSpPr>
        <p:spPr>
          <a:xfrm rot="10800000">
            <a:off x="474125" y="1837225"/>
            <a:ext cx="2661000" cy="2834700"/>
          </a:xfrm>
          <a:prstGeom prst="rect">
            <a:avLst/>
          </a:prstGeom>
          <a:noFill/>
          <a:ln>
            <a:noFill/>
          </a:ln>
        </p:spPr>
      </p:sp>
      <p:sp>
        <p:nvSpPr>
          <p:cNvPr id="292" name="Google Shape;292;p39"/>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93" name="Google Shape;293;p39"/>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94" name="Google Shape;294;p39"/>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Chakra Petch Medium"/>
              <a:buNone/>
              <a:defRPr>
                <a:solidFill>
                  <a:schemeClr val="dk1"/>
                </a:solidFill>
              </a:defRPr>
            </a:lvl1pPr>
            <a:lvl2pPr lvl="1">
              <a:spcBef>
                <a:spcPts val="0"/>
              </a:spcBef>
              <a:spcAft>
                <a:spcPts val="0"/>
              </a:spcAft>
              <a:buClr>
                <a:schemeClr val="dk1"/>
              </a:buClr>
              <a:buSzPts val="5000"/>
              <a:buFont typeface="Chakra Petch Medium"/>
              <a:buNone/>
              <a:defRPr>
                <a:solidFill>
                  <a:schemeClr val="dk1"/>
                </a:solidFill>
              </a:defRPr>
            </a:lvl2pPr>
            <a:lvl3pPr lvl="2">
              <a:spcBef>
                <a:spcPts val="0"/>
              </a:spcBef>
              <a:spcAft>
                <a:spcPts val="0"/>
              </a:spcAft>
              <a:buClr>
                <a:schemeClr val="dk1"/>
              </a:buClr>
              <a:buSzPts val="5000"/>
              <a:buFont typeface="Chakra Petch Medium"/>
              <a:buNone/>
              <a:defRPr>
                <a:solidFill>
                  <a:schemeClr val="dk1"/>
                </a:solidFill>
              </a:defRPr>
            </a:lvl3pPr>
            <a:lvl4pPr lvl="3">
              <a:spcBef>
                <a:spcPts val="0"/>
              </a:spcBef>
              <a:spcAft>
                <a:spcPts val="0"/>
              </a:spcAft>
              <a:buClr>
                <a:schemeClr val="dk1"/>
              </a:buClr>
              <a:buSzPts val="5000"/>
              <a:buFont typeface="Chakra Petch Medium"/>
              <a:buNone/>
              <a:defRPr>
                <a:solidFill>
                  <a:schemeClr val="dk1"/>
                </a:solidFill>
              </a:defRPr>
            </a:lvl4pPr>
            <a:lvl5pPr lvl="4">
              <a:spcBef>
                <a:spcPts val="0"/>
              </a:spcBef>
              <a:spcAft>
                <a:spcPts val="0"/>
              </a:spcAft>
              <a:buClr>
                <a:schemeClr val="dk1"/>
              </a:buClr>
              <a:buSzPts val="5000"/>
              <a:buFont typeface="Chakra Petch Medium"/>
              <a:buNone/>
              <a:defRPr>
                <a:solidFill>
                  <a:schemeClr val="dk1"/>
                </a:solidFill>
              </a:defRPr>
            </a:lvl5pPr>
            <a:lvl6pPr lvl="5">
              <a:spcBef>
                <a:spcPts val="0"/>
              </a:spcBef>
              <a:spcAft>
                <a:spcPts val="0"/>
              </a:spcAft>
              <a:buClr>
                <a:schemeClr val="dk1"/>
              </a:buClr>
              <a:buSzPts val="5000"/>
              <a:buFont typeface="Chakra Petch Medium"/>
              <a:buNone/>
              <a:defRPr>
                <a:solidFill>
                  <a:schemeClr val="dk1"/>
                </a:solidFill>
              </a:defRPr>
            </a:lvl6pPr>
            <a:lvl7pPr lvl="6">
              <a:spcBef>
                <a:spcPts val="0"/>
              </a:spcBef>
              <a:spcAft>
                <a:spcPts val="0"/>
              </a:spcAft>
              <a:buClr>
                <a:schemeClr val="dk1"/>
              </a:buClr>
              <a:buSzPts val="5000"/>
              <a:buFont typeface="Chakra Petch Medium"/>
              <a:buNone/>
              <a:defRPr>
                <a:solidFill>
                  <a:schemeClr val="dk1"/>
                </a:solidFill>
              </a:defRPr>
            </a:lvl7pPr>
            <a:lvl8pPr lvl="7">
              <a:spcBef>
                <a:spcPts val="0"/>
              </a:spcBef>
              <a:spcAft>
                <a:spcPts val="0"/>
              </a:spcAft>
              <a:buClr>
                <a:schemeClr val="dk1"/>
              </a:buClr>
              <a:buSzPts val="5000"/>
              <a:buFont typeface="Chakra Petch Medium"/>
              <a:buNone/>
              <a:defRPr>
                <a:solidFill>
                  <a:schemeClr val="dk1"/>
                </a:solidFill>
              </a:defRPr>
            </a:lvl8pPr>
            <a:lvl9pPr lvl="8">
              <a:spcBef>
                <a:spcPts val="0"/>
              </a:spcBef>
              <a:spcAft>
                <a:spcPts val="0"/>
              </a:spcAft>
              <a:buClr>
                <a:schemeClr val="dk1"/>
              </a:buClr>
              <a:buSzPts val="5000"/>
              <a:buFont typeface="Chakra Petch Medium"/>
              <a:buNone/>
              <a:defRPr>
                <a:solidFill>
                  <a:schemeClr val="dk1"/>
                </a:solidFill>
              </a:defRPr>
            </a:lvl9pPr>
          </a:lstStyle>
          <a:p/>
        </p:txBody>
      </p:sp>
      <p:cxnSp>
        <p:nvCxnSpPr>
          <p:cNvPr id="295" name="Google Shape;295;p39"/>
          <p:cNvCxnSpPr/>
          <p:nvPr/>
        </p:nvCxnSpPr>
        <p:spPr>
          <a:xfrm>
            <a:off x="476850" y="1693125"/>
            <a:ext cx="8190300" cy="0"/>
          </a:xfrm>
          <a:prstGeom prst="straightConnector1">
            <a:avLst/>
          </a:prstGeom>
          <a:noFill/>
          <a:ln cap="flat" cmpd="sng" w="19050">
            <a:solidFill>
              <a:schemeClr val="lt2"/>
            </a:solidFill>
            <a:prstDash val="solid"/>
            <a:round/>
            <a:headEnd len="med" w="med" type="none"/>
            <a:tailEnd len="med" w="med" type="none"/>
          </a:ln>
        </p:spPr>
      </p:cxnSp>
      <p:sp>
        <p:nvSpPr>
          <p:cNvPr id="296" name="Google Shape;296;p39"/>
          <p:cNvSpPr txBox="1"/>
          <p:nvPr>
            <p:ph idx="1" type="body"/>
          </p:nvPr>
        </p:nvSpPr>
        <p:spPr>
          <a:xfrm>
            <a:off x="3600750" y="1693125"/>
            <a:ext cx="5066400" cy="614100"/>
          </a:xfrm>
          <a:prstGeom prst="rect">
            <a:avLst/>
          </a:prstGeom>
        </p:spPr>
        <p:txBody>
          <a:bodyPr anchorCtr="0" anchor="t"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6_1">
    <p:spTree>
      <p:nvGrpSpPr>
        <p:cNvPr id="297" name="Shape 297"/>
        <p:cNvGrpSpPr/>
        <p:nvPr/>
      </p:nvGrpSpPr>
      <p:grpSpPr>
        <a:xfrm>
          <a:off x="0" y="0"/>
          <a:ext cx="0" cy="0"/>
          <a:chOff x="0" y="0"/>
          <a:chExt cx="0" cy="0"/>
        </a:xfrm>
      </p:grpSpPr>
      <p:sp>
        <p:nvSpPr>
          <p:cNvPr id="298" name="Google Shape;298;p40"/>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99" name="Google Shape;299;p40"/>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00" name="Google Shape;300;p40"/>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1" name="Google Shape;301;p40"/>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sp>
        <p:nvSpPr>
          <p:cNvPr id="302" name="Google Shape;302;p40"/>
          <p:cNvSpPr txBox="1"/>
          <p:nvPr>
            <p:ph idx="1" type="body"/>
          </p:nvPr>
        </p:nvSpPr>
        <p:spPr>
          <a:xfrm>
            <a:off x="478875" y="2398650"/>
            <a:ext cx="40365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303" name="Google Shape;303;p40"/>
          <p:cNvSpPr txBox="1"/>
          <p:nvPr>
            <p:ph idx="2" type="body"/>
          </p:nvPr>
        </p:nvSpPr>
        <p:spPr>
          <a:xfrm>
            <a:off x="4628700" y="2398650"/>
            <a:ext cx="40365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304" name="Google Shape;304;p40"/>
          <p:cNvSpPr txBox="1"/>
          <p:nvPr>
            <p:ph idx="3" type="subTitle"/>
          </p:nvPr>
        </p:nvSpPr>
        <p:spPr>
          <a:xfrm>
            <a:off x="478885" y="178590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305" name="Google Shape;305;p40"/>
          <p:cNvSpPr txBox="1"/>
          <p:nvPr>
            <p:ph idx="4" type="subTitle"/>
          </p:nvPr>
        </p:nvSpPr>
        <p:spPr>
          <a:xfrm>
            <a:off x="4628700" y="178590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cxnSp>
        <p:nvCxnSpPr>
          <p:cNvPr id="306" name="Google Shape;306;p40"/>
          <p:cNvCxnSpPr/>
          <p:nvPr/>
        </p:nvCxnSpPr>
        <p:spPr>
          <a:xfrm>
            <a:off x="476850" y="2306550"/>
            <a:ext cx="4052100" cy="0"/>
          </a:xfrm>
          <a:prstGeom prst="straightConnector1">
            <a:avLst/>
          </a:prstGeom>
          <a:noFill/>
          <a:ln cap="flat" cmpd="sng" w="19050">
            <a:solidFill>
              <a:schemeClr val="lt1"/>
            </a:solidFill>
            <a:prstDash val="solid"/>
            <a:round/>
            <a:headEnd len="med" w="med" type="none"/>
            <a:tailEnd len="med" w="med" type="none"/>
          </a:ln>
        </p:spPr>
      </p:cxnSp>
      <p:cxnSp>
        <p:nvCxnSpPr>
          <p:cNvPr id="307" name="Google Shape;307;p40"/>
          <p:cNvCxnSpPr/>
          <p:nvPr/>
        </p:nvCxnSpPr>
        <p:spPr>
          <a:xfrm>
            <a:off x="4613100" y="2306550"/>
            <a:ext cx="4052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6_1_1">
    <p:spTree>
      <p:nvGrpSpPr>
        <p:cNvPr id="308" name="Shape 308"/>
        <p:cNvGrpSpPr/>
        <p:nvPr/>
      </p:nvGrpSpPr>
      <p:grpSpPr>
        <a:xfrm>
          <a:off x="0" y="0"/>
          <a:ext cx="0" cy="0"/>
          <a:chOff x="0" y="0"/>
          <a:chExt cx="0" cy="0"/>
        </a:xfrm>
      </p:grpSpPr>
      <p:sp>
        <p:nvSpPr>
          <p:cNvPr id="309" name="Google Shape;309;p41"/>
          <p:cNvSpPr txBox="1"/>
          <p:nvPr>
            <p:ph idx="1" type="subTitle"/>
          </p:nvPr>
        </p:nvSpPr>
        <p:spPr>
          <a:xfrm>
            <a:off x="478875" y="178590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310" name="Google Shape;310;p41"/>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311" name="Google Shape;311;p41"/>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12" name="Google Shape;312;p41"/>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3" name="Google Shape;313;p41"/>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sp>
        <p:nvSpPr>
          <p:cNvPr id="314" name="Google Shape;314;p41"/>
          <p:cNvSpPr txBox="1"/>
          <p:nvPr>
            <p:ph idx="2" type="body"/>
          </p:nvPr>
        </p:nvSpPr>
        <p:spPr>
          <a:xfrm>
            <a:off x="478875" y="2398650"/>
            <a:ext cx="26229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315" name="Google Shape;315;p41"/>
          <p:cNvSpPr txBox="1"/>
          <p:nvPr>
            <p:ph idx="3" type="body"/>
          </p:nvPr>
        </p:nvSpPr>
        <p:spPr>
          <a:xfrm>
            <a:off x="6042300" y="2398650"/>
            <a:ext cx="26229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cxnSp>
        <p:nvCxnSpPr>
          <p:cNvPr id="316" name="Google Shape;316;p41"/>
          <p:cNvCxnSpPr/>
          <p:nvPr/>
        </p:nvCxnSpPr>
        <p:spPr>
          <a:xfrm>
            <a:off x="476850" y="2306550"/>
            <a:ext cx="2623200" cy="0"/>
          </a:xfrm>
          <a:prstGeom prst="straightConnector1">
            <a:avLst/>
          </a:prstGeom>
          <a:noFill/>
          <a:ln cap="flat" cmpd="sng" w="19050">
            <a:solidFill>
              <a:schemeClr val="lt1"/>
            </a:solidFill>
            <a:prstDash val="solid"/>
            <a:round/>
            <a:headEnd len="med" w="med" type="none"/>
            <a:tailEnd len="med" w="med" type="none"/>
          </a:ln>
        </p:spPr>
      </p:cxnSp>
      <p:sp>
        <p:nvSpPr>
          <p:cNvPr id="317" name="Google Shape;317;p41"/>
          <p:cNvSpPr txBox="1"/>
          <p:nvPr>
            <p:ph idx="4" type="subTitle"/>
          </p:nvPr>
        </p:nvSpPr>
        <p:spPr>
          <a:xfrm>
            <a:off x="3260538" y="178590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318" name="Google Shape;318;p41"/>
          <p:cNvSpPr txBox="1"/>
          <p:nvPr>
            <p:ph idx="5" type="subTitle"/>
          </p:nvPr>
        </p:nvSpPr>
        <p:spPr>
          <a:xfrm>
            <a:off x="6042225" y="178590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319" name="Google Shape;319;p41"/>
          <p:cNvSpPr txBox="1"/>
          <p:nvPr>
            <p:ph idx="6" type="body"/>
          </p:nvPr>
        </p:nvSpPr>
        <p:spPr>
          <a:xfrm>
            <a:off x="3260588" y="2398650"/>
            <a:ext cx="26229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cxnSp>
        <p:nvCxnSpPr>
          <p:cNvPr id="320" name="Google Shape;320;p41"/>
          <p:cNvCxnSpPr/>
          <p:nvPr/>
        </p:nvCxnSpPr>
        <p:spPr>
          <a:xfrm>
            <a:off x="3260538" y="2306550"/>
            <a:ext cx="2623200" cy="0"/>
          </a:xfrm>
          <a:prstGeom prst="straightConnector1">
            <a:avLst/>
          </a:prstGeom>
          <a:noFill/>
          <a:ln cap="flat" cmpd="sng" w="19050">
            <a:solidFill>
              <a:schemeClr val="lt1"/>
            </a:solidFill>
            <a:prstDash val="solid"/>
            <a:round/>
            <a:headEnd len="med" w="med" type="none"/>
            <a:tailEnd len="med" w="med" type="none"/>
          </a:ln>
        </p:spPr>
      </p:cxnSp>
      <p:cxnSp>
        <p:nvCxnSpPr>
          <p:cNvPr id="321" name="Google Shape;321;p41"/>
          <p:cNvCxnSpPr/>
          <p:nvPr/>
        </p:nvCxnSpPr>
        <p:spPr>
          <a:xfrm>
            <a:off x="6042225" y="2306550"/>
            <a:ext cx="26232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6_1_2">
    <p:spTree>
      <p:nvGrpSpPr>
        <p:cNvPr id="322" name="Shape 322"/>
        <p:cNvGrpSpPr/>
        <p:nvPr/>
      </p:nvGrpSpPr>
      <p:grpSpPr>
        <a:xfrm>
          <a:off x="0" y="0"/>
          <a:ext cx="0" cy="0"/>
          <a:chOff x="0" y="0"/>
          <a:chExt cx="0" cy="0"/>
        </a:xfrm>
      </p:grpSpPr>
      <p:sp>
        <p:nvSpPr>
          <p:cNvPr id="323" name="Google Shape;323;p42"/>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324" name="Google Shape;324;p42"/>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25" name="Google Shape;325;p42"/>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6" name="Google Shape;326;p42"/>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sp>
        <p:nvSpPr>
          <p:cNvPr id="327" name="Google Shape;327;p42"/>
          <p:cNvSpPr txBox="1"/>
          <p:nvPr>
            <p:ph idx="1" type="body"/>
          </p:nvPr>
        </p:nvSpPr>
        <p:spPr>
          <a:xfrm>
            <a:off x="478875" y="2398650"/>
            <a:ext cx="4036500" cy="7731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328" name="Google Shape;328;p42"/>
          <p:cNvSpPr txBox="1"/>
          <p:nvPr>
            <p:ph idx="2" type="body"/>
          </p:nvPr>
        </p:nvSpPr>
        <p:spPr>
          <a:xfrm>
            <a:off x="4628700" y="2398650"/>
            <a:ext cx="4036500" cy="7731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329" name="Google Shape;329;p42"/>
          <p:cNvSpPr txBox="1"/>
          <p:nvPr>
            <p:ph idx="3" type="subTitle"/>
          </p:nvPr>
        </p:nvSpPr>
        <p:spPr>
          <a:xfrm>
            <a:off x="478885" y="178590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330" name="Google Shape;330;p42"/>
          <p:cNvSpPr txBox="1"/>
          <p:nvPr>
            <p:ph idx="4" type="subTitle"/>
          </p:nvPr>
        </p:nvSpPr>
        <p:spPr>
          <a:xfrm>
            <a:off x="4628700" y="178590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331" name="Google Shape;331;p42"/>
          <p:cNvSpPr txBox="1"/>
          <p:nvPr>
            <p:ph idx="5" type="body"/>
          </p:nvPr>
        </p:nvSpPr>
        <p:spPr>
          <a:xfrm>
            <a:off x="478875" y="3893750"/>
            <a:ext cx="4036500" cy="7731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332" name="Google Shape;332;p42"/>
          <p:cNvSpPr txBox="1"/>
          <p:nvPr>
            <p:ph idx="6" type="body"/>
          </p:nvPr>
        </p:nvSpPr>
        <p:spPr>
          <a:xfrm>
            <a:off x="4628700" y="3893750"/>
            <a:ext cx="4036500" cy="7731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333" name="Google Shape;333;p42"/>
          <p:cNvSpPr txBox="1"/>
          <p:nvPr>
            <p:ph idx="7" type="subTitle"/>
          </p:nvPr>
        </p:nvSpPr>
        <p:spPr>
          <a:xfrm>
            <a:off x="478885" y="328100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334" name="Google Shape;334;p42"/>
          <p:cNvSpPr txBox="1"/>
          <p:nvPr>
            <p:ph idx="8" type="subTitle"/>
          </p:nvPr>
        </p:nvSpPr>
        <p:spPr>
          <a:xfrm>
            <a:off x="4628700" y="328100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cxnSp>
        <p:nvCxnSpPr>
          <p:cNvPr id="335" name="Google Shape;335;p42"/>
          <p:cNvCxnSpPr/>
          <p:nvPr/>
        </p:nvCxnSpPr>
        <p:spPr>
          <a:xfrm>
            <a:off x="476850" y="2306550"/>
            <a:ext cx="4052100" cy="0"/>
          </a:xfrm>
          <a:prstGeom prst="straightConnector1">
            <a:avLst/>
          </a:prstGeom>
          <a:noFill/>
          <a:ln cap="flat" cmpd="sng" w="19050">
            <a:solidFill>
              <a:schemeClr val="lt1"/>
            </a:solidFill>
            <a:prstDash val="solid"/>
            <a:round/>
            <a:headEnd len="med" w="med" type="none"/>
            <a:tailEnd len="med" w="med" type="none"/>
          </a:ln>
        </p:spPr>
      </p:cxnSp>
      <p:cxnSp>
        <p:nvCxnSpPr>
          <p:cNvPr id="336" name="Google Shape;336;p42"/>
          <p:cNvCxnSpPr/>
          <p:nvPr/>
        </p:nvCxnSpPr>
        <p:spPr>
          <a:xfrm>
            <a:off x="4613100" y="2306550"/>
            <a:ext cx="4052100" cy="0"/>
          </a:xfrm>
          <a:prstGeom prst="straightConnector1">
            <a:avLst/>
          </a:prstGeom>
          <a:noFill/>
          <a:ln cap="flat" cmpd="sng" w="19050">
            <a:solidFill>
              <a:schemeClr val="lt1"/>
            </a:solidFill>
            <a:prstDash val="solid"/>
            <a:round/>
            <a:headEnd len="med" w="med" type="none"/>
            <a:tailEnd len="med" w="med" type="none"/>
          </a:ln>
        </p:spPr>
      </p:cxnSp>
      <p:cxnSp>
        <p:nvCxnSpPr>
          <p:cNvPr id="337" name="Google Shape;337;p42"/>
          <p:cNvCxnSpPr/>
          <p:nvPr/>
        </p:nvCxnSpPr>
        <p:spPr>
          <a:xfrm>
            <a:off x="477825" y="3801650"/>
            <a:ext cx="4052100" cy="0"/>
          </a:xfrm>
          <a:prstGeom prst="straightConnector1">
            <a:avLst/>
          </a:prstGeom>
          <a:noFill/>
          <a:ln cap="flat" cmpd="sng" w="19050">
            <a:solidFill>
              <a:schemeClr val="lt1"/>
            </a:solidFill>
            <a:prstDash val="solid"/>
            <a:round/>
            <a:headEnd len="med" w="med" type="none"/>
            <a:tailEnd len="med" w="med" type="none"/>
          </a:ln>
        </p:spPr>
      </p:cxnSp>
      <p:cxnSp>
        <p:nvCxnSpPr>
          <p:cNvPr id="338" name="Google Shape;338;p42"/>
          <p:cNvCxnSpPr/>
          <p:nvPr/>
        </p:nvCxnSpPr>
        <p:spPr>
          <a:xfrm>
            <a:off x="4614075" y="3801650"/>
            <a:ext cx="4052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AND_TWO_COLUMNS_1_2_1">
    <p:bg>
      <p:bgPr>
        <a:solidFill>
          <a:schemeClr val="lt1"/>
        </a:solidFill>
      </p:bgPr>
    </p:bg>
    <p:spTree>
      <p:nvGrpSpPr>
        <p:cNvPr id="339" name="Shape 339"/>
        <p:cNvGrpSpPr/>
        <p:nvPr/>
      </p:nvGrpSpPr>
      <p:grpSpPr>
        <a:xfrm>
          <a:off x="0" y="0"/>
          <a:ext cx="0" cy="0"/>
          <a:chOff x="0" y="0"/>
          <a:chExt cx="0" cy="0"/>
        </a:xfrm>
      </p:grpSpPr>
      <p:sp>
        <p:nvSpPr>
          <p:cNvPr id="340" name="Google Shape;340;p43"/>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1" name="Google Shape;341;p43"/>
          <p:cNvSpPr/>
          <p:nvPr>
            <p:ph idx="2" type="pic"/>
          </p:nvPr>
        </p:nvSpPr>
        <p:spPr>
          <a:xfrm rot="10800000">
            <a:off x="474175" y="1837225"/>
            <a:ext cx="8190600" cy="2834700"/>
          </a:xfrm>
          <a:prstGeom prst="rect">
            <a:avLst/>
          </a:prstGeom>
          <a:noFill/>
          <a:ln>
            <a:noFill/>
          </a:ln>
        </p:spPr>
      </p:sp>
      <p:sp>
        <p:nvSpPr>
          <p:cNvPr id="342" name="Google Shape;342;p43"/>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343" name="Google Shape;343;p43"/>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44" name="Google Shape;344;p43"/>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Chakra Petch Medium"/>
              <a:buNone/>
              <a:defRPr>
                <a:solidFill>
                  <a:schemeClr val="dk1"/>
                </a:solidFill>
              </a:defRPr>
            </a:lvl1pPr>
            <a:lvl2pPr lvl="1">
              <a:spcBef>
                <a:spcPts val="0"/>
              </a:spcBef>
              <a:spcAft>
                <a:spcPts val="0"/>
              </a:spcAft>
              <a:buClr>
                <a:schemeClr val="dk1"/>
              </a:buClr>
              <a:buSzPts val="5000"/>
              <a:buFont typeface="Chakra Petch Medium"/>
              <a:buNone/>
              <a:defRPr>
                <a:solidFill>
                  <a:schemeClr val="dk1"/>
                </a:solidFill>
              </a:defRPr>
            </a:lvl2pPr>
            <a:lvl3pPr lvl="2">
              <a:spcBef>
                <a:spcPts val="0"/>
              </a:spcBef>
              <a:spcAft>
                <a:spcPts val="0"/>
              </a:spcAft>
              <a:buClr>
                <a:schemeClr val="dk1"/>
              </a:buClr>
              <a:buSzPts val="5000"/>
              <a:buFont typeface="Chakra Petch Medium"/>
              <a:buNone/>
              <a:defRPr>
                <a:solidFill>
                  <a:schemeClr val="dk1"/>
                </a:solidFill>
              </a:defRPr>
            </a:lvl3pPr>
            <a:lvl4pPr lvl="3">
              <a:spcBef>
                <a:spcPts val="0"/>
              </a:spcBef>
              <a:spcAft>
                <a:spcPts val="0"/>
              </a:spcAft>
              <a:buClr>
                <a:schemeClr val="dk1"/>
              </a:buClr>
              <a:buSzPts val="5000"/>
              <a:buFont typeface="Chakra Petch Medium"/>
              <a:buNone/>
              <a:defRPr>
                <a:solidFill>
                  <a:schemeClr val="dk1"/>
                </a:solidFill>
              </a:defRPr>
            </a:lvl4pPr>
            <a:lvl5pPr lvl="4">
              <a:spcBef>
                <a:spcPts val="0"/>
              </a:spcBef>
              <a:spcAft>
                <a:spcPts val="0"/>
              </a:spcAft>
              <a:buClr>
                <a:schemeClr val="dk1"/>
              </a:buClr>
              <a:buSzPts val="5000"/>
              <a:buFont typeface="Chakra Petch Medium"/>
              <a:buNone/>
              <a:defRPr>
                <a:solidFill>
                  <a:schemeClr val="dk1"/>
                </a:solidFill>
              </a:defRPr>
            </a:lvl5pPr>
            <a:lvl6pPr lvl="5">
              <a:spcBef>
                <a:spcPts val="0"/>
              </a:spcBef>
              <a:spcAft>
                <a:spcPts val="0"/>
              </a:spcAft>
              <a:buClr>
                <a:schemeClr val="dk1"/>
              </a:buClr>
              <a:buSzPts val="5000"/>
              <a:buFont typeface="Chakra Petch Medium"/>
              <a:buNone/>
              <a:defRPr>
                <a:solidFill>
                  <a:schemeClr val="dk1"/>
                </a:solidFill>
              </a:defRPr>
            </a:lvl6pPr>
            <a:lvl7pPr lvl="6">
              <a:spcBef>
                <a:spcPts val="0"/>
              </a:spcBef>
              <a:spcAft>
                <a:spcPts val="0"/>
              </a:spcAft>
              <a:buClr>
                <a:schemeClr val="dk1"/>
              </a:buClr>
              <a:buSzPts val="5000"/>
              <a:buFont typeface="Chakra Petch Medium"/>
              <a:buNone/>
              <a:defRPr>
                <a:solidFill>
                  <a:schemeClr val="dk1"/>
                </a:solidFill>
              </a:defRPr>
            </a:lvl7pPr>
            <a:lvl8pPr lvl="7">
              <a:spcBef>
                <a:spcPts val="0"/>
              </a:spcBef>
              <a:spcAft>
                <a:spcPts val="0"/>
              </a:spcAft>
              <a:buClr>
                <a:schemeClr val="dk1"/>
              </a:buClr>
              <a:buSzPts val="5000"/>
              <a:buFont typeface="Chakra Petch Medium"/>
              <a:buNone/>
              <a:defRPr>
                <a:solidFill>
                  <a:schemeClr val="dk1"/>
                </a:solidFill>
              </a:defRPr>
            </a:lvl8pPr>
            <a:lvl9pPr lvl="8">
              <a:spcBef>
                <a:spcPts val="0"/>
              </a:spcBef>
              <a:spcAft>
                <a:spcPts val="0"/>
              </a:spcAft>
              <a:buClr>
                <a:schemeClr val="dk1"/>
              </a:buClr>
              <a:buSzPts val="5000"/>
              <a:buFont typeface="Chakra Petch Medium"/>
              <a:buNone/>
              <a:defRPr>
                <a:solidFill>
                  <a:schemeClr val="dk1"/>
                </a:solidFill>
              </a:defRPr>
            </a:lvl9pPr>
          </a:lstStyle>
          <a:p/>
        </p:txBody>
      </p:sp>
      <p:cxnSp>
        <p:nvCxnSpPr>
          <p:cNvPr id="345" name="Google Shape;345;p43"/>
          <p:cNvCxnSpPr/>
          <p:nvPr/>
        </p:nvCxnSpPr>
        <p:spPr>
          <a:xfrm>
            <a:off x="476850" y="1693125"/>
            <a:ext cx="8190300" cy="0"/>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3">
    <p:spTree>
      <p:nvGrpSpPr>
        <p:cNvPr id="346" name="Shape 346"/>
        <p:cNvGrpSpPr/>
        <p:nvPr/>
      </p:nvGrpSpPr>
      <p:grpSpPr>
        <a:xfrm>
          <a:off x="0" y="0"/>
          <a:ext cx="0" cy="0"/>
          <a:chOff x="0" y="0"/>
          <a:chExt cx="0" cy="0"/>
        </a:xfrm>
      </p:grpSpPr>
      <p:sp>
        <p:nvSpPr>
          <p:cNvPr id="347" name="Google Shape;347;p44"/>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348" name="Google Shape;348;p44"/>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49" name="Google Shape;349;p44"/>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0" name="Google Shape;350;p44"/>
          <p:cNvSpPr txBox="1"/>
          <p:nvPr>
            <p:ph type="title"/>
          </p:nvPr>
        </p:nvSpPr>
        <p:spPr>
          <a:xfrm>
            <a:off x="365625" y="384301"/>
            <a:ext cx="8412600" cy="1002000"/>
          </a:xfrm>
          <a:prstGeom prst="rect">
            <a:avLst/>
          </a:prstGeom>
        </p:spPr>
        <p:txBody>
          <a:bodyPr anchorCtr="0" anchor="t" bIns="91425" lIns="91425" spcFirstLastPara="1" rIns="91425" wrap="square" tIns="91425">
            <a:noAutofit/>
          </a:bodyPr>
          <a:lstStyle>
            <a:lvl1pPr lvl="0">
              <a:spcBef>
                <a:spcPts val="0"/>
              </a:spcBef>
              <a:spcAft>
                <a:spcPts val="0"/>
              </a:spcAft>
              <a:buSzPts val="3500"/>
              <a:buFont typeface="Chakra Petch Medium"/>
              <a:buNone/>
              <a:defRPr sz="3500"/>
            </a:lvl1pPr>
            <a:lvl2pPr lvl="1">
              <a:spcBef>
                <a:spcPts val="0"/>
              </a:spcBef>
              <a:spcAft>
                <a:spcPts val="0"/>
              </a:spcAft>
              <a:buSzPts val="4500"/>
              <a:buFont typeface="Chakra Petch Medium"/>
              <a:buNone/>
              <a:defRPr sz="4500"/>
            </a:lvl2pPr>
            <a:lvl3pPr lvl="2">
              <a:spcBef>
                <a:spcPts val="0"/>
              </a:spcBef>
              <a:spcAft>
                <a:spcPts val="0"/>
              </a:spcAft>
              <a:buSzPts val="4500"/>
              <a:buFont typeface="Chakra Petch Medium"/>
              <a:buNone/>
              <a:defRPr sz="4500"/>
            </a:lvl3pPr>
            <a:lvl4pPr lvl="3">
              <a:spcBef>
                <a:spcPts val="0"/>
              </a:spcBef>
              <a:spcAft>
                <a:spcPts val="0"/>
              </a:spcAft>
              <a:buSzPts val="4500"/>
              <a:buFont typeface="Chakra Petch Medium"/>
              <a:buNone/>
              <a:defRPr sz="4500"/>
            </a:lvl4pPr>
            <a:lvl5pPr lvl="4">
              <a:spcBef>
                <a:spcPts val="0"/>
              </a:spcBef>
              <a:spcAft>
                <a:spcPts val="0"/>
              </a:spcAft>
              <a:buSzPts val="4500"/>
              <a:buFont typeface="Chakra Petch Medium"/>
              <a:buNone/>
              <a:defRPr sz="4500"/>
            </a:lvl5pPr>
            <a:lvl6pPr lvl="5">
              <a:spcBef>
                <a:spcPts val="0"/>
              </a:spcBef>
              <a:spcAft>
                <a:spcPts val="0"/>
              </a:spcAft>
              <a:buSzPts val="4500"/>
              <a:buFont typeface="Chakra Petch Medium"/>
              <a:buNone/>
              <a:defRPr sz="4500"/>
            </a:lvl6pPr>
            <a:lvl7pPr lvl="6">
              <a:spcBef>
                <a:spcPts val="0"/>
              </a:spcBef>
              <a:spcAft>
                <a:spcPts val="0"/>
              </a:spcAft>
              <a:buSzPts val="4500"/>
              <a:buFont typeface="Chakra Petch Medium"/>
              <a:buNone/>
              <a:defRPr sz="4500"/>
            </a:lvl7pPr>
            <a:lvl8pPr lvl="7">
              <a:spcBef>
                <a:spcPts val="0"/>
              </a:spcBef>
              <a:spcAft>
                <a:spcPts val="0"/>
              </a:spcAft>
              <a:buSzPts val="4500"/>
              <a:buFont typeface="Chakra Petch Medium"/>
              <a:buNone/>
              <a:defRPr sz="4500"/>
            </a:lvl8pPr>
            <a:lvl9pPr lvl="8">
              <a:spcBef>
                <a:spcPts val="0"/>
              </a:spcBef>
              <a:spcAft>
                <a:spcPts val="0"/>
              </a:spcAft>
              <a:buSzPts val="4500"/>
              <a:buFont typeface="Chakra Petch Medium"/>
              <a:buNone/>
              <a:defRPr sz="4500"/>
            </a:lvl9pPr>
          </a:lstStyle>
          <a:p/>
        </p:txBody>
      </p:sp>
      <p:sp>
        <p:nvSpPr>
          <p:cNvPr id="351" name="Google Shape;351;p44"/>
          <p:cNvSpPr/>
          <p:nvPr>
            <p:ph idx="2" type="pic"/>
          </p:nvPr>
        </p:nvSpPr>
        <p:spPr>
          <a:xfrm rot="10800000">
            <a:off x="4611300" y="1290400"/>
            <a:ext cx="4053900" cy="1611300"/>
          </a:xfrm>
          <a:prstGeom prst="rect">
            <a:avLst/>
          </a:prstGeom>
          <a:noFill/>
          <a:ln>
            <a:noFill/>
          </a:ln>
        </p:spPr>
      </p:sp>
      <p:sp>
        <p:nvSpPr>
          <p:cNvPr id="352" name="Google Shape;352;p44"/>
          <p:cNvSpPr txBox="1"/>
          <p:nvPr>
            <p:ph idx="1" type="body"/>
          </p:nvPr>
        </p:nvSpPr>
        <p:spPr>
          <a:xfrm>
            <a:off x="478875" y="1903150"/>
            <a:ext cx="4036500" cy="1002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353" name="Google Shape;353;p44"/>
          <p:cNvSpPr txBox="1"/>
          <p:nvPr>
            <p:ph idx="3" type="subTitle"/>
          </p:nvPr>
        </p:nvSpPr>
        <p:spPr>
          <a:xfrm>
            <a:off x="478885" y="129040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354" name="Google Shape;354;p44"/>
          <p:cNvSpPr txBox="1"/>
          <p:nvPr>
            <p:ph idx="4" type="body"/>
          </p:nvPr>
        </p:nvSpPr>
        <p:spPr>
          <a:xfrm>
            <a:off x="4628700" y="3668300"/>
            <a:ext cx="4036500" cy="1002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355" name="Google Shape;355;p44"/>
          <p:cNvSpPr txBox="1"/>
          <p:nvPr>
            <p:ph idx="5" type="subTitle"/>
          </p:nvPr>
        </p:nvSpPr>
        <p:spPr>
          <a:xfrm>
            <a:off x="4628700" y="305555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cxnSp>
        <p:nvCxnSpPr>
          <p:cNvPr id="356" name="Google Shape;356;p44"/>
          <p:cNvCxnSpPr/>
          <p:nvPr/>
        </p:nvCxnSpPr>
        <p:spPr>
          <a:xfrm>
            <a:off x="476850" y="1811050"/>
            <a:ext cx="4052100" cy="0"/>
          </a:xfrm>
          <a:prstGeom prst="straightConnector1">
            <a:avLst/>
          </a:prstGeom>
          <a:noFill/>
          <a:ln cap="flat" cmpd="sng" w="19050">
            <a:solidFill>
              <a:schemeClr val="lt1"/>
            </a:solidFill>
            <a:prstDash val="solid"/>
            <a:round/>
            <a:headEnd len="med" w="med" type="none"/>
            <a:tailEnd len="med" w="med" type="none"/>
          </a:ln>
        </p:spPr>
      </p:cxnSp>
      <p:cxnSp>
        <p:nvCxnSpPr>
          <p:cNvPr id="357" name="Google Shape;357;p44"/>
          <p:cNvCxnSpPr/>
          <p:nvPr/>
        </p:nvCxnSpPr>
        <p:spPr>
          <a:xfrm>
            <a:off x="4614075" y="3576200"/>
            <a:ext cx="4052100" cy="0"/>
          </a:xfrm>
          <a:prstGeom prst="straightConnector1">
            <a:avLst/>
          </a:prstGeom>
          <a:noFill/>
          <a:ln cap="flat" cmpd="sng" w="19050">
            <a:solidFill>
              <a:schemeClr val="lt1"/>
            </a:solidFill>
            <a:prstDash val="solid"/>
            <a:round/>
            <a:headEnd len="med" w="med" type="none"/>
            <a:tailEnd len="med" w="med" type="none"/>
          </a:ln>
        </p:spPr>
      </p:cxnSp>
      <p:sp>
        <p:nvSpPr>
          <p:cNvPr id="358" name="Google Shape;358;p44"/>
          <p:cNvSpPr/>
          <p:nvPr>
            <p:ph idx="6" type="pic"/>
          </p:nvPr>
        </p:nvSpPr>
        <p:spPr>
          <a:xfrm rot="10800000">
            <a:off x="470175" y="3055550"/>
            <a:ext cx="4053900" cy="1611300"/>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3_1">
    <p:spTree>
      <p:nvGrpSpPr>
        <p:cNvPr id="359" name="Shape 359"/>
        <p:cNvGrpSpPr/>
        <p:nvPr/>
      </p:nvGrpSpPr>
      <p:grpSpPr>
        <a:xfrm>
          <a:off x="0" y="0"/>
          <a:ext cx="0" cy="0"/>
          <a:chOff x="0" y="0"/>
          <a:chExt cx="0" cy="0"/>
        </a:xfrm>
      </p:grpSpPr>
      <p:sp>
        <p:nvSpPr>
          <p:cNvPr id="360" name="Google Shape;360;p45"/>
          <p:cNvSpPr txBox="1"/>
          <p:nvPr>
            <p:ph idx="1" type="body"/>
          </p:nvPr>
        </p:nvSpPr>
        <p:spPr>
          <a:xfrm>
            <a:off x="478875" y="1903150"/>
            <a:ext cx="2622900" cy="1002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361" name="Google Shape;361;p45"/>
          <p:cNvSpPr txBox="1"/>
          <p:nvPr>
            <p:ph idx="2" type="body"/>
          </p:nvPr>
        </p:nvSpPr>
        <p:spPr>
          <a:xfrm>
            <a:off x="6042300" y="1903150"/>
            <a:ext cx="2622900" cy="1002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362" name="Google Shape;362;p45"/>
          <p:cNvSpPr txBox="1"/>
          <p:nvPr>
            <p:ph idx="3" type="body"/>
          </p:nvPr>
        </p:nvSpPr>
        <p:spPr>
          <a:xfrm>
            <a:off x="3260588" y="1903150"/>
            <a:ext cx="2622900" cy="1002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363" name="Google Shape;363;p45"/>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364" name="Google Shape;364;p45"/>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65" name="Google Shape;365;p45"/>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6" name="Google Shape;366;p45"/>
          <p:cNvSpPr txBox="1"/>
          <p:nvPr>
            <p:ph type="title"/>
          </p:nvPr>
        </p:nvSpPr>
        <p:spPr>
          <a:xfrm>
            <a:off x="365625" y="384301"/>
            <a:ext cx="8412600" cy="1002000"/>
          </a:xfrm>
          <a:prstGeom prst="rect">
            <a:avLst/>
          </a:prstGeom>
        </p:spPr>
        <p:txBody>
          <a:bodyPr anchorCtr="0" anchor="t" bIns="91425" lIns="91425" spcFirstLastPara="1" rIns="91425" wrap="square" tIns="91425">
            <a:noAutofit/>
          </a:bodyPr>
          <a:lstStyle>
            <a:lvl1pPr lvl="0">
              <a:spcBef>
                <a:spcPts val="0"/>
              </a:spcBef>
              <a:spcAft>
                <a:spcPts val="0"/>
              </a:spcAft>
              <a:buSzPts val="3500"/>
              <a:buFont typeface="Chakra Petch Medium"/>
              <a:buNone/>
              <a:defRPr sz="3500"/>
            </a:lvl1pPr>
            <a:lvl2pPr lvl="1">
              <a:spcBef>
                <a:spcPts val="0"/>
              </a:spcBef>
              <a:spcAft>
                <a:spcPts val="0"/>
              </a:spcAft>
              <a:buSzPts val="4500"/>
              <a:buFont typeface="Chakra Petch Medium"/>
              <a:buNone/>
              <a:defRPr sz="4500"/>
            </a:lvl2pPr>
            <a:lvl3pPr lvl="2">
              <a:spcBef>
                <a:spcPts val="0"/>
              </a:spcBef>
              <a:spcAft>
                <a:spcPts val="0"/>
              </a:spcAft>
              <a:buSzPts val="4500"/>
              <a:buFont typeface="Chakra Petch Medium"/>
              <a:buNone/>
              <a:defRPr sz="4500"/>
            </a:lvl3pPr>
            <a:lvl4pPr lvl="3">
              <a:spcBef>
                <a:spcPts val="0"/>
              </a:spcBef>
              <a:spcAft>
                <a:spcPts val="0"/>
              </a:spcAft>
              <a:buSzPts val="4500"/>
              <a:buFont typeface="Chakra Petch Medium"/>
              <a:buNone/>
              <a:defRPr sz="4500"/>
            </a:lvl4pPr>
            <a:lvl5pPr lvl="4">
              <a:spcBef>
                <a:spcPts val="0"/>
              </a:spcBef>
              <a:spcAft>
                <a:spcPts val="0"/>
              </a:spcAft>
              <a:buSzPts val="4500"/>
              <a:buFont typeface="Chakra Petch Medium"/>
              <a:buNone/>
              <a:defRPr sz="4500"/>
            </a:lvl5pPr>
            <a:lvl6pPr lvl="5">
              <a:spcBef>
                <a:spcPts val="0"/>
              </a:spcBef>
              <a:spcAft>
                <a:spcPts val="0"/>
              </a:spcAft>
              <a:buSzPts val="4500"/>
              <a:buFont typeface="Chakra Petch Medium"/>
              <a:buNone/>
              <a:defRPr sz="4500"/>
            </a:lvl6pPr>
            <a:lvl7pPr lvl="6">
              <a:spcBef>
                <a:spcPts val="0"/>
              </a:spcBef>
              <a:spcAft>
                <a:spcPts val="0"/>
              </a:spcAft>
              <a:buSzPts val="4500"/>
              <a:buFont typeface="Chakra Petch Medium"/>
              <a:buNone/>
              <a:defRPr sz="4500"/>
            </a:lvl7pPr>
            <a:lvl8pPr lvl="7">
              <a:spcBef>
                <a:spcPts val="0"/>
              </a:spcBef>
              <a:spcAft>
                <a:spcPts val="0"/>
              </a:spcAft>
              <a:buSzPts val="4500"/>
              <a:buFont typeface="Chakra Petch Medium"/>
              <a:buNone/>
              <a:defRPr sz="4500"/>
            </a:lvl8pPr>
            <a:lvl9pPr lvl="8">
              <a:spcBef>
                <a:spcPts val="0"/>
              </a:spcBef>
              <a:spcAft>
                <a:spcPts val="0"/>
              </a:spcAft>
              <a:buSzPts val="4500"/>
              <a:buFont typeface="Chakra Petch Medium"/>
              <a:buNone/>
              <a:defRPr sz="4500"/>
            </a:lvl9pPr>
          </a:lstStyle>
          <a:p/>
        </p:txBody>
      </p:sp>
      <p:sp>
        <p:nvSpPr>
          <p:cNvPr id="367" name="Google Shape;367;p45"/>
          <p:cNvSpPr/>
          <p:nvPr>
            <p:ph idx="4" type="pic"/>
          </p:nvPr>
        </p:nvSpPr>
        <p:spPr>
          <a:xfrm rot="10800000">
            <a:off x="470275" y="3055550"/>
            <a:ext cx="2618700" cy="1611300"/>
          </a:xfrm>
          <a:prstGeom prst="rect">
            <a:avLst/>
          </a:prstGeom>
          <a:noFill/>
          <a:ln>
            <a:noFill/>
          </a:ln>
        </p:spPr>
      </p:sp>
      <p:sp>
        <p:nvSpPr>
          <p:cNvPr id="368" name="Google Shape;368;p45"/>
          <p:cNvSpPr txBox="1"/>
          <p:nvPr>
            <p:ph idx="5" type="subTitle"/>
          </p:nvPr>
        </p:nvSpPr>
        <p:spPr>
          <a:xfrm>
            <a:off x="478875" y="129040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cxnSp>
        <p:nvCxnSpPr>
          <p:cNvPr id="369" name="Google Shape;369;p45"/>
          <p:cNvCxnSpPr/>
          <p:nvPr/>
        </p:nvCxnSpPr>
        <p:spPr>
          <a:xfrm>
            <a:off x="476850" y="1811050"/>
            <a:ext cx="2623200" cy="0"/>
          </a:xfrm>
          <a:prstGeom prst="straightConnector1">
            <a:avLst/>
          </a:prstGeom>
          <a:noFill/>
          <a:ln cap="flat" cmpd="sng" w="19050">
            <a:solidFill>
              <a:schemeClr val="lt1"/>
            </a:solidFill>
            <a:prstDash val="solid"/>
            <a:round/>
            <a:headEnd len="med" w="med" type="none"/>
            <a:tailEnd len="med" w="med" type="none"/>
          </a:ln>
        </p:spPr>
      </p:cxnSp>
      <p:sp>
        <p:nvSpPr>
          <p:cNvPr id="370" name="Google Shape;370;p45"/>
          <p:cNvSpPr txBox="1"/>
          <p:nvPr>
            <p:ph idx="6" type="subTitle"/>
          </p:nvPr>
        </p:nvSpPr>
        <p:spPr>
          <a:xfrm>
            <a:off x="3260538" y="129040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371" name="Google Shape;371;p45"/>
          <p:cNvSpPr txBox="1"/>
          <p:nvPr>
            <p:ph idx="7" type="subTitle"/>
          </p:nvPr>
        </p:nvSpPr>
        <p:spPr>
          <a:xfrm>
            <a:off x="6042225" y="129040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cxnSp>
        <p:nvCxnSpPr>
          <p:cNvPr id="372" name="Google Shape;372;p45"/>
          <p:cNvCxnSpPr/>
          <p:nvPr/>
        </p:nvCxnSpPr>
        <p:spPr>
          <a:xfrm>
            <a:off x="3260538" y="1811050"/>
            <a:ext cx="2623200" cy="0"/>
          </a:xfrm>
          <a:prstGeom prst="straightConnector1">
            <a:avLst/>
          </a:prstGeom>
          <a:noFill/>
          <a:ln cap="flat" cmpd="sng" w="19050">
            <a:solidFill>
              <a:schemeClr val="lt1"/>
            </a:solidFill>
            <a:prstDash val="solid"/>
            <a:round/>
            <a:headEnd len="med" w="med" type="none"/>
            <a:tailEnd len="med" w="med" type="none"/>
          </a:ln>
        </p:spPr>
      </p:cxnSp>
      <p:cxnSp>
        <p:nvCxnSpPr>
          <p:cNvPr id="373" name="Google Shape;373;p45"/>
          <p:cNvCxnSpPr/>
          <p:nvPr/>
        </p:nvCxnSpPr>
        <p:spPr>
          <a:xfrm>
            <a:off x="6042225" y="1811050"/>
            <a:ext cx="2623200" cy="0"/>
          </a:xfrm>
          <a:prstGeom prst="straightConnector1">
            <a:avLst/>
          </a:prstGeom>
          <a:noFill/>
          <a:ln cap="flat" cmpd="sng" w="19050">
            <a:solidFill>
              <a:schemeClr val="lt1"/>
            </a:solidFill>
            <a:prstDash val="solid"/>
            <a:round/>
            <a:headEnd len="med" w="med" type="none"/>
            <a:tailEnd len="med" w="med" type="none"/>
          </a:ln>
        </p:spPr>
      </p:cxnSp>
      <p:sp>
        <p:nvSpPr>
          <p:cNvPr id="374" name="Google Shape;374;p45"/>
          <p:cNvSpPr/>
          <p:nvPr>
            <p:ph idx="8" type="pic"/>
          </p:nvPr>
        </p:nvSpPr>
        <p:spPr>
          <a:xfrm rot="10800000">
            <a:off x="3262575" y="3055550"/>
            <a:ext cx="2618700" cy="1611300"/>
          </a:xfrm>
          <a:prstGeom prst="rect">
            <a:avLst/>
          </a:prstGeom>
          <a:noFill/>
          <a:ln>
            <a:noFill/>
          </a:ln>
        </p:spPr>
      </p:sp>
      <p:sp>
        <p:nvSpPr>
          <p:cNvPr id="375" name="Google Shape;375;p45"/>
          <p:cNvSpPr/>
          <p:nvPr>
            <p:ph idx="9" type="pic"/>
          </p:nvPr>
        </p:nvSpPr>
        <p:spPr>
          <a:xfrm rot="10800000">
            <a:off x="6054875" y="3055550"/>
            <a:ext cx="2618700" cy="1611300"/>
          </a:xfrm>
          <a:prstGeom prst="rect">
            <a:avLst/>
          </a:prstGeom>
          <a:no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TITLE_AND_TWO_COLUMNS_1_2_1_1">
    <p:bg>
      <p:bgPr>
        <a:solidFill>
          <a:schemeClr val="lt1"/>
        </a:solidFill>
      </p:bgPr>
    </p:bg>
    <p:spTree>
      <p:nvGrpSpPr>
        <p:cNvPr id="376" name="Shape 376"/>
        <p:cNvGrpSpPr/>
        <p:nvPr/>
      </p:nvGrpSpPr>
      <p:grpSpPr>
        <a:xfrm>
          <a:off x="0" y="0"/>
          <a:ext cx="0" cy="0"/>
          <a:chOff x="0" y="0"/>
          <a:chExt cx="0" cy="0"/>
        </a:xfrm>
      </p:grpSpPr>
      <p:sp>
        <p:nvSpPr>
          <p:cNvPr id="377" name="Google Shape;377;p46"/>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78" name="Google Shape;378;p46"/>
          <p:cNvSpPr/>
          <p:nvPr>
            <p:ph idx="2" type="pic"/>
          </p:nvPr>
        </p:nvSpPr>
        <p:spPr>
          <a:xfrm rot="10800000">
            <a:off x="2100" y="300"/>
            <a:ext cx="9139800" cy="5142900"/>
          </a:xfrm>
          <a:prstGeom prst="rect">
            <a:avLst/>
          </a:prstGeom>
          <a:noFill/>
          <a:ln>
            <a:noFill/>
          </a:ln>
        </p:spPr>
      </p:sp>
      <p:sp>
        <p:nvSpPr>
          <p:cNvPr id="379" name="Google Shape;379;p46"/>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380" name="Google Shape;380;p46"/>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81" name="Google Shape;381;p46"/>
          <p:cNvSpPr/>
          <p:nvPr/>
        </p:nvSpPr>
        <p:spPr>
          <a:xfrm>
            <a:off x="365550" y="363450"/>
            <a:ext cx="8412900" cy="4416600"/>
          </a:xfrm>
          <a:prstGeom prst="snip2DiagRect">
            <a:avLst>
              <a:gd fmla="val 0" name="adj1"/>
              <a:gd fmla="val 20836"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TITLE_AND_TWO_COLUMNS_1_2_1_2">
    <p:bg>
      <p:bgPr>
        <a:solidFill>
          <a:schemeClr val="lt1"/>
        </a:solidFill>
      </p:bgPr>
    </p:bg>
    <p:spTree>
      <p:nvGrpSpPr>
        <p:cNvPr id="382" name="Shape 382"/>
        <p:cNvGrpSpPr/>
        <p:nvPr/>
      </p:nvGrpSpPr>
      <p:grpSpPr>
        <a:xfrm>
          <a:off x="0" y="0"/>
          <a:ext cx="0" cy="0"/>
          <a:chOff x="0" y="0"/>
          <a:chExt cx="0" cy="0"/>
        </a:xfrm>
      </p:grpSpPr>
      <p:sp>
        <p:nvSpPr>
          <p:cNvPr id="383" name="Google Shape;383;p47"/>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4" name="Google Shape;384;p47"/>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385" name="Google Shape;385;p47"/>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86" name="Google Shape;386;p47"/>
          <p:cNvSpPr txBox="1"/>
          <p:nvPr>
            <p:ph type="title"/>
          </p:nvPr>
        </p:nvSpPr>
        <p:spPr>
          <a:xfrm>
            <a:off x="365625" y="384301"/>
            <a:ext cx="8412600" cy="10020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500"/>
              <a:buFont typeface="Chakra Petch Medium"/>
              <a:buNone/>
              <a:defRPr sz="3500">
                <a:solidFill>
                  <a:schemeClr val="dk1"/>
                </a:solidFill>
              </a:defRPr>
            </a:lvl1pPr>
            <a:lvl2pPr lvl="1">
              <a:spcBef>
                <a:spcPts val="0"/>
              </a:spcBef>
              <a:spcAft>
                <a:spcPts val="0"/>
              </a:spcAft>
              <a:buClr>
                <a:schemeClr val="dk1"/>
              </a:buClr>
              <a:buSzPts val="4500"/>
              <a:buFont typeface="Chakra Petch Medium"/>
              <a:buNone/>
              <a:defRPr sz="4500">
                <a:solidFill>
                  <a:schemeClr val="dk1"/>
                </a:solidFill>
              </a:defRPr>
            </a:lvl2pPr>
            <a:lvl3pPr lvl="2">
              <a:spcBef>
                <a:spcPts val="0"/>
              </a:spcBef>
              <a:spcAft>
                <a:spcPts val="0"/>
              </a:spcAft>
              <a:buClr>
                <a:schemeClr val="dk1"/>
              </a:buClr>
              <a:buSzPts val="4500"/>
              <a:buFont typeface="Chakra Petch Medium"/>
              <a:buNone/>
              <a:defRPr sz="4500">
                <a:solidFill>
                  <a:schemeClr val="dk1"/>
                </a:solidFill>
              </a:defRPr>
            </a:lvl3pPr>
            <a:lvl4pPr lvl="3">
              <a:spcBef>
                <a:spcPts val="0"/>
              </a:spcBef>
              <a:spcAft>
                <a:spcPts val="0"/>
              </a:spcAft>
              <a:buClr>
                <a:schemeClr val="dk1"/>
              </a:buClr>
              <a:buSzPts val="4500"/>
              <a:buFont typeface="Chakra Petch Medium"/>
              <a:buNone/>
              <a:defRPr sz="4500">
                <a:solidFill>
                  <a:schemeClr val="dk1"/>
                </a:solidFill>
              </a:defRPr>
            </a:lvl4pPr>
            <a:lvl5pPr lvl="4">
              <a:spcBef>
                <a:spcPts val="0"/>
              </a:spcBef>
              <a:spcAft>
                <a:spcPts val="0"/>
              </a:spcAft>
              <a:buClr>
                <a:schemeClr val="dk1"/>
              </a:buClr>
              <a:buSzPts val="4500"/>
              <a:buFont typeface="Chakra Petch Medium"/>
              <a:buNone/>
              <a:defRPr sz="4500">
                <a:solidFill>
                  <a:schemeClr val="dk1"/>
                </a:solidFill>
              </a:defRPr>
            </a:lvl5pPr>
            <a:lvl6pPr lvl="5">
              <a:spcBef>
                <a:spcPts val="0"/>
              </a:spcBef>
              <a:spcAft>
                <a:spcPts val="0"/>
              </a:spcAft>
              <a:buClr>
                <a:schemeClr val="dk1"/>
              </a:buClr>
              <a:buSzPts val="4500"/>
              <a:buFont typeface="Chakra Petch Medium"/>
              <a:buNone/>
              <a:defRPr sz="4500">
                <a:solidFill>
                  <a:schemeClr val="dk1"/>
                </a:solidFill>
              </a:defRPr>
            </a:lvl6pPr>
            <a:lvl7pPr lvl="6">
              <a:spcBef>
                <a:spcPts val="0"/>
              </a:spcBef>
              <a:spcAft>
                <a:spcPts val="0"/>
              </a:spcAft>
              <a:buClr>
                <a:schemeClr val="dk1"/>
              </a:buClr>
              <a:buSzPts val="4500"/>
              <a:buFont typeface="Chakra Petch Medium"/>
              <a:buNone/>
              <a:defRPr sz="4500">
                <a:solidFill>
                  <a:schemeClr val="dk1"/>
                </a:solidFill>
              </a:defRPr>
            </a:lvl7pPr>
            <a:lvl8pPr lvl="7">
              <a:spcBef>
                <a:spcPts val="0"/>
              </a:spcBef>
              <a:spcAft>
                <a:spcPts val="0"/>
              </a:spcAft>
              <a:buClr>
                <a:schemeClr val="dk1"/>
              </a:buClr>
              <a:buSzPts val="4500"/>
              <a:buFont typeface="Chakra Petch Medium"/>
              <a:buNone/>
              <a:defRPr sz="4500">
                <a:solidFill>
                  <a:schemeClr val="dk1"/>
                </a:solidFill>
              </a:defRPr>
            </a:lvl8pPr>
            <a:lvl9pPr lvl="8">
              <a:spcBef>
                <a:spcPts val="0"/>
              </a:spcBef>
              <a:spcAft>
                <a:spcPts val="0"/>
              </a:spcAft>
              <a:buClr>
                <a:schemeClr val="dk1"/>
              </a:buClr>
              <a:buSzPts val="4500"/>
              <a:buFont typeface="Chakra Petch Medium"/>
              <a:buNone/>
              <a:defRPr sz="4500">
                <a:solidFill>
                  <a:schemeClr val="dk1"/>
                </a:solidFill>
              </a:defRPr>
            </a:lvl9pPr>
          </a:lstStyle>
          <a:p/>
        </p:txBody>
      </p:sp>
      <p:sp>
        <p:nvSpPr>
          <p:cNvPr id="387" name="Google Shape;387;p47"/>
          <p:cNvSpPr/>
          <p:nvPr>
            <p:ph idx="2" type="pic"/>
          </p:nvPr>
        </p:nvSpPr>
        <p:spPr>
          <a:xfrm rot="10800000">
            <a:off x="470275" y="3608750"/>
            <a:ext cx="2618700" cy="1058100"/>
          </a:xfrm>
          <a:prstGeom prst="rect">
            <a:avLst/>
          </a:prstGeom>
          <a:noFill/>
          <a:ln>
            <a:noFill/>
          </a:ln>
        </p:spPr>
      </p:sp>
      <p:sp>
        <p:nvSpPr>
          <p:cNvPr id="388" name="Google Shape;388;p47"/>
          <p:cNvSpPr/>
          <p:nvPr>
            <p:ph idx="3" type="pic"/>
          </p:nvPr>
        </p:nvSpPr>
        <p:spPr>
          <a:xfrm rot="10800000">
            <a:off x="3262575" y="3608750"/>
            <a:ext cx="2618700" cy="1058100"/>
          </a:xfrm>
          <a:prstGeom prst="rect">
            <a:avLst/>
          </a:prstGeom>
          <a:noFill/>
          <a:ln>
            <a:noFill/>
          </a:ln>
        </p:spPr>
      </p:sp>
      <p:sp>
        <p:nvSpPr>
          <p:cNvPr id="389" name="Google Shape;389;p47"/>
          <p:cNvSpPr/>
          <p:nvPr>
            <p:ph idx="4" type="pic"/>
          </p:nvPr>
        </p:nvSpPr>
        <p:spPr>
          <a:xfrm rot="10800000">
            <a:off x="6054875" y="3608750"/>
            <a:ext cx="2618700" cy="1058100"/>
          </a:xfrm>
          <a:prstGeom prst="rect">
            <a:avLst/>
          </a:prstGeom>
          <a:noFill/>
          <a:ln>
            <a:noFill/>
          </a:ln>
        </p:spPr>
      </p:sp>
      <p:sp>
        <p:nvSpPr>
          <p:cNvPr id="390" name="Google Shape;390;p47"/>
          <p:cNvSpPr/>
          <p:nvPr>
            <p:ph idx="5" type="pic"/>
          </p:nvPr>
        </p:nvSpPr>
        <p:spPr>
          <a:xfrm rot="10800000">
            <a:off x="470275" y="2449575"/>
            <a:ext cx="2618700" cy="1058100"/>
          </a:xfrm>
          <a:prstGeom prst="rect">
            <a:avLst/>
          </a:prstGeom>
          <a:noFill/>
          <a:ln>
            <a:noFill/>
          </a:ln>
        </p:spPr>
      </p:sp>
      <p:sp>
        <p:nvSpPr>
          <p:cNvPr id="391" name="Google Shape;391;p47"/>
          <p:cNvSpPr/>
          <p:nvPr>
            <p:ph idx="6" type="pic"/>
          </p:nvPr>
        </p:nvSpPr>
        <p:spPr>
          <a:xfrm rot="10800000">
            <a:off x="3262575" y="2449575"/>
            <a:ext cx="2618700" cy="1058100"/>
          </a:xfrm>
          <a:prstGeom prst="rect">
            <a:avLst/>
          </a:prstGeom>
          <a:noFill/>
          <a:ln>
            <a:noFill/>
          </a:ln>
        </p:spPr>
      </p:sp>
      <p:sp>
        <p:nvSpPr>
          <p:cNvPr id="392" name="Google Shape;392;p47"/>
          <p:cNvSpPr/>
          <p:nvPr>
            <p:ph idx="7" type="pic"/>
          </p:nvPr>
        </p:nvSpPr>
        <p:spPr>
          <a:xfrm rot="10800000">
            <a:off x="6054875" y="2449575"/>
            <a:ext cx="2618700" cy="1058100"/>
          </a:xfrm>
          <a:prstGeom prst="rect">
            <a:avLst/>
          </a:prstGeom>
          <a:noFill/>
          <a:ln>
            <a:noFill/>
          </a:ln>
        </p:spPr>
      </p:sp>
      <p:sp>
        <p:nvSpPr>
          <p:cNvPr id="393" name="Google Shape;393;p47"/>
          <p:cNvSpPr/>
          <p:nvPr>
            <p:ph idx="8" type="pic"/>
          </p:nvPr>
        </p:nvSpPr>
        <p:spPr>
          <a:xfrm rot="10800000">
            <a:off x="470275" y="1290401"/>
            <a:ext cx="2618700" cy="1058100"/>
          </a:xfrm>
          <a:prstGeom prst="rect">
            <a:avLst/>
          </a:prstGeom>
          <a:noFill/>
          <a:ln>
            <a:noFill/>
          </a:ln>
        </p:spPr>
      </p:sp>
      <p:sp>
        <p:nvSpPr>
          <p:cNvPr id="394" name="Google Shape;394;p47"/>
          <p:cNvSpPr/>
          <p:nvPr>
            <p:ph idx="9" type="pic"/>
          </p:nvPr>
        </p:nvSpPr>
        <p:spPr>
          <a:xfrm rot="10800000">
            <a:off x="3262575" y="1290401"/>
            <a:ext cx="2618700" cy="1058100"/>
          </a:xfrm>
          <a:prstGeom prst="rect">
            <a:avLst/>
          </a:prstGeom>
          <a:noFill/>
          <a:ln>
            <a:noFill/>
          </a:ln>
        </p:spPr>
      </p:sp>
      <p:sp>
        <p:nvSpPr>
          <p:cNvPr id="395" name="Google Shape;395;p47"/>
          <p:cNvSpPr/>
          <p:nvPr>
            <p:ph idx="13" type="pic"/>
          </p:nvPr>
        </p:nvSpPr>
        <p:spPr>
          <a:xfrm rot="10800000">
            <a:off x="6054875" y="1290401"/>
            <a:ext cx="2618700" cy="10581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theme" Target="../theme/theme2.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65625" y="947373"/>
            <a:ext cx="8412600" cy="731400"/>
          </a:xfrm>
          <a:prstGeom prst="rect">
            <a:avLst/>
          </a:prstGeom>
          <a:noFill/>
          <a:ln>
            <a:noFill/>
          </a:ln>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1pPr>
            <a:lvl2pPr lvl="1">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2pPr>
            <a:lvl3pPr lvl="2">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3pPr>
            <a:lvl4pPr lvl="3">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4pPr>
            <a:lvl5pPr lvl="4">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5pPr>
            <a:lvl6pPr lvl="5">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6pPr>
            <a:lvl7pPr lvl="6">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7pPr>
            <a:lvl8pPr lvl="7">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8pPr>
            <a:lvl9pPr lvl="8">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9pPr>
          </a:lstStyle>
          <a:p/>
        </p:txBody>
      </p:sp>
      <p:sp>
        <p:nvSpPr>
          <p:cNvPr id="52" name="Google Shape;52;p13"/>
          <p:cNvSpPr txBox="1"/>
          <p:nvPr>
            <p:ph idx="1" type="body"/>
          </p:nvPr>
        </p:nvSpPr>
        <p:spPr>
          <a:xfrm>
            <a:off x="478863" y="2519283"/>
            <a:ext cx="8520600" cy="3416400"/>
          </a:xfrm>
          <a:prstGeom prst="rect">
            <a:avLst/>
          </a:prstGeom>
          <a:noFill/>
          <a:ln>
            <a:noFill/>
          </a:ln>
        </p:spPr>
        <p:txBody>
          <a:bodyPr anchorCtr="0" anchor="t" bIns="91425" lIns="91425" spcFirstLastPara="1" rIns="91425" wrap="square" tIns="91425">
            <a:noAutofit/>
          </a:bodyPr>
          <a:lstStyle>
            <a:lvl1pPr indent="-387350" lvl="0" marL="4572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1pPr>
            <a:lvl2pPr indent="-387350" lvl="1" marL="9144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2pPr>
            <a:lvl3pPr indent="-387350" lvl="2" marL="13716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3pPr>
            <a:lvl4pPr indent="-387350" lvl="3" marL="18288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4pPr>
            <a:lvl5pPr indent="-387350" lvl="4" marL="22860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5pPr>
            <a:lvl6pPr indent="-387350" lvl="5" marL="27432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6pPr>
            <a:lvl7pPr indent="-387350" lvl="6" marL="32004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7pPr>
            <a:lvl8pPr indent="-387350" lvl="7" marL="36576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8pPr>
            <a:lvl9pPr indent="-387350" lvl="8" marL="41148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9pPr>
          </a:lstStyle>
          <a:p/>
        </p:txBody>
      </p:sp>
      <p:sp>
        <p:nvSpPr>
          <p:cNvPr id="53" name="Google Shape;53;p13"/>
          <p:cNvSpPr txBox="1"/>
          <p:nvPr>
            <p:ph idx="12" type="sldNum"/>
          </p:nvPr>
        </p:nvSpPr>
        <p:spPr>
          <a:xfrm>
            <a:off x="8016442" y="363450"/>
            <a:ext cx="685800" cy="3291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Chakra Petch SemiBold"/>
                <a:ea typeface="Chakra Petch SemiBold"/>
                <a:cs typeface="Chakra Petch SemiBold"/>
                <a:sym typeface="Chakra Petch SemiBold"/>
              </a:defRPr>
            </a:lvl1pPr>
            <a:lvl2pPr lvl="1" algn="r">
              <a:buNone/>
              <a:defRPr sz="1000">
                <a:solidFill>
                  <a:schemeClr val="lt1"/>
                </a:solidFill>
                <a:latin typeface="Chakra Petch SemiBold"/>
                <a:ea typeface="Chakra Petch SemiBold"/>
                <a:cs typeface="Chakra Petch SemiBold"/>
                <a:sym typeface="Chakra Petch SemiBold"/>
              </a:defRPr>
            </a:lvl2pPr>
            <a:lvl3pPr lvl="2" algn="r">
              <a:buNone/>
              <a:defRPr sz="1000">
                <a:solidFill>
                  <a:schemeClr val="lt1"/>
                </a:solidFill>
                <a:latin typeface="Chakra Petch SemiBold"/>
                <a:ea typeface="Chakra Petch SemiBold"/>
                <a:cs typeface="Chakra Petch SemiBold"/>
                <a:sym typeface="Chakra Petch SemiBold"/>
              </a:defRPr>
            </a:lvl3pPr>
            <a:lvl4pPr lvl="3" algn="r">
              <a:buNone/>
              <a:defRPr sz="1000">
                <a:solidFill>
                  <a:schemeClr val="lt1"/>
                </a:solidFill>
                <a:latin typeface="Chakra Petch SemiBold"/>
                <a:ea typeface="Chakra Petch SemiBold"/>
                <a:cs typeface="Chakra Petch SemiBold"/>
                <a:sym typeface="Chakra Petch SemiBold"/>
              </a:defRPr>
            </a:lvl4pPr>
            <a:lvl5pPr lvl="4" algn="r">
              <a:buNone/>
              <a:defRPr sz="1000">
                <a:solidFill>
                  <a:schemeClr val="lt1"/>
                </a:solidFill>
                <a:latin typeface="Chakra Petch SemiBold"/>
                <a:ea typeface="Chakra Petch SemiBold"/>
                <a:cs typeface="Chakra Petch SemiBold"/>
                <a:sym typeface="Chakra Petch SemiBold"/>
              </a:defRPr>
            </a:lvl5pPr>
            <a:lvl6pPr lvl="5" algn="r">
              <a:buNone/>
              <a:defRPr sz="1000">
                <a:solidFill>
                  <a:schemeClr val="lt1"/>
                </a:solidFill>
                <a:latin typeface="Chakra Petch SemiBold"/>
                <a:ea typeface="Chakra Petch SemiBold"/>
                <a:cs typeface="Chakra Petch SemiBold"/>
                <a:sym typeface="Chakra Petch SemiBold"/>
              </a:defRPr>
            </a:lvl6pPr>
            <a:lvl7pPr lvl="6" algn="r">
              <a:buNone/>
              <a:defRPr sz="1000">
                <a:solidFill>
                  <a:schemeClr val="lt1"/>
                </a:solidFill>
                <a:latin typeface="Chakra Petch SemiBold"/>
                <a:ea typeface="Chakra Petch SemiBold"/>
                <a:cs typeface="Chakra Petch SemiBold"/>
                <a:sym typeface="Chakra Petch SemiBold"/>
              </a:defRPr>
            </a:lvl7pPr>
            <a:lvl8pPr lvl="7" algn="r">
              <a:buNone/>
              <a:defRPr sz="1000">
                <a:solidFill>
                  <a:schemeClr val="lt1"/>
                </a:solidFill>
                <a:latin typeface="Chakra Petch SemiBold"/>
                <a:ea typeface="Chakra Petch SemiBold"/>
                <a:cs typeface="Chakra Petch SemiBold"/>
                <a:sym typeface="Chakra Petch SemiBold"/>
              </a:defRPr>
            </a:lvl8pPr>
            <a:lvl9pPr lvl="8" algn="r">
              <a:buNone/>
              <a:defRPr sz="1000">
                <a:solidFill>
                  <a:schemeClr val="lt1"/>
                </a:solidFill>
                <a:latin typeface="Chakra Petch SemiBold"/>
                <a:ea typeface="Chakra Petch SemiBold"/>
                <a:cs typeface="Chakra Petch SemiBold"/>
                <a:sym typeface="Chakra Petch SemiBo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8"/>
          <p:cNvSpPr txBox="1"/>
          <p:nvPr>
            <p:ph type="ctrTitle"/>
          </p:nvPr>
        </p:nvSpPr>
        <p:spPr>
          <a:xfrm>
            <a:off x="1764750" y="880050"/>
            <a:ext cx="5614500" cy="338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100"/>
              <a:t>SPREADSHEET ANALYSIS IN PYTHON</a:t>
            </a:r>
            <a:endParaRPr sz="6100"/>
          </a:p>
        </p:txBody>
      </p:sp>
      <p:sp>
        <p:nvSpPr>
          <p:cNvPr id="401" name="Google Shape;401;p48"/>
          <p:cNvSpPr txBox="1"/>
          <p:nvPr>
            <p:ph idx="1" type="subTitle"/>
          </p:nvPr>
        </p:nvSpPr>
        <p:spPr>
          <a:xfrm>
            <a:off x="1764750" y="3137950"/>
            <a:ext cx="56145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GROUP 4</a:t>
            </a:r>
            <a:endParaRPr sz="2900"/>
          </a:p>
        </p:txBody>
      </p:sp>
      <p:sp>
        <p:nvSpPr>
          <p:cNvPr id="402" name="Google Shape;402;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3" name="Google Shape;403;p48"/>
          <p:cNvSpPr txBox="1"/>
          <p:nvPr>
            <p:ph idx="1" type="subTitle"/>
          </p:nvPr>
        </p:nvSpPr>
        <p:spPr>
          <a:xfrm>
            <a:off x="1764750" y="3631750"/>
            <a:ext cx="56145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Sarah, Maria, Johanna, Katherine</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7"/>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4" name="Google Shape;514;p57"/>
          <p:cNvSpPr txBox="1"/>
          <p:nvPr>
            <p:ph type="title"/>
          </p:nvPr>
        </p:nvSpPr>
        <p:spPr>
          <a:xfrm>
            <a:off x="365700" y="593498"/>
            <a:ext cx="8412600" cy="7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CODE EXTENSIONS USING SALES.CSV</a:t>
            </a:r>
            <a:endParaRPr sz="2800"/>
          </a:p>
        </p:txBody>
      </p:sp>
      <p:sp>
        <p:nvSpPr>
          <p:cNvPr id="515" name="Google Shape;515;p57"/>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SPREADSHEET ANALYSIS</a:t>
            </a:r>
            <a:endParaRPr/>
          </a:p>
        </p:txBody>
      </p:sp>
      <p:sp>
        <p:nvSpPr>
          <p:cNvPr id="516" name="Google Shape;516;p57"/>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4</a:t>
            </a:r>
            <a:endParaRPr/>
          </a:p>
        </p:txBody>
      </p:sp>
      <p:sp>
        <p:nvSpPr>
          <p:cNvPr id="517" name="Google Shape;517;p57"/>
          <p:cNvSpPr txBox="1"/>
          <p:nvPr/>
        </p:nvSpPr>
        <p:spPr>
          <a:xfrm>
            <a:off x="441800" y="1469250"/>
            <a:ext cx="322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t>Seaborn</a:t>
            </a:r>
            <a:endParaRPr u="sng"/>
          </a:p>
        </p:txBody>
      </p:sp>
      <p:sp>
        <p:nvSpPr>
          <p:cNvPr id="518" name="Google Shape;518;p57"/>
          <p:cNvSpPr txBox="1"/>
          <p:nvPr/>
        </p:nvSpPr>
        <p:spPr>
          <a:xfrm>
            <a:off x="441800" y="2486075"/>
            <a:ext cx="38538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CF8E6D"/>
                </a:solidFill>
                <a:highlight>
                  <a:srgbClr val="1E1F22"/>
                </a:highlight>
                <a:latin typeface="Courier New"/>
                <a:ea typeface="Courier New"/>
                <a:cs typeface="Courier New"/>
                <a:sym typeface="Courier New"/>
              </a:rPr>
              <a:t>import </a:t>
            </a:r>
            <a:r>
              <a:rPr lang="en" sz="1000">
                <a:solidFill>
                  <a:srgbClr val="BCBEC4"/>
                </a:solidFill>
                <a:highlight>
                  <a:srgbClr val="1E1F22"/>
                </a:highlight>
                <a:latin typeface="Courier New"/>
                <a:ea typeface="Courier New"/>
                <a:cs typeface="Courier New"/>
                <a:sym typeface="Courier New"/>
              </a:rPr>
              <a:t>seaborn </a:t>
            </a:r>
            <a:r>
              <a:rPr lang="en" sz="1000">
                <a:solidFill>
                  <a:srgbClr val="CF8E6D"/>
                </a:solidFill>
                <a:highlight>
                  <a:srgbClr val="1E1F22"/>
                </a:highlight>
                <a:latin typeface="Courier New"/>
                <a:ea typeface="Courier New"/>
                <a:cs typeface="Courier New"/>
                <a:sym typeface="Courier New"/>
              </a:rPr>
              <a:t>as </a:t>
            </a:r>
            <a:r>
              <a:rPr lang="en" sz="1000">
                <a:solidFill>
                  <a:srgbClr val="BCBEC4"/>
                </a:solidFill>
                <a:highlight>
                  <a:srgbClr val="1E1F22"/>
                </a:highlight>
                <a:latin typeface="Courier New"/>
                <a:ea typeface="Courier New"/>
                <a:cs typeface="Courier New"/>
                <a:sym typeface="Courier New"/>
              </a:rPr>
              <a:t>sns</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CF8E6D"/>
                </a:solidFill>
                <a:highlight>
                  <a:srgbClr val="1E1F22"/>
                </a:highlight>
                <a:latin typeface="Courier New"/>
                <a:ea typeface="Courier New"/>
                <a:cs typeface="Courier New"/>
                <a:sym typeface="Courier New"/>
              </a:rPr>
              <a:t>import </a:t>
            </a:r>
            <a:r>
              <a:rPr lang="en" sz="1000">
                <a:solidFill>
                  <a:srgbClr val="BCBEC4"/>
                </a:solidFill>
                <a:highlight>
                  <a:srgbClr val="1E1F22"/>
                </a:highlight>
                <a:latin typeface="Courier New"/>
                <a:ea typeface="Courier New"/>
                <a:cs typeface="Courier New"/>
                <a:sym typeface="Courier New"/>
              </a:rPr>
              <a:t>matplotlib.pyplot </a:t>
            </a:r>
            <a:r>
              <a:rPr lang="en" sz="1000">
                <a:solidFill>
                  <a:srgbClr val="CF8E6D"/>
                </a:solidFill>
                <a:highlight>
                  <a:srgbClr val="1E1F22"/>
                </a:highlight>
                <a:latin typeface="Courier New"/>
                <a:ea typeface="Courier New"/>
                <a:cs typeface="Courier New"/>
                <a:sym typeface="Courier New"/>
              </a:rPr>
              <a:t>as </a:t>
            </a:r>
            <a:r>
              <a:rPr lang="en" sz="1000">
                <a:solidFill>
                  <a:srgbClr val="BCBEC4"/>
                </a:solidFill>
                <a:highlight>
                  <a:srgbClr val="1E1F22"/>
                </a:highlight>
                <a:latin typeface="Courier New"/>
                <a:ea typeface="Courier New"/>
                <a:cs typeface="Courier New"/>
                <a:sym typeface="Courier New"/>
              </a:rPr>
              <a:t>plt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CF8E6D"/>
                </a:solidFill>
                <a:highlight>
                  <a:srgbClr val="1E1F22"/>
                </a:highlight>
                <a:latin typeface="Courier New"/>
                <a:ea typeface="Courier New"/>
                <a:cs typeface="Courier New"/>
                <a:sym typeface="Courier New"/>
              </a:rPr>
              <a:t>import </a:t>
            </a:r>
            <a:r>
              <a:rPr lang="en" sz="1000">
                <a:solidFill>
                  <a:srgbClr val="BCBEC4"/>
                </a:solidFill>
                <a:highlight>
                  <a:srgbClr val="1E1F22"/>
                </a:highlight>
                <a:latin typeface="Courier New"/>
                <a:ea typeface="Courier New"/>
                <a:cs typeface="Courier New"/>
                <a:sym typeface="Courier New"/>
              </a:rPr>
              <a:t>pandas </a:t>
            </a:r>
            <a:r>
              <a:rPr lang="en" sz="1000">
                <a:solidFill>
                  <a:srgbClr val="CF8E6D"/>
                </a:solidFill>
                <a:highlight>
                  <a:srgbClr val="1E1F22"/>
                </a:highlight>
                <a:latin typeface="Courier New"/>
                <a:ea typeface="Courier New"/>
                <a:cs typeface="Courier New"/>
                <a:sym typeface="Courier New"/>
              </a:rPr>
              <a:t>as </a:t>
            </a:r>
            <a:r>
              <a:rPr lang="en" sz="1000">
                <a:solidFill>
                  <a:srgbClr val="BCBEC4"/>
                </a:solidFill>
                <a:highlight>
                  <a:srgbClr val="1E1F22"/>
                </a:highlight>
                <a:latin typeface="Courier New"/>
                <a:ea typeface="Courier New"/>
                <a:cs typeface="Courier New"/>
                <a:sym typeface="Courier New"/>
              </a:rPr>
              <a:t>pd</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data = pd.read_csv(</a:t>
            </a:r>
            <a:r>
              <a:rPr lang="en" sz="1000">
                <a:solidFill>
                  <a:srgbClr val="6AAB73"/>
                </a:solidFill>
                <a:highlight>
                  <a:srgbClr val="1E1F22"/>
                </a:highlight>
                <a:latin typeface="Courier New"/>
                <a:ea typeface="Courier New"/>
                <a:cs typeface="Courier New"/>
                <a:sym typeface="Courier New"/>
              </a:rPr>
              <a:t>"sales.csv"</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sns.barplot(</a:t>
            </a:r>
            <a:r>
              <a:rPr lang="en" sz="1000">
                <a:solidFill>
                  <a:srgbClr val="AA4926"/>
                </a:solidFill>
                <a:highlight>
                  <a:srgbClr val="1E1F22"/>
                </a:highlight>
                <a:latin typeface="Courier New"/>
                <a:ea typeface="Courier New"/>
                <a:cs typeface="Courier New"/>
                <a:sym typeface="Courier New"/>
              </a:rPr>
              <a:t>data </a:t>
            </a:r>
            <a:r>
              <a:rPr lang="en" sz="1000">
                <a:solidFill>
                  <a:srgbClr val="BCBEC4"/>
                </a:solidFill>
                <a:highlight>
                  <a:srgbClr val="1E1F22"/>
                </a:highlight>
                <a:latin typeface="Courier New"/>
                <a:ea typeface="Courier New"/>
                <a:cs typeface="Courier New"/>
                <a:sym typeface="Courier New"/>
              </a:rPr>
              <a:t>= data, </a:t>
            </a:r>
            <a:r>
              <a:rPr lang="en" sz="1000">
                <a:solidFill>
                  <a:srgbClr val="AA4926"/>
                </a:solidFill>
                <a:highlight>
                  <a:srgbClr val="1E1F22"/>
                </a:highlight>
                <a:latin typeface="Courier New"/>
                <a:ea typeface="Courier New"/>
                <a:cs typeface="Courier New"/>
                <a:sym typeface="Courier New"/>
              </a:rPr>
              <a:t>x</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"month"</a:t>
            </a:r>
            <a:r>
              <a:rPr lang="en" sz="1000">
                <a:solidFill>
                  <a:srgbClr val="BCBEC4"/>
                </a:solidFill>
                <a:highlight>
                  <a:srgbClr val="1E1F22"/>
                </a:highlight>
                <a:latin typeface="Courier New"/>
                <a:ea typeface="Courier New"/>
                <a:cs typeface="Courier New"/>
                <a:sym typeface="Courier New"/>
              </a:rPr>
              <a:t>, </a:t>
            </a:r>
            <a:r>
              <a:rPr lang="en" sz="1000">
                <a:solidFill>
                  <a:srgbClr val="AA4926"/>
                </a:solidFill>
                <a:highlight>
                  <a:srgbClr val="1E1F22"/>
                </a:highlight>
                <a:latin typeface="Courier New"/>
                <a:ea typeface="Courier New"/>
                <a:cs typeface="Courier New"/>
                <a:sym typeface="Courier New"/>
              </a:rPr>
              <a:t>y</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"sales"</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plt.title(</a:t>
            </a:r>
            <a:r>
              <a:rPr lang="en" sz="1000">
                <a:solidFill>
                  <a:srgbClr val="6AAB73"/>
                </a:solidFill>
                <a:highlight>
                  <a:srgbClr val="1E1F22"/>
                </a:highlight>
                <a:latin typeface="Courier New"/>
                <a:ea typeface="Courier New"/>
                <a:cs typeface="Courier New"/>
                <a:sym typeface="Courier New"/>
              </a:rPr>
              <a:t>"Sales per Month"</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plt.xlabel(</a:t>
            </a:r>
            <a:r>
              <a:rPr lang="en" sz="1000">
                <a:solidFill>
                  <a:srgbClr val="6AAB73"/>
                </a:solidFill>
                <a:highlight>
                  <a:srgbClr val="1E1F22"/>
                </a:highlight>
                <a:latin typeface="Courier New"/>
                <a:ea typeface="Courier New"/>
                <a:cs typeface="Courier New"/>
                <a:sym typeface="Courier New"/>
              </a:rPr>
              <a:t>"month"</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plt.ylabel(</a:t>
            </a:r>
            <a:r>
              <a:rPr lang="en" sz="1000">
                <a:solidFill>
                  <a:srgbClr val="6AAB73"/>
                </a:solidFill>
                <a:highlight>
                  <a:srgbClr val="1E1F22"/>
                </a:highlight>
                <a:latin typeface="Courier New"/>
                <a:ea typeface="Courier New"/>
                <a:cs typeface="Courier New"/>
                <a:sym typeface="Courier New"/>
              </a:rPr>
              <a:t>"Sales Amount"</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plt.show()</a:t>
            </a:r>
            <a:endParaRPr sz="1000">
              <a:solidFill>
                <a:srgbClr val="BCBEC4"/>
              </a:solidFill>
              <a:highlight>
                <a:srgbClr val="1E1F22"/>
              </a:highlight>
              <a:latin typeface="Courier New"/>
              <a:ea typeface="Courier New"/>
              <a:cs typeface="Courier New"/>
              <a:sym typeface="Courier New"/>
            </a:endParaRPr>
          </a:p>
        </p:txBody>
      </p:sp>
      <p:pic>
        <p:nvPicPr>
          <p:cNvPr id="519" name="Google Shape;519;p57"/>
          <p:cNvPicPr preferRelativeResize="0"/>
          <p:nvPr/>
        </p:nvPicPr>
        <p:blipFill>
          <a:blip r:embed="rId3">
            <a:alphaModFix/>
          </a:blip>
          <a:stretch>
            <a:fillRect/>
          </a:stretch>
        </p:blipFill>
        <p:spPr>
          <a:xfrm>
            <a:off x="4827950" y="1619897"/>
            <a:ext cx="3188500" cy="2694075"/>
          </a:xfrm>
          <a:prstGeom prst="rect">
            <a:avLst/>
          </a:prstGeom>
          <a:noFill/>
          <a:ln>
            <a:noFill/>
          </a:ln>
        </p:spPr>
      </p:pic>
      <p:sp>
        <p:nvSpPr>
          <p:cNvPr id="520" name="Google Shape;520;p57"/>
          <p:cNvSpPr txBox="1"/>
          <p:nvPr/>
        </p:nvSpPr>
        <p:spPr>
          <a:xfrm>
            <a:off x="441800" y="1802250"/>
            <a:ext cx="4241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Using Seaborn we could print the csv file into a graph (in this case a bar chart) and read the data in a different format using the code below: </a:t>
            </a:r>
            <a:endParaRPr sz="1200"/>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8"/>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SPREADSHEET ANALYSIS</a:t>
            </a:r>
            <a:endParaRPr/>
          </a:p>
        </p:txBody>
      </p:sp>
      <p:sp>
        <p:nvSpPr>
          <p:cNvPr id="526" name="Google Shape;526;p58"/>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4</a:t>
            </a:r>
            <a:endParaRPr/>
          </a:p>
        </p:txBody>
      </p:sp>
      <p:sp>
        <p:nvSpPr>
          <p:cNvPr id="527" name="Google Shape;527;p58"/>
          <p:cNvSpPr txBox="1"/>
          <p:nvPr>
            <p:ph type="title"/>
          </p:nvPr>
        </p:nvSpPr>
        <p:spPr>
          <a:xfrm>
            <a:off x="365700" y="449748"/>
            <a:ext cx="8412600" cy="7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CODE EXTENSIONS USING SALES.CSV</a:t>
            </a:r>
            <a:endParaRPr sz="2800"/>
          </a:p>
        </p:txBody>
      </p:sp>
      <p:sp>
        <p:nvSpPr>
          <p:cNvPr id="528" name="Google Shape;528;p58"/>
          <p:cNvSpPr txBox="1"/>
          <p:nvPr/>
        </p:nvSpPr>
        <p:spPr>
          <a:xfrm>
            <a:off x="441800" y="1181150"/>
            <a:ext cx="39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t>Outputting summary of results to Excel</a:t>
            </a:r>
            <a:endParaRPr u="sng"/>
          </a:p>
        </p:txBody>
      </p:sp>
      <p:sp>
        <p:nvSpPr>
          <p:cNvPr id="529" name="Google Shape;529;p58"/>
          <p:cNvSpPr txBox="1"/>
          <p:nvPr/>
        </p:nvSpPr>
        <p:spPr>
          <a:xfrm>
            <a:off x="3997800" y="2478525"/>
            <a:ext cx="4780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CF8E6D"/>
                </a:solidFill>
                <a:highlight>
                  <a:srgbClr val="1E1F22"/>
                </a:highlight>
                <a:latin typeface="Courier New"/>
                <a:ea typeface="Courier New"/>
                <a:cs typeface="Courier New"/>
                <a:sym typeface="Courier New"/>
              </a:rPr>
              <a:t>def </a:t>
            </a:r>
            <a:r>
              <a:rPr lang="en" sz="1000">
                <a:solidFill>
                  <a:srgbClr val="56A8F5"/>
                </a:solidFill>
                <a:highlight>
                  <a:srgbClr val="1E1F22"/>
                </a:highlight>
                <a:latin typeface="Courier New"/>
                <a:ea typeface="Courier New"/>
                <a:cs typeface="Courier New"/>
                <a:sym typeface="Courier New"/>
              </a:rPr>
              <a:t>monthly_sales</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data = read_data()</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monthly_output = [] </a:t>
            </a:r>
            <a:endParaRPr sz="1000">
              <a:solidFill>
                <a:srgbClr val="7A7E85"/>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7A7E85"/>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for </a:t>
            </a:r>
            <a:r>
              <a:rPr lang="en" sz="1000">
                <a:solidFill>
                  <a:srgbClr val="BCBEC4"/>
                </a:solidFill>
                <a:highlight>
                  <a:srgbClr val="1E1F22"/>
                </a:highlight>
                <a:latin typeface="Courier New"/>
                <a:ea typeface="Courier New"/>
                <a:cs typeface="Courier New"/>
                <a:sym typeface="Courier New"/>
              </a:rPr>
              <a:t>row </a:t>
            </a:r>
            <a:r>
              <a:rPr lang="en" sz="1000">
                <a:solidFill>
                  <a:srgbClr val="CF8E6D"/>
                </a:solidFill>
                <a:highlight>
                  <a:srgbClr val="1E1F22"/>
                </a:highlight>
                <a:latin typeface="Courier New"/>
                <a:ea typeface="Courier New"/>
                <a:cs typeface="Courier New"/>
                <a:sym typeface="Courier New"/>
              </a:rPr>
              <a:t>in </a:t>
            </a:r>
            <a:r>
              <a:rPr lang="en" sz="1000">
                <a:solidFill>
                  <a:srgbClr val="BCBEC4"/>
                </a:solidFill>
                <a:highlight>
                  <a:srgbClr val="1E1F22"/>
                </a:highlight>
                <a:latin typeface="Courier New"/>
                <a:ea typeface="Courier New"/>
                <a:cs typeface="Courier New"/>
                <a:sym typeface="Courier New"/>
              </a:rPr>
              <a:t>data:</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output = {</a:t>
            </a:r>
            <a:r>
              <a:rPr lang="en" sz="1000">
                <a:solidFill>
                  <a:srgbClr val="6AAB73"/>
                </a:solidFill>
                <a:highlight>
                  <a:srgbClr val="1E1F22"/>
                </a:highlight>
                <a:latin typeface="Courier New"/>
                <a:ea typeface="Courier New"/>
                <a:cs typeface="Courier New"/>
                <a:sym typeface="Courier New"/>
              </a:rPr>
              <a:t>'Month'</a:t>
            </a:r>
            <a:r>
              <a:rPr lang="en" sz="1000">
                <a:solidFill>
                  <a:srgbClr val="BCBEC4"/>
                </a:solidFill>
                <a:highlight>
                  <a:srgbClr val="1E1F22"/>
                </a:highlight>
                <a:latin typeface="Courier New"/>
                <a:ea typeface="Courier New"/>
                <a:cs typeface="Courier New"/>
                <a:sym typeface="Courier New"/>
              </a:rPr>
              <a:t>:row[</a:t>
            </a:r>
            <a:r>
              <a:rPr lang="en" sz="1000">
                <a:solidFill>
                  <a:srgbClr val="6AAB73"/>
                </a:solidFill>
                <a:highlight>
                  <a:srgbClr val="1E1F22"/>
                </a:highlight>
                <a:latin typeface="Courier New"/>
                <a:ea typeface="Courier New"/>
                <a:cs typeface="Courier New"/>
                <a:sym typeface="Courier New"/>
              </a:rPr>
              <a:t>'month'</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'Sales'</a:t>
            </a:r>
            <a:r>
              <a:rPr lang="en" sz="1000">
                <a:solidFill>
                  <a:srgbClr val="BCBEC4"/>
                </a:solidFill>
                <a:highlight>
                  <a:srgbClr val="1E1F22"/>
                </a:highlight>
                <a:latin typeface="Courier New"/>
                <a:ea typeface="Courier New"/>
                <a:cs typeface="Courier New"/>
                <a:sym typeface="Courier New"/>
              </a:rPr>
              <a:t>:row[</a:t>
            </a:r>
            <a:r>
              <a:rPr lang="en" sz="1000">
                <a:solidFill>
                  <a:srgbClr val="6AAB73"/>
                </a:solidFill>
                <a:highlight>
                  <a:srgbClr val="1E1F22"/>
                </a:highlight>
                <a:latin typeface="Courier New"/>
                <a:ea typeface="Courier New"/>
                <a:cs typeface="Courier New"/>
                <a:sym typeface="Courier New"/>
              </a:rPr>
              <a:t>'sales'</a:t>
            </a:r>
            <a:r>
              <a:rPr lang="en" sz="1000">
                <a:solidFill>
                  <a:srgbClr val="BCBEC4"/>
                </a:solidFill>
                <a:highlight>
                  <a:srgbClr val="1E1F22"/>
                </a:highlight>
                <a:latin typeface="Courier New"/>
                <a:ea typeface="Courier New"/>
                <a:cs typeface="Courier New"/>
                <a:sym typeface="Courier New"/>
              </a:rPr>
              <a:t>]} </a:t>
            </a:r>
            <a:endParaRPr sz="1000">
              <a:solidFill>
                <a:srgbClr val="7A7E85"/>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7A7E85"/>
                </a:solidFill>
                <a:highlight>
                  <a:srgbClr val="1E1F22"/>
                </a:highlight>
                <a:latin typeface="Courier New"/>
                <a:ea typeface="Courier New"/>
                <a:cs typeface="Courier New"/>
                <a:sym typeface="Courier New"/>
              </a:rPr>
              <a:t>       </a:t>
            </a:r>
            <a:r>
              <a:rPr lang="en" sz="1000">
                <a:solidFill>
                  <a:srgbClr val="BCBEC4"/>
                </a:solidFill>
                <a:highlight>
                  <a:srgbClr val="1E1F22"/>
                </a:highlight>
                <a:latin typeface="Courier New"/>
                <a:ea typeface="Courier New"/>
                <a:cs typeface="Courier New"/>
                <a:sym typeface="Courier New"/>
              </a:rPr>
              <a:t>monthly_output.append(output)   </a:t>
            </a:r>
            <a:endParaRPr sz="1000">
              <a:solidFill>
                <a:srgbClr val="7A7E85"/>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7A7E85"/>
                </a:solidFill>
                <a:highlight>
                  <a:srgbClr val="1E1F22"/>
                </a:highlight>
                <a:latin typeface="Courier New"/>
                <a:ea typeface="Courier New"/>
                <a:cs typeface="Courier New"/>
                <a:sym typeface="Courier New"/>
              </a:rPr>
              <a:t>   # print(monthly_output)             </a:t>
            </a:r>
            <a:endParaRPr sz="1000">
              <a:solidFill>
                <a:srgbClr val="7A7E85"/>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7A7E85"/>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return </a:t>
            </a:r>
            <a:r>
              <a:rPr lang="en" sz="1000">
                <a:solidFill>
                  <a:srgbClr val="BCBEC4"/>
                </a:solidFill>
                <a:highlight>
                  <a:srgbClr val="1E1F22"/>
                </a:highlight>
                <a:latin typeface="Courier New"/>
                <a:ea typeface="Courier New"/>
                <a:cs typeface="Courier New"/>
                <a:sym typeface="Courier New"/>
              </a:rPr>
              <a:t>monthly_output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monthly_sales()</a:t>
            </a:r>
            <a:endParaRPr sz="1000">
              <a:solidFill>
                <a:srgbClr val="BCBEC4"/>
              </a:solidFill>
              <a:highlight>
                <a:srgbClr val="1E1F22"/>
              </a:highlight>
              <a:latin typeface="Courier New"/>
              <a:ea typeface="Courier New"/>
              <a:cs typeface="Courier New"/>
              <a:sym typeface="Courier New"/>
            </a:endParaRPr>
          </a:p>
        </p:txBody>
      </p:sp>
      <p:sp>
        <p:nvSpPr>
          <p:cNvPr id="530" name="Google Shape;530;p58"/>
          <p:cNvSpPr txBox="1"/>
          <p:nvPr/>
        </p:nvSpPr>
        <p:spPr>
          <a:xfrm>
            <a:off x="441800" y="1581350"/>
            <a:ext cx="4855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CF8E6D"/>
                </a:solidFill>
                <a:highlight>
                  <a:srgbClr val="1E1F22"/>
                </a:highlight>
                <a:latin typeface="Courier New"/>
                <a:ea typeface="Courier New"/>
                <a:cs typeface="Courier New"/>
                <a:sym typeface="Courier New"/>
              </a:rPr>
              <a:t>def </a:t>
            </a:r>
            <a:r>
              <a:rPr lang="en" sz="1000">
                <a:solidFill>
                  <a:srgbClr val="56A8F5"/>
                </a:solidFill>
                <a:highlight>
                  <a:srgbClr val="1E1F22"/>
                </a:highlight>
                <a:latin typeface="Courier New"/>
                <a:ea typeface="Courier New"/>
                <a:cs typeface="Courier New"/>
                <a:sym typeface="Courier New"/>
              </a:rPr>
              <a:t>monthly_sales</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data = read_data()</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for </a:t>
            </a:r>
            <a:r>
              <a:rPr lang="en" sz="1000">
                <a:solidFill>
                  <a:srgbClr val="BCBEC4"/>
                </a:solidFill>
                <a:highlight>
                  <a:srgbClr val="1E1F22"/>
                </a:highlight>
                <a:latin typeface="Courier New"/>
                <a:ea typeface="Courier New"/>
                <a:cs typeface="Courier New"/>
                <a:sym typeface="Courier New"/>
              </a:rPr>
              <a:t>row </a:t>
            </a:r>
            <a:r>
              <a:rPr lang="en" sz="1000">
                <a:solidFill>
                  <a:srgbClr val="CF8E6D"/>
                </a:solidFill>
                <a:highlight>
                  <a:srgbClr val="1E1F22"/>
                </a:highlight>
                <a:latin typeface="Courier New"/>
                <a:ea typeface="Courier New"/>
                <a:cs typeface="Courier New"/>
                <a:sym typeface="Courier New"/>
              </a:rPr>
              <a:t>in </a:t>
            </a:r>
            <a:r>
              <a:rPr lang="en" sz="1000">
                <a:solidFill>
                  <a:srgbClr val="BCBEC4"/>
                </a:solidFill>
                <a:highlight>
                  <a:srgbClr val="1E1F22"/>
                </a:highlight>
                <a:latin typeface="Courier New"/>
                <a:ea typeface="Courier New"/>
                <a:cs typeface="Courier New"/>
                <a:sym typeface="Courier New"/>
              </a:rPr>
              <a:t>data:</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f"Month: </a:t>
            </a:r>
            <a:r>
              <a:rPr lang="en" sz="1000">
                <a:solidFill>
                  <a:srgbClr val="CF8E6D"/>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row[</a:t>
            </a:r>
            <a:r>
              <a:rPr lang="en" sz="1000">
                <a:solidFill>
                  <a:srgbClr val="6AAB73"/>
                </a:solidFill>
                <a:highlight>
                  <a:srgbClr val="1E1F22"/>
                </a:highlight>
                <a:latin typeface="Courier New"/>
                <a:ea typeface="Courier New"/>
                <a:cs typeface="Courier New"/>
                <a:sym typeface="Courier New"/>
              </a:rPr>
              <a:t>'month'</a:t>
            </a:r>
            <a:r>
              <a:rPr lang="en" sz="1000">
                <a:solidFill>
                  <a:srgbClr val="BCBEC4"/>
                </a:solidFill>
                <a:highlight>
                  <a:srgbClr val="1E1F22"/>
                </a:highlight>
                <a:latin typeface="Courier New"/>
                <a:ea typeface="Courier New"/>
                <a:cs typeface="Courier New"/>
                <a:sym typeface="Courier New"/>
              </a:rPr>
              <a:t>]</a:t>
            </a:r>
            <a:r>
              <a:rPr lang="en" sz="1000">
                <a:solidFill>
                  <a:srgbClr val="CF8E6D"/>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 Sales: </a:t>
            </a:r>
            <a:r>
              <a:rPr lang="en" sz="1000">
                <a:solidFill>
                  <a:srgbClr val="CF8E6D"/>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row[</a:t>
            </a:r>
            <a:r>
              <a:rPr lang="en" sz="1000">
                <a:solidFill>
                  <a:srgbClr val="6AAB73"/>
                </a:solidFill>
                <a:highlight>
                  <a:srgbClr val="1E1F22"/>
                </a:highlight>
                <a:latin typeface="Courier New"/>
                <a:ea typeface="Courier New"/>
                <a:cs typeface="Courier New"/>
                <a:sym typeface="Courier New"/>
              </a:rPr>
              <a:t>'sales'</a:t>
            </a:r>
            <a:r>
              <a:rPr lang="en" sz="1000">
                <a:solidFill>
                  <a:srgbClr val="BCBEC4"/>
                </a:solidFill>
                <a:highlight>
                  <a:srgbClr val="1E1F22"/>
                </a:highlight>
                <a:latin typeface="Courier New"/>
                <a:ea typeface="Courier New"/>
                <a:cs typeface="Courier New"/>
                <a:sym typeface="Courier New"/>
              </a:rPr>
              <a:t>]</a:t>
            </a:r>
            <a:r>
              <a:rPr lang="en" sz="1000">
                <a:solidFill>
                  <a:srgbClr val="CF8E6D"/>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monthly_sales()</a:t>
            </a:r>
            <a:endParaRPr/>
          </a:p>
        </p:txBody>
      </p:sp>
      <p:sp>
        <p:nvSpPr>
          <p:cNvPr id="531" name="Google Shape;531;p58"/>
          <p:cNvSpPr txBox="1"/>
          <p:nvPr/>
        </p:nvSpPr>
        <p:spPr>
          <a:xfrm>
            <a:off x="441800" y="4072150"/>
            <a:ext cx="6190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summary = {</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6AAB73"/>
                </a:solidFill>
                <a:highlight>
                  <a:srgbClr val="1E1F22"/>
                </a:highlight>
                <a:latin typeface="Courier New"/>
                <a:ea typeface="Courier New"/>
                <a:cs typeface="Courier New"/>
                <a:sym typeface="Courier New"/>
              </a:rPr>
              <a:t>'Summary' </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'Average Sales'</a:t>
            </a:r>
            <a:r>
              <a:rPr lang="en" sz="1000">
                <a:solidFill>
                  <a:srgbClr val="BCBEC4"/>
                </a:solidFill>
                <a:highlight>
                  <a:srgbClr val="1E1F22"/>
                </a:highlight>
                <a:latin typeface="Courier New"/>
                <a:ea typeface="Courier New"/>
                <a:cs typeface="Courier New"/>
                <a:sym typeface="Courier New"/>
              </a:rPr>
              <a:t>, </a:t>
            </a:r>
            <a:r>
              <a:rPr lang="en" sz="1000">
                <a:solidFill>
                  <a:srgbClr val="6AAB73"/>
                </a:solidFill>
                <a:highlight>
                  <a:srgbClr val="1E1F22"/>
                </a:highlight>
                <a:latin typeface="Courier New"/>
                <a:ea typeface="Courier New"/>
                <a:cs typeface="Courier New"/>
                <a:sym typeface="Courier New"/>
              </a:rPr>
              <a:t>'Highest Sale'</a:t>
            </a:r>
            <a:r>
              <a:rPr lang="en" sz="1000">
                <a:solidFill>
                  <a:srgbClr val="BCBEC4"/>
                </a:solidFill>
                <a:highlight>
                  <a:srgbClr val="1E1F22"/>
                </a:highlight>
                <a:latin typeface="Courier New"/>
                <a:ea typeface="Courier New"/>
                <a:cs typeface="Courier New"/>
                <a:sym typeface="Courier New"/>
              </a:rPr>
              <a:t>, </a:t>
            </a:r>
            <a:r>
              <a:rPr lang="en" sz="1000">
                <a:solidFill>
                  <a:srgbClr val="6AAB73"/>
                </a:solidFill>
                <a:highlight>
                  <a:srgbClr val="1E1F22"/>
                </a:highlight>
                <a:latin typeface="Courier New"/>
                <a:ea typeface="Courier New"/>
                <a:cs typeface="Courier New"/>
                <a:sym typeface="Courier New"/>
              </a:rPr>
              <a:t>'Lowest Sale'</a:t>
            </a:r>
            <a:r>
              <a:rPr lang="en" sz="1000">
                <a:solidFill>
                  <a:srgbClr val="BCBEC4"/>
                </a:solidFill>
                <a:highlight>
                  <a:srgbClr val="1E1F22"/>
                </a:highlight>
                <a:latin typeface="Courier New"/>
                <a:ea typeface="Courier New"/>
                <a:cs typeface="Courier New"/>
                <a:sym typeface="Courier New"/>
              </a:rPr>
              <a:t>, </a:t>
            </a:r>
            <a:r>
              <a:rPr lang="en" sz="1000">
                <a:solidFill>
                  <a:srgbClr val="6AAB73"/>
                </a:solidFill>
                <a:highlight>
                  <a:srgbClr val="1E1F22"/>
                </a:highlight>
                <a:latin typeface="Courier New"/>
                <a:ea typeface="Courier New"/>
                <a:cs typeface="Courier New"/>
                <a:sym typeface="Courier New"/>
              </a:rPr>
              <a:t>'Total Sales'</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6AAB73"/>
                </a:solidFill>
                <a:highlight>
                  <a:srgbClr val="1E1F22"/>
                </a:highlight>
                <a:latin typeface="Courier New"/>
                <a:ea typeface="Courier New"/>
                <a:cs typeface="Courier New"/>
                <a:sym typeface="Courier New"/>
              </a:rPr>
              <a:t>'Result' </a:t>
            </a:r>
            <a:r>
              <a:rPr lang="en" sz="1000">
                <a:solidFill>
                  <a:srgbClr val="BCBEC4"/>
                </a:solidFill>
                <a:highlight>
                  <a:srgbClr val="1E1F22"/>
                </a:highlight>
                <a:latin typeface="Courier New"/>
                <a:ea typeface="Courier New"/>
                <a:cs typeface="Courier New"/>
                <a:sym typeface="Courier New"/>
              </a:rPr>
              <a:t>: [avg_sales1(), highest_sale(), lowest_sale(), total_sales()]</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p:txBody>
      </p:sp>
      <p:sp>
        <p:nvSpPr>
          <p:cNvPr id="532" name="Google Shape;532;p58"/>
          <p:cNvSpPr txBox="1"/>
          <p:nvPr/>
        </p:nvSpPr>
        <p:spPr>
          <a:xfrm>
            <a:off x="566600" y="2769800"/>
            <a:ext cx="3080700" cy="11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monthly_sales() updated to</a:t>
            </a:r>
            <a:endParaRPr sz="1200">
              <a:solidFill>
                <a:schemeClr val="lt1"/>
              </a:solidFill>
              <a:latin typeface="DM Sans"/>
              <a:ea typeface="DM Sans"/>
              <a:cs typeface="DM Sans"/>
              <a:sym typeface="DM Sans"/>
            </a:endParaRPr>
          </a:p>
          <a:p>
            <a:pPr indent="0" lvl="0" marL="0" rtl="0" algn="l">
              <a:spcBef>
                <a:spcPts val="0"/>
              </a:spcBef>
              <a:spcAft>
                <a:spcPts val="0"/>
              </a:spcAft>
              <a:buNone/>
            </a:pPr>
            <a:r>
              <a:t/>
            </a:r>
            <a:endParaRPr sz="1200">
              <a:solidFill>
                <a:schemeClr val="lt1"/>
              </a:solidFill>
              <a:latin typeface="DM Sans"/>
              <a:ea typeface="DM Sans"/>
              <a:cs typeface="DM Sans"/>
              <a:sym typeface="DM Sans"/>
            </a:endParaRPr>
          </a:p>
          <a:p>
            <a:pPr indent="0" lvl="0" marL="0" rtl="0" algn="l">
              <a:spcBef>
                <a:spcPts val="0"/>
              </a:spcBef>
              <a:spcAft>
                <a:spcPts val="0"/>
              </a:spcAft>
              <a:buNone/>
            </a:pPr>
            <a:r>
              <a:t/>
            </a:r>
            <a:endParaRPr sz="1200">
              <a:solidFill>
                <a:schemeClr val="lt1"/>
              </a:solidFill>
              <a:latin typeface="DM Sans"/>
              <a:ea typeface="DM Sans"/>
              <a:cs typeface="DM Sans"/>
              <a:sym typeface="DM Sans"/>
            </a:endParaRPr>
          </a:p>
          <a:p>
            <a:pPr indent="0" lvl="0" marL="0" rtl="0" algn="l">
              <a:spcBef>
                <a:spcPts val="0"/>
              </a:spcBef>
              <a:spcAft>
                <a:spcPts val="0"/>
              </a:spcAft>
              <a:buNone/>
            </a:pPr>
            <a:r>
              <a:rPr lang="en" sz="1200">
                <a:solidFill>
                  <a:schemeClr val="lt1"/>
                </a:solidFill>
                <a:latin typeface="DM Sans"/>
                <a:ea typeface="DM Sans"/>
                <a:cs typeface="DM Sans"/>
                <a:sym typeface="DM Sans"/>
              </a:rPr>
              <a:t>Summary variable created </a:t>
            </a:r>
            <a:endParaRPr sz="1200">
              <a:solidFill>
                <a:schemeClr val="lt1"/>
              </a:solidFill>
              <a:latin typeface="DM Sans"/>
              <a:ea typeface="DM Sans"/>
              <a:cs typeface="DM Sans"/>
              <a:sym typeface="DM Sans"/>
            </a:endParaRPr>
          </a:p>
        </p:txBody>
      </p:sp>
      <p:sp>
        <p:nvSpPr>
          <p:cNvPr id="533" name="Google Shape;533;p58"/>
          <p:cNvSpPr/>
          <p:nvPr/>
        </p:nvSpPr>
        <p:spPr>
          <a:xfrm rot="5400000">
            <a:off x="3040562" y="2273250"/>
            <a:ext cx="573900" cy="1107000"/>
          </a:xfrm>
          <a:prstGeom prst="bentUpArrow">
            <a:avLst>
              <a:gd fmla="val 25000" name="adj1"/>
              <a:gd fmla="val 27539"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34" name="Google Shape;534;p58"/>
          <p:cNvSpPr/>
          <p:nvPr/>
        </p:nvSpPr>
        <p:spPr>
          <a:xfrm>
            <a:off x="2134425" y="3626000"/>
            <a:ext cx="357600" cy="550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35" name="Google Shape;535;p58"/>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9"/>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1" name="Google Shape;541;p59"/>
          <p:cNvSpPr txBox="1"/>
          <p:nvPr>
            <p:ph type="title"/>
          </p:nvPr>
        </p:nvSpPr>
        <p:spPr>
          <a:xfrm>
            <a:off x="365700" y="593498"/>
            <a:ext cx="8412600" cy="7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OUTPUT PRINTED FOR EXTENSION TASKS USING SALES.CSV</a:t>
            </a:r>
            <a:endParaRPr sz="2300"/>
          </a:p>
        </p:txBody>
      </p:sp>
      <p:sp>
        <p:nvSpPr>
          <p:cNvPr id="542" name="Google Shape;542;p59"/>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SPREADSHEET ANALYSIS</a:t>
            </a:r>
            <a:endParaRPr/>
          </a:p>
        </p:txBody>
      </p:sp>
      <p:sp>
        <p:nvSpPr>
          <p:cNvPr id="543" name="Google Shape;543;p59"/>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4</a:t>
            </a:r>
            <a:endParaRPr/>
          </a:p>
        </p:txBody>
      </p:sp>
      <p:sp>
        <p:nvSpPr>
          <p:cNvPr id="544" name="Google Shape;544;p59"/>
          <p:cNvSpPr txBox="1"/>
          <p:nvPr/>
        </p:nvSpPr>
        <p:spPr>
          <a:xfrm>
            <a:off x="953000" y="1719075"/>
            <a:ext cx="59358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CF8E6D"/>
                </a:solidFill>
                <a:highlight>
                  <a:srgbClr val="1E1F22"/>
                </a:highlight>
                <a:latin typeface="Courier New"/>
                <a:ea typeface="Courier New"/>
                <a:cs typeface="Courier New"/>
                <a:sym typeface="Courier New"/>
              </a:rPr>
              <a:t>import </a:t>
            </a:r>
            <a:r>
              <a:rPr lang="en" sz="1000">
                <a:solidFill>
                  <a:srgbClr val="BCBEC4"/>
                </a:solidFill>
                <a:highlight>
                  <a:srgbClr val="1E1F22"/>
                </a:highlight>
                <a:latin typeface="Courier New"/>
                <a:ea typeface="Courier New"/>
                <a:cs typeface="Courier New"/>
                <a:sym typeface="Courier New"/>
              </a:rPr>
              <a:t>pandas </a:t>
            </a:r>
            <a:r>
              <a:rPr lang="en" sz="1000">
                <a:solidFill>
                  <a:srgbClr val="CF8E6D"/>
                </a:solidFill>
                <a:highlight>
                  <a:srgbClr val="1E1F22"/>
                </a:highlight>
                <a:latin typeface="Courier New"/>
                <a:ea typeface="Courier New"/>
                <a:cs typeface="Courier New"/>
                <a:sym typeface="Courier New"/>
              </a:rPr>
              <a:t>as </a:t>
            </a:r>
            <a:r>
              <a:rPr lang="en" sz="1000">
                <a:solidFill>
                  <a:srgbClr val="BCBEC4"/>
                </a:solidFill>
                <a:highlight>
                  <a:srgbClr val="1E1F22"/>
                </a:highlight>
                <a:latin typeface="Courier New"/>
                <a:ea typeface="Courier New"/>
                <a:cs typeface="Courier New"/>
                <a:sym typeface="Courier New"/>
              </a:rPr>
              <a:t>pd</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dataset1 = monthly_sales()</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dataset2 = summary </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df1 = pd.DataFrame(dataset1) </a:t>
            </a:r>
            <a:endParaRPr sz="1000">
              <a:solidFill>
                <a:srgbClr val="7A7E85"/>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df2 = pd.DataFrame(dataset2)</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CF8E6D"/>
                </a:solidFill>
                <a:highlight>
                  <a:srgbClr val="1E1F22"/>
                </a:highlight>
                <a:latin typeface="Courier New"/>
                <a:ea typeface="Courier New"/>
                <a:cs typeface="Courier New"/>
                <a:sym typeface="Courier New"/>
              </a:rPr>
              <a:t>with </a:t>
            </a:r>
            <a:r>
              <a:rPr lang="en" sz="1000">
                <a:solidFill>
                  <a:srgbClr val="BCBEC4"/>
                </a:solidFill>
                <a:highlight>
                  <a:srgbClr val="1E1F22"/>
                </a:highlight>
                <a:latin typeface="Courier New"/>
                <a:ea typeface="Courier New"/>
                <a:cs typeface="Courier New"/>
                <a:sym typeface="Courier New"/>
              </a:rPr>
              <a:t>pd.ExcelWriter(</a:t>
            </a:r>
            <a:r>
              <a:rPr lang="en" sz="1000">
                <a:solidFill>
                  <a:srgbClr val="6AAB73"/>
                </a:solidFill>
                <a:highlight>
                  <a:srgbClr val="1E1F22"/>
                </a:highlight>
                <a:latin typeface="Courier New"/>
                <a:ea typeface="Courier New"/>
                <a:cs typeface="Courier New"/>
                <a:sym typeface="Courier New"/>
              </a:rPr>
              <a:t>'Python_Project_x2.xlsx'</a:t>
            </a:r>
            <a:r>
              <a:rPr lang="en" sz="1000">
                <a:solidFill>
                  <a:srgbClr val="BCBEC4"/>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as </a:t>
            </a:r>
            <a:r>
              <a:rPr lang="en" sz="1000">
                <a:solidFill>
                  <a:srgbClr val="BCBEC4"/>
                </a:solidFill>
                <a:highlight>
                  <a:srgbClr val="1E1F22"/>
                </a:highlight>
                <a:latin typeface="Courier New"/>
                <a:ea typeface="Courier New"/>
                <a:cs typeface="Courier New"/>
                <a:sym typeface="Courier New"/>
              </a:rPr>
              <a:t>writer: </a:t>
            </a:r>
            <a:endParaRPr sz="1000">
              <a:solidFill>
                <a:srgbClr val="7A7E85"/>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7A7E85"/>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7A7E85"/>
                </a:solidFill>
                <a:highlight>
                  <a:srgbClr val="1E1F22"/>
                </a:highlight>
                <a:latin typeface="Courier New"/>
                <a:ea typeface="Courier New"/>
                <a:cs typeface="Courier New"/>
                <a:sym typeface="Courier New"/>
              </a:rPr>
              <a:t>   </a:t>
            </a:r>
            <a:r>
              <a:rPr lang="en" sz="1000">
                <a:solidFill>
                  <a:srgbClr val="BCBEC4"/>
                </a:solidFill>
                <a:highlight>
                  <a:srgbClr val="1E1F22"/>
                </a:highlight>
                <a:latin typeface="Courier New"/>
                <a:ea typeface="Courier New"/>
                <a:cs typeface="Courier New"/>
                <a:sym typeface="Courier New"/>
              </a:rPr>
              <a:t>df1.to_excel(writer, </a:t>
            </a:r>
            <a:r>
              <a:rPr lang="en" sz="1000">
                <a:solidFill>
                  <a:srgbClr val="AA4926"/>
                </a:solidFill>
                <a:highlight>
                  <a:srgbClr val="1E1F22"/>
                </a:highlight>
                <a:latin typeface="Courier New"/>
                <a:ea typeface="Courier New"/>
                <a:cs typeface="Courier New"/>
                <a:sym typeface="Courier New"/>
              </a:rPr>
              <a:t>sheet_name</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'Monthly_Sales'</a:t>
            </a:r>
            <a:r>
              <a:rPr lang="en" sz="1000">
                <a:solidFill>
                  <a:srgbClr val="BCBEC4"/>
                </a:solidFill>
                <a:highlight>
                  <a:srgbClr val="1E1F22"/>
                </a:highlight>
                <a:latin typeface="Courier New"/>
                <a:ea typeface="Courier New"/>
                <a:cs typeface="Courier New"/>
                <a:sym typeface="Courier New"/>
              </a:rPr>
              <a:t>) </a:t>
            </a:r>
            <a:endParaRPr sz="1000">
              <a:solidFill>
                <a:srgbClr val="7A7E85"/>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7A7E85"/>
                </a:solidFill>
                <a:highlight>
                  <a:srgbClr val="1E1F22"/>
                </a:highlight>
                <a:latin typeface="Courier New"/>
                <a:ea typeface="Courier New"/>
                <a:cs typeface="Courier New"/>
                <a:sym typeface="Courier New"/>
              </a:rPr>
              <a:t>   </a:t>
            </a:r>
            <a:r>
              <a:rPr lang="en" sz="1000">
                <a:solidFill>
                  <a:srgbClr val="BCBEC4"/>
                </a:solidFill>
                <a:highlight>
                  <a:srgbClr val="1E1F22"/>
                </a:highlight>
                <a:latin typeface="Courier New"/>
                <a:ea typeface="Courier New"/>
                <a:cs typeface="Courier New"/>
                <a:sym typeface="Courier New"/>
              </a:rPr>
              <a:t>df2.to_excel(writer, </a:t>
            </a:r>
            <a:r>
              <a:rPr lang="en" sz="1000">
                <a:solidFill>
                  <a:srgbClr val="AA4926"/>
                </a:solidFill>
                <a:highlight>
                  <a:srgbClr val="1E1F22"/>
                </a:highlight>
                <a:latin typeface="Courier New"/>
                <a:ea typeface="Courier New"/>
                <a:cs typeface="Courier New"/>
                <a:sym typeface="Courier New"/>
              </a:rPr>
              <a:t>sheet_name</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'Summary'</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BCBEC4"/>
              </a:solidFill>
              <a:highlight>
                <a:srgbClr val="1E1F22"/>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0"/>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0" name="Google Shape;550;p60"/>
          <p:cNvSpPr txBox="1"/>
          <p:nvPr>
            <p:ph type="title"/>
          </p:nvPr>
        </p:nvSpPr>
        <p:spPr>
          <a:xfrm>
            <a:off x="365700" y="593498"/>
            <a:ext cx="8412600" cy="7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OUTPUT PRINTED FOR EXTENSION TASKS USING SALES.CSV</a:t>
            </a:r>
            <a:endParaRPr sz="2300"/>
          </a:p>
        </p:txBody>
      </p:sp>
      <p:sp>
        <p:nvSpPr>
          <p:cNvPr id="551" name="Google Shape;551;p60"/>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SPREADSHEET ANALYSIS</a:t>
            </a:r>
            <a:endParaRPr/>
          </a:p>
        </p:txBody>
      </p:sp>
      <p:sp>
        <p:nvSpPr>
          <p:cNvPr id="552" name="Google Shape;552;p60"/>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4</a:t>
            </a:r>
            <a:endParaRPr/>
          </a:p>
        </p:txBody>
      </p:sp>
      <p:pic>
        <p:nvPicPr>
          <p:cNvPr id="553" name="Google Shape;553;p60"/>
          <p:cNvPicPr preferRelativeResize="0"/>
          <p:nvPr/>
        </p:nvPicPr>
        <p:blipFill>
          <a:blip r:embed="rId3">
            <a:alphaModFix/>
          </a:blip>
          <a:stretch>
            <a:fillRect/>
          </a:stretch>
        </p:blipFill>
        <p:spPr>
          <a:xfrm>
            <a:off x="1037150" y="1449800"/>
            <a:ext cx="2532125" cy="3086300"/>
          </a:xfrm>
          <a:prstGeom prst="rect">
            <a:avLst/>
          </a:prstGeom>
          <a:noFill/>
          <a:ln>
            <a:noFill/>
          </a:ln>
        </p:spPr>
      </p:pic>
      <p:pic>
        <p:nvPicPr>
          <p:cNvPr id="554" name="Google Shape;554;p60"/>
          <p:cNvPicPr preferRelativeResize="0"/>
          <p:nvPr/>
        </p:nvPicPr>
        <p:blipFill>
          <a:blip r:embed="rId4">
            <a:alphaModFix/>
          </a:blip>
          <a:stretch>
            <a:fillRect/>
          </a:stretch>
        </p:blipFill>
        <p:spPr>
          <a:xfrm>
            <a:off x="4759575" y="1449800"/>
            <a:ext cx="2660304" cy="3086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1"/>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0" name="Google Shape;560;p61"/>
          <p:cNvSpPr txBox="1"/>
          <p:nvPr>
            <p:ph type="title"/>
          </p:nvPr>
        </p:nvSpPr>
        <p:spPr>
          <a:xfrm>
            <a:off x="365700" y="593498"/>
            <a:ext cx="8412600" cy="7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WHAT DID WE LEARN FROM WORKING WITH A TEAM?</a:t>
            </a:r>
            <a:endParaRPr sz="2600"/>
          </a:p>
        </p:txBody>
      </p:sp>
      <p:sp>
        <p:nvSpPr>
          <p:cNvPr id="561" name="Google Shape;561;p61"/>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SPREADSHEET ANALYSIS</a:t>
            </a:r>
            <a:endParaRPr/>
          </a:p>
        </p:txBody>
      </p:sp>
      <p:sp>
        <p:nvSpPr>
          <p:cNvPr id="562" name="Google Shape;562;p61"/>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4</a:t>
            </a:r>
            <a:endParaRPr/>
          </a:p>
        </p:txBody>
      </p:sp>
      <p:sp>
        <p:nvSpPr>
          <p:cNvPr id="563" name="Google Shape;563;p61"/>
          <p:cNvSpPr txBox="1"/>
          <p:nvPr/>
        </p:nvSpPr>
        <p:spPr>
          <a:xfrm>
            <a:off x="396225" y="1722100"/>
            <a:ext cx="3352800" cy="1062000"/>
          </a:xfrm>
          <a:prstGeom prst="rect">
            <a:avLst/>
          </a:prstGeom>
          <a:solidFill>
            <a:srgbClr val="F4CC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lt1"/>
                </a:solidFill>
                <a:latin typeface="DM Sans"/>
                <a:ea typeface="DM Sans"/>
                <a:cs typeface="DM Sans"/>
                <a:sym typeface="DM Sans"/>
              </a:rPr>
              <a:t>The different ways other people approach the same piece of code</a:t>
            </a:r>
            <a:endParaRPr sz="1900">
              <a:solidFill>
                <a:schemeClr val="lt1"/>
              </a:solidFill>
              <a:latin typeface="DM Sans"/>
              <a:ea typeface="DM Sans"/>
              <a:cs typeface="DM Sans"/>
              <a:sym typeface="DM Sans"/>
            </a:endParaRPr>
          </a:p>
        </p:txBody>
      </p:sp>
      <p:sp>
        <p:nvSpPr>
          <p:cNvPr id="564" name="Google Shape;564;p61"/>
          <p:cNvSpPr txBox="1"/>
          <p:nvPr/>
        </p:nvSpPr>
        <p:spPr>
          <a:xfrm>
            <a:off x="4324500" y="1722100"/>
            <a:ext cx="2167200" cy="1908600"/>
          </a:xfrm>
          <a:prstGeom prst="rect">
            <a:avLst/>
          </a:prstGeom>
          <a:solidFill>
            <a:srgbClr val="F4CC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DM Sans"/>
                <a:ea typeface="DM Sans"/>
                <a:cs typeface="DM Sans"/>
                <a:sym typeface="DM Sans"/>
              </a:rPr>
              <a:t>It’s handy to have a second pair of eyes for troubleshooting, to check code, and to find different solutions to the same problem!</a:t>
            </a:r>
            <a:endParaRPr sz="1600">
              <a:solidFill>
                <a:schemeClr val="lt1"/>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2"/>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0" name="Google Shape;570;p62"/>
          <p:cNvSpPr txBox="1"/>
          <p:nvPr>
            <p:ph type="title"/>
          </p:nvPr>
        </p:nvSpPr>
        <p:spPr>
          <a:xfrm>
            <a:off x="365700" y="593498"/>
            <a:ext cx="8412600" cy="7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WHAT DID WE LEARN FROM THE EXPERIENCE?</a:t>
            </a:r>
            <a:endParaRPr sz="2800"/>
          </a:p>
        </p:txBody>
      </p:sp>
      <p:sp>
        <p:nvSpPr>
          <p:cNvPr id="571" name="Google Shape;571;p62"/>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SPREADSHEET ANALYSIS</a:t>
            </a:r>
            <a:endParaRPr/>
          </a:p>
        </p:txBody>
      </p:sp>
      <p:sp>
        <p:nvSpPr>
          <p:cNvPr id="572" name="Google Shape;572;p62"/>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4</a:t>
            </a:r>
            <a:endParaRPr/>
          </a:p>
        </p:txBody>
      </p:sp>
      <p:sp>
        <p:nvSpPr>
          <p:cNvPr id="573" name="Google Shape;573;p62"/>
          <p:cNvSpPr txBox="1"/>
          <p:nvPr/>
        </p:nvSpPr>
        <p:spPr>
          <a:xfrm>
            <a:off x="396225" y="1722100"/>
            <a:ext cx="3352800" cy="1647000"/>
          </a:xfrm>
          <a:prstGeom prst="rect">
            <a:avLst/>
          </a:prstGeom>
          <a:solidFill>
            <a:srgbClr val="F4CC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lt1"/>
                </a:solidFill>
                <a:latin typeface="DM Sans"/>
                <a:ea typeface="DM Sans"/>
                <a:cs typeface="DM Sans"/>
                <a:sym typeface="DM Sans"/>
              </a:rPr>
              <a:t>That there are lots of different ways to reach the same end result, and there isn’t necessarily one perfect way.</a:t>
            </a:r>
            <a:endParaRPr sz="1900">
              <a:solidFill>
                <a:schemeClr val="lt1"/>
              </a:solidFill>
              <a:latin typeface="DM Sans"/>
              <a:ea typeface="DM Sans"/>
              <a:cs typeface="DM Sans"/>
              <a:sym typeface="DM Sans"/>
            </a:endParaRPr>
          </a:p>
        </p:txBody>
      </p:sp>
      <p:sp>
        <p:nvSpPr>
          <p:cNvPr id="574" name="Google Shape;574;p62"/>
          <p:cNvSpPr txBox="1"/>
          <p:nvPr/>
        </p:nvSpPr>
        <p:spPr>
          <a:xfrm>
            <a:off x="4328150" y="1748250"/>
            <a:ext cx="3352800" cy="2524200"/>
          </a:xfrm>
          <a:prstGeom prst="rect">
            <a:avLst/>
          </a:prstGeom>
          <a:solidFill>
            <a:srgbClr val="F4CC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lt1"/>
                </a:solidFill>
                <a:latin typeface="DM Sans"/>
                <a:ea typeface="DM Sans"/>
                <a:cs typeface="DM Sans"/>
                <a:sym typeface="DM Sans"/>
              </a:rPr>
              <a:t>Keep it simple! We went back to the original CSV file in the end because it helped focus us on the Must Have elements and we then also had the capacity to explore different types of code.</a:t>
            </a:r>
            <a:endParaRPr sz="1900">
              <a:solidFill>
                <a:schemeClr val="lt1"/>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63"/>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0" name="Google Shape;580;p63"/>
          <p:cNvSpPr txBox="1"/>
          <p:nvPr>
            <p:ph type="title"/>
          </p:nvPr>
        </p:nvSpPr>
        <p:spPr>
          <a:xfrm>
            <a:off x="365700" y="593498"/>
            <a:ext cx="8412600" cy="7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WHAT ISSUES DID WE RUN INTO AND HOW DID WE FIX THEM?</a:t>
            </a:r>
            <a:endParaRPr sz="2200"/>
          </a:p>
        </p:txBody>
      </p:sp>
      <p:sp>
        <p:nvSpPr>
          <p:cNvPr id="581" name="Google Shape;581;p63"/>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SPREADSHEET ANALYSIS</a:t>
            </a:r>
            <a:endParaRPr/>
          </a:p>
        </p:txBody>
      </p:sp>
      <p:sp>
        <p:nvSpPr>
          <p:cNvPr id="582" name="Google Shape;582;p63"/>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4</a:t>
            </a:r>
            <a:endParaRPr/>
          </a:p>
        </p:txBody>
      </p:sp>
      <p:sp>
        <p:nvSpPr>
          <p:cNvPr id="583" name="Google Shape;583;p63"/>
          <p:cNvSpPr txBox="1"/>
          <p:nvPr/>
        </p:nvSpPr>
        <p:spPr>
          <a:xfrm>
            <a:off x="144775" y="1516375"/>
            <a:ext cx="4358700" cy="1416000"/>
          </a:xfrm>
          <a:prstGeom prst="rect">
            <a:avLst/>
          </a:prstGeom>
          <a:solidFill>
            <a:srgbClr val="F4CC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DM Sans"/>
                <a:ea typeface="DM Sans"/>
                <a:cs typeface="DM Sans"/>
                <a:sym typeface="DM Sans"/>
              </a:rPr>
              <a:t>Some pieces of code didn’t work the way we thought they might, so we had to troubleshoot and work out why they didn’t work. Asking other people in the group for help resolved quite a of few of these issues!</a:t>
            </a:r>
            <a:endParaRPr sz="1600">
              <a:solidFill>
                <a:schemeClr val="lt1"/>
              </a:solidFill>
              <a:latin typeface="DM Sans"/>
              <a:ea typeface="DM Sans"/>
              <a:cs typeface="DM Sans"/>
              <a:sym typeface="DM Sans"/>
            </a:endParaRPr>
          </a:p>
        </p:txBody>
      </p:sp>
      <p:sp>
        <p:nvSpPr>
          <p:cNvPr id="584" name="Google Shape;584;p63"/>
          <p:cNvSpPr txBox="1"/>
          <p:nvPr/>
        </p:nvSpPr>
        <p:spPr>
          <a:xfrm>
            <a:off x="4760675" y="1592575"/>
            <a:ext cx="3335100" cy="1169700"/>
          </a:xfrm>
          <a:prstGeom prst="rect">
            <a:avLst/>
          </a:prstGeom>
          <a:solidFill>
            <a:srgbClr val="F4CC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DM Sans"/>
                <a:ea typeface="DM Sans"/>
                <a:cs typeface="DM Sans"/>
                <a:sym typeface="DM Sans"/>
              </a:rPr>
              <a:t>When using a larger dataset, code to manipulate the dataset worked for some of us but not for others</a:t>
            </a:r>
            <a:endParaRPr sz="1600">
              <a:solidFill>
                <a:schemeClr val="lt1"/>
              </a:solidFill>
              <a:latin typeface="DM Sans"/>
              <a:ea typeface="DM Sans"/>
              <a:cs typeface="DM Sans"/>
              <a:sym typeface="DM Sans"/>
            </a:endParaRPr>
          </a:p>
        </p:txBody>
      </p:sp>
      <p:sp>
        <p:nvSpPr>
          <p:cNvPr id="585" name="Google Shape;585;p63"/>
          <p:cNvSpPr txBox="1"/>
          <p:nvPr/>
        </p:nvSpPr>
        <p:spPr>
          <a:xfrm>
            <a:off x="144775" y="3219750"/>
            <a:ext cx="4358700" cy="431100"/>
          </a:xfrm>
          <a:prstGeom prst="rect">
            <a:avLst/>
          </a:prstGeom>
          <a:solidFill>
            <a:srgbClr val="F4CC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DM Sans"/>
                <a:ea typeface="DM Sans"/>
                <a:cs typeface="DM Sans"/>
                <a:sym typeface="DM Sans"/>
              </a:rPr>
              <a:t>Lots of google and Youtube</a:t>
            </a:r>
            <a:endParaRPr sz="1600">
              <a:solidFill>
                <a:schemeClr val="lt1"/>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4"/>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1" name="Google Shape;591;p64"/>
          <p:cNvSpPr txBox="1"/>
          <p:nvPr>
            <p:ph type="title"/>
          </p:nvPr>
        </p:nvSpPr>
        <p:spPr>
          <a:xfrm>
            <a:off x="365700" y="593498"/>
            <a:ext cx="8412600" cy="7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t>IF YOU HAD MORE TIME, WHAT WOULD YOU HAVE DONE DIFFERENTLY?</a:t>
            </a:r>
            <a:endParaRPr sz="1900"/>
          </a:p>
        </p:txBody>
      </p:sp>
      <p:sp>
        <p:nvSpPr>
          <p:cNvPr id="592" name="Google Shape;592;p64"/>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SPREADSHEET ANALYSIS</a:t>
            </a:r>
            <a:endParaRPr/>
          </a:p>
        </p:txBody>
      </p:sp>
      <p:sp>
        <p:nvSpPr>
          <p:cNvPr id="593" name="Google Shape;593;p64"/>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4</a:t>
            </a:r>
            <a:endParaRPr/>
          </a:p>
        </p:txBody>
      </p:sp>
      <p:sp>
        <p:nvSpPr>
          <p:cNvPr id="594" name="Google Shape;594;p64"/>
          <p:cNvSpPr txBox="1"/>
          <p:nvPr/>
        </p:nvSpPr>
        <p:spPr>
          <a:xfrm>
            <a:off x="144775" y="1516375"/>
            <a:ext cx="4358700" cy="1169700"/>
          </a:xfrm>
          <a:prstGeom prst="rect">
            <a:avLst/>
          </a:prstGeom>
          <a:solidFill>
            <a:srgbClr val="F4CC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DM Sans"/>
                <a:ea typeface="DM Sans"/>
                <a:cs typeface="DM Sans"/>
                <a:sym typeface="DM Sans"/>
              </a:rPr>
              <a:t>Maybe divided the code up sooner, although with it being our first time doing this it was hard to know what the best way of doing this was.</a:t>
            </a:r>
            <a:endParaRPr sz="1600">
              <a:solidFill>
                <a:schemeClr val="lt1"/>
              </a:solidFill>
              <a:latin typeface="DM Sans"/>
              <a:ea typeface="DM Sans"/>
              <a:cs typeface="DM Sans"/>
              <a:sym typeface="DM Sans"/>
            </a:endParaRPr>
          </a:p>
        </p:txBody>
      </p:sp>
      <p:sp>
        <p:nvSpPr>
          <p:cNvPr id="595" name="Google Shape;595;p64"/>
          <p:cNvSpPr txBox="1"/>
          <p:nvPr/>
        </p:nvSpPr>
        <p:spPr>
          <a:xfrm>
            <a:off x="4830450" y="1592575"/>
            <a:ext cx="3317700" cy="923400"/>
          </a:xfrm>
          <a:prstGeom prst="rect">
            <a:avLst/>
          </a:prstGeom>
          <a:solidFill>
            <a:srgbClr val="F4CC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DM Sans"/>
                <a:ea typeface="DM Sans"/>
                <a:cs typeface="DM Sans"/>
                <a:sym typeface="DM Sans"/>
              </a:rPr>
              <a:t>We would have liked to have worked more on manipulating larger datasets</a:t>
            </a:r>
            <a:endParaRPr sz="1600">
              <a:solidFill>
                <a:schemeClr val="lt1"/>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5"/>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1" name="Google Shape;601;p65"/>
          <p:cNvSpPr txBox="1"/>
          <p:nvPr>
            <p:ph type="title"/>
          </p:nvPr>
        </p:nvSpPr>
        <p:spPr>
          <a:xfrm>
            <a:off x="365700" y="730648"/>
            <a:ext cx="8412600" cy="7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t>IF YOU WERE TO EXPAND ON THE PROJECT, WHAT ADDITIONAL FEATURES WOULD YOU ADD?</a:t>
            </a:r>
            <a:endParaRPr sz="1900"/>
          </a:p>
        </p:txBody>
      </p:sp>
      <p:sp>
        <p:nvSpPr>
          <p:cNvPr id="602" name="Google Shape;602;p65"/>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SPREADSHEET ANALYSIS</a:t>
            </a:r>
            <a:endParaRPr/>
          </a:p>
        </p:txBody>
      </p:sp>
      <p:sp>
        <p:nvSpPr>
          <p:cNvPr id="603" name="Google Shape;603;p65"/>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4</a:t>
            </a:r>
            <a:endParaRPr/>
          </a:p>
        </p:txBody>
      </p:sp>
      <p:sp>
        <p:nvSpPr>
          <p:cNvPr id="604" name="Google Shape;604;p65"/>
          <p:cNvSpPr txBox="1"/>
          <p:nvPr/>
        </p:nvSpPr>
        <p:spPr>
          <a:xfrm>
            <a:off x="189300" y="1661100"/>
            <a:ext cx="4188300" cy="1662300"/>
          </a:xfrm>
          <a:prstGeom prst="rect">
            <a:avLst/>
          </a:prstGeom>
          <a:solidFill>
            <a:srgbClr val="F4CC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DM Sans"/>
                <a:ea typeface="DM Sans"/>
                <a:cs typeface="DM Sans"/>
                <a:sym typeface="DM Sans"/>
              </a:rPr>
              <a:t>Tried learning some new things that we could add to our code. Seaborn and Excel were great extensions (thanks, Sarah!) and I would have loved to have added more if there was more time to read up on other things we could do with the data.</a:t>
            </a:r>
            <a:endParaRPr sz="1600">
              <a:solidFill>
                <a:schemeClr val="lt1"/>
              </a:solidFill>
              <a:latin typeface="DM Sans"/>
              <a:ea typeface="DM Sans"/>
              <a:cs typeface="DM Sans"/>
              <a:sym typeface="DM Sans"/>
            </a:endParaRPr>
          </a:p>
        </p:txBody>
      </p:sp>
      <p:sp>
        <p:nvSpPr>
          <p:cNvPr id="605" name="Google Shape;605;p65"/>
          <p:cNvSpPr txBox="1"/>
          <p:nvPr/>
        </p:nvSpPr>
        <p:spPr>
          <a:xfrm>
            <a:off x="4908025" y="1824675"/>
            <a:ext cx="3477300" cy="677100"/>
          </a:xfrm>
          <a:prstGeom prst="rect">
            <a:avLst/>
          </a:prstGeom>
          <a:solidFill>
            <a:srgbClr val="F4CC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DM Sans"/>
                <a:ea typeface="DM Sans"/>
                <a:cs typeface="DM Sans"/>
                <a:sym typeface="DM Sans"/>
              </a:rPr>
              <a:t>Try out our code on a different/larger dataset.</a:t>
            </a:r>
            <a:endParaRPr sz="1600">
              <a:solidFill>
                <a:schemeClr val="lt1"/>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6"/>
          <p:cNvSpPr txBox="1"/>
          <p:nvPr>
            <p:ph type="title"/>
          </p:nvPr>
        </p:nvSpPr>
        <p:spPr>
          <a:xfrm>
            <a:off x="232050" y="2112300"/>
            <a:ext cx="8321100" cy="26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611" name="Google Shape;611;p66"/>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2" name="Google Shape;612;p66"/>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SPREADSHEET ANALYSIS</a:t>
            </a:r>
            <a:endParaRPr/>
          </a:p>
        </p:txBody>
      </p:sp>
      <p:sp>
        <p:nvSpPr>
          <p:cNvPr id="613" name="Google Shape;613;p66"/>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9"/>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9" name="Google Shape;409;p49"/>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SPREADSHEET ANALYSIS</a:t>
            </a:r>
            <a:endParaRPr/>
          </a:p>
        </p:txBody>
      </p:sp>
      <p:sp>
        <p:nvSpPr>
          <p:cNvPr id="410" name="Google Shape;410;p49"/>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4</a:t>
            </a:r>
            <a:endParaRPr/>
          </a:p>
        </p:txBody>
      </p:sp>
      <p:sp>
        <p:nvSpPr>
          <p:cNvPr id="411" name="Google Shape;411;p49"/>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a:t>
            </a:r>
            <a:r>
              <a:rPr lang="en"/>
              <a:t> Topics</a:t>
            </a:r>
            <a:endParaRPr/>
          </a:p>
        </p:txBody>
      </p:sp>
      <p:sp>
        <p:nvSpPr>
          <p:cNvPr id="412" name="Google Shape;412;p49"/>
          <p:cNvSpPr txBox="1"/>
          <p:nvPr>
            <p:ph idx="3" type="body"/>
          </p:nvPr>
        </p:nvSpPr>
        <p:spPr>
          <a:xfrm>
            <a:off x="1022850" y="1693125"/>
            <a:ext cx="7644300" cy="6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did you learn from the experience? </a:t>
            </a:r>
            <a:endParaRPr/>
          </a:p>
        </p:txBody>
      </p:sp>
      <p:sp>
        <p:nvSpPr>
          <p:cNvPr id="413" name="Google Shape;413;p49"/>
          <p:cNvSpPr txBox="1"/>
          <p:nvPr>
            <p:ph idx="4" type="body"/>
          </p:nvPr>
        </p:nvSpPr>
        <p:spPr>
          <a:xfrm>
            <a:off x="1022850" y="2307163"/>
            <a:ext cx="7644300" cy="6141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lang="en"/>
              <a:t>Showcase your code and talk us through it + What did you learn from working within a team?</a:t>
            </a:r>
            <a:endParaRPr/>
          </a:p>
        </p:txBody>
      </p:sp>
      <p:sp>
        <p:nvSpPr>
          <p:cNvPr id="414" name="Google Shape;414;p49"/>
          <p:cNvSpPr txBox="1"/>
          <p:nvPr>
            <p:ph idx="5" type="body"/>
          </p:nvPr>
        </p:nvSpPr>
        <p:spPr>
          <a:xfrm>
            <a:off x="1022850" y="2921225"/>
            <a:ext cx="7644300" cy="6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issues did you run into and how did you fix them?</a:t>
            </a:r>
            <a:endParaRPr/>
          </a:p>
        </p:txBody>
      </p:sp>
      <p:sp>
        <p:nvSpPr>
          <p:cNvPr id="415" name="Google Shape;415;p49"/>
          <p:cNvSpPr txBox="1"/>
          <p:nvPr>
            <p:ph idx="6" type="body"/>
          </p:nvPr>
        </p:nvSpPr>
        <p:spPr>
          <a:xfrm>
            <a:off x="1022850" y="3535325"/>
            <a:ext cx="7644300" cy="6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If you had more time, what would you have done differently?</a:t>
            </a:r>
            <a:endParaRPr/>
          </a:p>
        </p:txBody>
      </p:sp>
      <p:sp>
        <p:nvSpPr>
          <p:cNvPr id="416" name="Google Shape;416;p49"/>
          <p:cNvSpPr txBox="1"/>
          <p:nvPr>
            <p:ph idx="7" type="body"/>
          </p:nvPr>
        </p:nvSpPr>
        <p:spPr>
          <a:xfrm>
            <a:off x="1022850" y="4149450"/>
            <a:ext cx="7644300" cy="6141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lang="en"/>
              <a:t>If you were to expand on the project, what additional features would</a:t>
            </a:r>
            <a:endParaRPr/>
          </a:p>
          <a:p>
            <a:pPr indent="0" lvl="0" marL="0" rtl="0" algn="l">
              <a:spcBef>
                <a:spcPts val="0"/>
              </a:spcBef>
              <a:spcAft>
                <a:spcPts val="0"/>
              </a:spcAft>
              <a:buNone/>
            </a:pPr>
            <a:r>
              <a:rPr lang="en"/>
              <a:t>you add?</a:t>
            </a:r>
            <a:endParaRPr/>
          </a:p>
        </p:txBody>
      </p:sp>
      <p:sp>
        <p:nvSpPr>
          <p:cNvPr id="417" name="Google Shape;417;p49"/>
          <p:cNvSpPr txBox="1"/>
          <p:nvPr/>
        </p:nvSpPr>
        <p:spPr>
          <a:xfrm>
            <a:off x="375925" y="1785907"/>
            <a:ext cx="595800" cy="331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500">
                <a:solidFill>
                  <a:schemeClr val="dk1"/>
                </a:solidFill>
                <a:latin typeface="Chakra Petch SemiBold"/>
                <a:ea typeface="Chakra Petch SemiBold"/>
                <a:cs typeface="Chakra Petch SemiBold"/>
                <a:sym typeface="Chakra Petch SemiBold"/>
              </a:rPr>
              <a:t>01.</a:t>
            </a:r>
            <a:endParaRPr sz="1500">
              <a:solidFill>
                <a:schemeClr val="dk1"/>
              </a:solidFill>
              <a:latin typeface="Chakra Petch SemiBold"/>
              <a:ea typeface="Chakra Petch SemiBold"/>
              <a:cs typeface="Chakra Petch SemiBold"/>
              <a:sym typeface="Chakra Petch SemiBold"/>
            </a:endParaRPr>
          </a:p>
        </p:txBody>
      </p:sp>
      <p:sp>
        <p:nvSpPr>
          <p:cNvPr id="418" name="Google Shape;418;p49"/>
          <p:cNvSpPr txBox="1"/>
          <p:nvPr/>
        </p:nvSpPr>
        <p:spPr>
          <a:xfrm>
            <a:off x="375925" y="2399963"/>
            <a:ext cx="595800" cy="331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500">
                <a:solidFill>
                  <a:schemeClr val="dk1"/>
                </a:solidFill>
                <a:latin typeface="Chakra Petch SemiBold"/>
                <a:ea typeface="Chakra Petch SemiBold"/>
                <a:cs typeface="Chakra Petch SemiBold"/>
                <a:sym typeface="Chakra Petch SemiBold"/>
              </a:rPr>
              <a:t>02.</a:t>
            </a:r>
            <a:endParaRPr sz="1500">
              <a:solidFill>
                <a:schemeClr val="dk1"/>
              </a:solidFill>
              <a:latin typeface="Chakra Petch SemiBold"/>
              <a:ea typeface="Chakra Petch SemiBold"/>
              <a:cs typeface="Chakra Petch SemiBold"/>
              <a:sym typeface="Chakra Petch SemiBold"/>
            </a:endParaRPr>
          </a:p>
        </p:txBody>
      </p:sp>
      <p:sp>
        <p:nvSpPr>
          <p:cNvPr id="419" name="Google Shape;419;p49"/>
          <p:cNvSpPr txBox="1"/>
          <p:nvPr/>
        </p:nvSpPr>
        <p:spPr>
          <a:xfrm>
            <a:off x="375925" y="3014018"/>
            <a:ext cx="595800" cy="331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500">
                <a:solidFill>
                  <a:schemeClr val="dk1"/>
                </a:solidFill>
                <a:latin typeface="Chakra Petch SemiBold"/>
                <a:ea typeface="Chakra Petch SemiBold"/>
                <a:cs typeface="Chakra Petch SemiBold"/>
                <a:sym typeface="Chakra Petch SemiBold"/>
              </a:rPr>
              <a:t>03.</a:t>
            </a:r>
            <a:endParaRPr sz="1500">
              <a:solidFill>
                <a:schemeClr val="dk1"/>
              </a:solidFill>
              <a:latin typeface="Chakra Petch SemiBold"/>
              <a:ea typeface="Chakra Petch SemiBold"/>
              <a:cs typeface="Chakra Petch SemiBold"/>
              <a:sym typeface="Chakra Petch SemiBold"/>
            </a:endParaRPr>
          </a:p>
        </p:txBody>
      </p:sp>
      <p:sp>
        <p:nvSpPr>
          <p:cNvPr id="420" name="Google Shape;420;p49"/>
          <p:cNvSpPr txBox="1"/>
          <p:nvPr/>
        </p:nvSpPr>
        <p:spPr>
          <a:xfrm>
            <a:off x="375925" y="3628074"/>
            <a:ext cx="595800" cy="331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500">
                <a:solidFill>
                  <a:schemeClr val="dk1"/>
                </a:solidFill>
                <a:latin typeface="Chakra Petch SemiBold"/>
                <a:ea typeface="Chakra Petch SemiBold"/>
                <a:cs typeface="Chakra Petch SemiBold"/>
                <a:sym typeface="Chakra Petch SemiBold"/>
              </a:rPr>
              <a:t>04.</a:t>
            </a:r>
            <a:endParaRPr sz="1500">
              <a:solidFill>
                <a:schemeClr val="dk1"/>
              </a:solidFill>
              <a:latin typeface="Chakra Petch SemiBold"/>
              <a:ea typeface="Chakra Petch SemiBold"/>
              <a:cs typeface="Chakra Petch SemiBold"/>
              <a:sym typeface="Chakra Petch SemiBold"/>
            </a:endParaRPr>
          </a:p>
        </p:txBody>
      </p:sp>
      <p:sp>
        <p:nvSpPr>
          <p:cNvPr id="421" name="Google Shape;421;p49"/>
          <p:cNvSpPr txBox="1"/>
          <p:nvPr/>
        </p:nvSpPr>
        <p:spPr>
          <a:xfrm>
            <a:off x="375925" y="4242129"/>
            <a:ext cx="595800" cy="331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500">
                <a:solidFill>
                  <a:schemeClr val="dk1"/>
                </a:solidFill>
                <a:latin typeface="Chakra Petch SemiBold"/>
                <a:ea typeface="Chakra Petch SemiBold"/>
                <a:cs typeface="Chakra Petch SemiBold"/>
                <a:sym typeface="Chakra Petch SemiBold"/>
              </a:rPr>
              <a:t>05.</a:t>
            </a:r>
            <a:endParaRPr sz="1500">
              <a:solidFill>
                <a:schemeClr val="dk1"/>
              </a:solidFill>
              <a:latin typeface="Chakra Petch SemiBold"/>
              <a:ea typeface="Chakra Petch SemiBold"/>
              <a:cs typeface="Chakra Petch SemiBold"/>
              <a:sym typeface="Chakra Petch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0"/>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7" name="Google Shape;427;p50"/>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SPREADSHEET ANALYSIS</a:t>
            </a:r>
            <a:endParaRPr/>
          </a:p>
        </p:txBody>
      </p:sp>
      <p:sp>
        <p:nvSpPr>
          <p:cNvPr id="428" name="Google Shape;428;p50"/>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4</a:t>
            </a:r>
            <a:endParaRPr/>
          </a:p>
        </p:txBody>
      </p:sp>
      <p:sp>
        <p:nvSpPr>
          <p:cNvPr id="429" name="Google Shape;429;p50"/>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REQUIREMENTS</a:t>
            </a:r>
            <a:endParaRPr/>
          </a:p>
        </p:txBody>
      </p:sp>
      <p:sp>
        <p:nvSpPr>
          <p:cNvPr id="430" name="Google Shape;430;p50"/>
          <p:cNvSpPr txBox="1"/>
          <p:nvPr>
            <p:ph idx="3" type="body"/>
          </p:nvPr>
        </p:nvSpPr>
        <p:spPr>
          <a:xfrm>
            <a:off x="1022850" y="1693125"/>
            <a:ext cx="7644300" cy="6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Read the data from the spreadsheet </a:t>
            </a:r>
            <a:endParaRPr/>
          </a:p>
        </p:txBody>
      </p:sp>
      <p:sp>
        <p:nvSpPr>
          <p:cNvPr id="431" name="Google Shape;431;p50"/>
          <p:cNvSpPr txBox="1"/>
          <p:nvPr>
            <p:ph idx="4" type="body"/>
          </p:nvPr>
        </p:nvSpPr>
        <p:spPr>
          <a:xfrm>
            <a:off x="1022850" y="2307163"/>
            <a:ext cx="7644300" cy="6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Collect all of the sales from each month into a single list</a:t>
            </a:r>
            <a:endParaRPr/>
          </a:p>
        </p:txBody>
      </p:sp>
      <p:sp>
        <p:nvSpPr>
          <p:cNvPr id="432" name="Google Shape;432;p50"/>
          <p:cNvSpPr txBox="1"/>
          <p:nvPr>
            <p:ph idx="5" type="body"/>
          </p:nvPr>
        </p:nvSpPr>
        <p:spPr>
          <a:xfrm>
            <a:off x="1022850" y="2921225"/>
            <a:ext cx="7644300" cy="6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Output the total sales across all months </a:t>
            </a:r>
            <a:endParaRPr/>
          </a:p>
        </p:txBody>
      </p:sp>
      <p:sp>
        <p:nvSpPr>
          <p:cNvPr id="433" name="Google Shape;433;p50"/>
          <p:cNvSpPr txBox="1"/>
          <p:nvPr/>
        </p:nvSpPr>
        <p:spPr>
          <a:xfrm>
            <a:off x="375925" y="1785907"/>
            <a:ext cx="595800" cy="331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500">
                <a:solidFill>
                  <a:schemeClr val="dk1"/>
                </a:solidFill>
                <a:latin typeface="Chakra Petch SemiBold"/>
                <a:ea typeface="Chakra Petch SemiBold"/>
                <a:cs typeface="Chakra Petch SemiBold"/>
                <a:sym typeface="Chakra Petch SemiBold"/>
              </a:rPr>
              <a:t>01.</a:t>
            </a:r>
            <a:endParaRPr sz="1500">
              <a:solidFill>
                <a:schemeClr val="dk1"/>
              </a:solidFill>
              <a:latin typeface="Chakra Petch SemiBold"/>
              <a:ea typeface="Chakra Petch SemiBold"/>
              <a:cs typeface="Chakra Petch SemiBold"/>
              <a:sym typeface="Chakra Petch SemiBold"/>
            </a:endParaRPr>
          </a:p>
        </p:txBody>
      </p:sp>
      <p:sp>
        <p:nvSpPr>
          <p:cNvPr id="434" name="Google Shape;434;p50"/>
          <p:cNvSpPr txBox="1"/>
          <p:nvPr/>
        </p:nvSpPr>
        <p:spPr>
          <a:xfrm>
            <a:off x="375925" y="2399963"/>
            <a:ext cx="595800" cy="331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500">
                <a:solidFill>
                  <a:schemeClr val="dk1"/>
                </a:solidFill>
                <a:latin typeface="Chakra Petch SemiBold"/>
                <a:ea typeface="Chakra Petch SemiBold"/>
                <a:cs typeface="Chakra Petch SemiBold"/>
                <a:sym typeface="Chakra Petch SemiBold"/>
              </a:rPr>
              <a:t>02.</a:t>
            </a:r>
            <a:endParaRPr sz="1500">
              <a:solidFill>
                <a:schemeClr val="dk1"/>
              </a:solidFill>
              <a:latin typeface="Chakra Petch SemiBold"/>
              <a:ea typeface="Chakra Petch SemiBold"/>
              <a:cs typeface="Chakra Petch SemiBold"/>
              <a:sym typeface="Chakra Petch SemiBold"/>
            </a:endParaRPr>
          </a:p>
        </p:txBody>
      </p:sp>
      <p:sp>
        <p:nvSpPr>
          <p:cNvPr id="435" name="Google Shape;435;p50"/>
          <p:cNvSpPr txBox="1"/>
          <p:nvPr/>
        </p:nvSpPr>
        <p:spPr>
          <a:xfrm>
            <a:off x="375925" y="3014018"/>
            <a:ext cx="595800" cy="331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500">
                <a:solidFill>
                  <a:schemeClr val="dk1"/>
                </a:solidFill>
                <a:latin typeface="Chakra Petch SemiBold"/>
                <a:ea typeface="Chakra Petch SemiBold"/>
                <a:cs typeface="Chakra Petch SemiBold"/>
                <a:sym typeface="Chakra Petch SemiBold"/>
              </a:rPr>
              <a:t>03.</a:t>
            </a:r>
            <a:endParaRPr sz="1500">
              <a:solidFill>
                <a:schemeClr val="dk1"/>
              </a:solidFill>
              <a:latin typeface="Chakra Petch SemiBold"/>
              <a:ea typeface="Chakra Petch SemiBold"/>
              <a:cs typeface="Chakra Petch SemiBold"/>
              <a:sym typeface="Chakra Petch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1"/>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SPREADSHEET ANALYSIS</a:t>
            </a:r>
            <a:endParaRPr/>
          </a:p>
        </p:txBody>
      </p:sp>
      <p:sp>
        <p:nvSpPr>
          <p:cNvPr id="441" name="Google Shape;441;p51"/>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4</a:t>
            </a:r>
            <a:endParaRPr/>
          </a:p>
        </p:txBody>
      </p:sp>
      <p:sp>
        <p:nvSpPr>
          <p:cNvPr id="442" name="Google Shape;442;p51"/>
          <p:cNvSpPr txBox="1"/>
          <p:nvPr>
            <p:ph type="title"/>
          </p:nvPr>
        </p:nvSpPr>
        <p:spPr>
          <a:xfrm>
            <a:off x="365700" y="593498"/>
            <a:ext cx="8412600" cy="7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Original sales.csv File</a:t>
            </a:r>
            <a:endParaRPr sz="2800"/>
          </a:p>
        </p:txBody>
      </p:sp>
      <p:pic>
        <p:nvPicPr>
          <p:cNvPr id="443" name="Google Shape;443;p51"/>
          <p:cNvPicPr preferRelativeResize="0"/>
          <p:nvPr/>
        </p:nvPicPr>
        <p:blipFill>
          <a:blip r:embed="rId3">
            <a:alphaModFix/>
          </a:blip>
          <a:stretch>
            <a:fillRect/>
          </a:stretch>
        </p:blipFill>
        <p:spPr>
          <a:xfrm>
            <a:off x="1043575" y="1529325"/>
            <a:ext cx="2864600" cy="3081475"/>
          </a:xfrm>
          <a:prstGeom prst="rect">
            <a:avLst/>
          </a:prstGeom>
          <a:noFill/>
          <a:ln>
            <a:noFill/>
          </a:ln>
        </p:spPr>
      </p:pic>
      <p:pic>
        <p:nvPicPr>
          <p:cNvPr id="444" name="Google Shape;444;p51"/>
          <p:cNvPicPr preferRelativeResize="0"/>
          <p:nvPr/>
        </p:nvPicPr>
        <p:blipFill>
          <a:blip r:embed="rId4">
            <a:alphaModFix/>
          </a:blip>
          <a:stretch>
            <a:fillRect/>
          </a:stretch>
        </p:blipFill>
        <p:spPr>
          <a:xfrm>
            <a:off x="5188775" y="1529323"/>
            <a:ext cx="2352675" cy="2838450"/>
          </a:xfrm>
          <a:prstGeom prst="rect">
            <a:avLst/>
          </a:prstGeom>
          <a:noFill/>
          <a:ln>
            <a:noFill/>
          </a:ln>
        </p:spPr>
      </p:pic>
      <p:sp>
        <p:nvSpPr>
          <p:cNvPr id="445" name="Google Shape;445;p51"/>
          <p:cNvSpPr txBox="1"/>
          <p:nvPr/>
        </p:nvSpPr>
        <p:spPr>
          <a:xfrm>
            <a:off x="1771025" y="1079200"/>
            <a:ext cx="1409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DM Sans"/>
                <a:ea typeface="DM Sans"/>
                <a:cs typeface="DM Sans"/>
                <a:sym typeface="DM Sans"/>
              </a:rPr>
              <a:t>Opened in Excel:</a:t>
            </a:r>
            <a:r>
              <a:rPr lang="en" sz="2500">
                <a:solidFill>
                  <a:schemeClr val="lt1"/>
                </a:solidFill>
                <a:latin typeface="DM Sans"/>
                <a:ea typeface="DM Sans"/>
                <a:cs typeface="DM Sans"/>
                <a:sym typeface="DM Sans"/>
              </a:rPr>
              <a:t> </a:t>
            </a:r>
            <a:endParaRPr sz="2500">
              <a:solidFill>
                <a:schemeClr val="lt1"/>
              </a:solidFill>
              <a:latin typeface="DM Sans"/>
              <a:ea typeface="DM Sans"/>
              <a:cs typeface="DM Sans"/>
              <a:sym typeface="DM Sans"/>
            </a:endParaRPr>
          </a:p>
        </p:txBody>
      </p:sp>
      <p:sp>
        <p:nvSpPr>
          <p:cNvPr id="446" name="Google Shape;446;p51"/>
          <p:cNvSpPr txBox="1"/>
          <p:nvPr/>
        </p:nvSpPr>
        <p:spPr>
          <a:xfrm>
            <a:off x="5660263" y="1079200"/>
            <a:ext cx="1409700" cy="6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DM Sans"/>
                <a:ea typeface="DM Sans"/>
                <a:cs typeface="DM Sans"/>
                <a:sym typeface="DM Sans"/>
              </a:rPr>
              <a:t>Opened in PyCharm:</a:t>
            </a:r>
            <a:r>
              <a:rPr lang="en" sz="2500">
                <a:solidFill>
                  <a:schemeClr val="lt1"/>
                </a:solidFill>
                <a:latin typeface="DM Sans"/>
                <a:ea typeface="DM Sans"/>
                <a:cs typeface="DM Sans"/>
                <a:sym typeface="DM Sans"/>
              </a:rPr>
              <a:t> </a:t>
            </a:r>
            <a:endParaRPr sz="2500">
              <a:solidFill>
                <a:schemeClr val="lt1"/>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2"/>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2" name="Google Shape;452;p52"/>
          <p:cNvSpPr txBox="1"/>
          <p:nvPr>
            <p:ph type="title"/>
          </p:nvPr>
        </p:nvSpPr>
        <p:spPr>
          <a:xfrm>
            <a:off x="365700" y="593498"/>
            <a:ext cx="8412600" cy="7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CODE FOR REQUIRED TASKS USING SALES.CSV</a:t>
            </a:r>
            <a:endParaRPr sz="2800"/>
          </a:p>
        </p:txBody>
      </p:sp>
      <p:sp>
        <p:nvSpPr>
          <p:cNvPr id="453" name="Google Shape;453;p52"/>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SPREADSHEET ANALYSIS</a:t>
            </a:r>
            <a:endParaRPr/>
          </a:p>
        </p:txBody>
      </p:sp>
      <p:sp>
        <p:nvSpPr>
          <p:cNvPr id="454" name="Google Shape;454;p52"/>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4</a:t>
            </a:r>
            <a:endParaRPr/>
          </a:p>
        </p:txBody>
      </p:sp>
      <p:sp>
        <p:nvSpPr>
          <p:cNvPr id="455" name="Google Shape;455;p52"/>
          <p:cNvSpPr txBox="1"/>
          <p:nvPr/>
        </p:nvSpPr>
        <p:spPr>
          <a:xfrm>
            <a:off x="441800" y="1646900"/>
            <a:ext cx="3887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CF8E6D"/>
                </a:solidFill>
                <a:highlight>
                  <a:srgbClr val="1E1F22"/>
                </a:highlight>
                <a:latin typeface="Courier New"/>
                <a:ea typeface="Courier New"/>
                <a:cs typeface="Courier New"/>
                <a:sym typeface="Courier New"/>
              </a:rPr>
              <a:t>import </a:t>
            </a:r>
            <a:r>
              <a:rPr lang="en" sz="1000">
                <a:solidFill>
                  <a:srgbClr val="BCBEC4"/>
                </a:solidFill>
                <a:highlight>
                  <a:srgbClr val="1E1F22"/>
                </a:highlight>
                <a:latin typeface="Courier New"/>
                <a:ea typeface="Courier New"/>
                <a:cs typeface="Courier New"/>
                <a:sym typeface="Courier New"/>
              </a:rPr>
              <a:t>csv</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CF8E6D"/>
                </a:solidFill>
                <a:highlight>
                  <a:srgbClr val="1E1F22"/>
                </a:highlight>
                <a:latin typeface="Courier New"/>
                <a:ea typeface="Courier New"/>
                <a:cs typeface="Courier New"/>
                <a:sym typeface="Courier New"/>
              </a:rPr>
              <a:t>def </a:t>
            </a:r>
            <a:r>
              <a:rPr lang="en" sz="1000">
                <a:solidFill>
                  <a:srgbClr val="56A8F5"/>
                </a:solidFill>
                <a:highlight>
                  <a:srgbClr val="1E1F22"/>
                </a:highlight>
                <a:latin typeface="Courier New"/>
                <a:ea typeface="Courier New"/>
                <a:cs typeface="Courier New"/>
                <a:sym typeface="Courier New"/>
              </a:rPr>
              <a:t>read_data</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data = []</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with </a:t>
            </a:r>
            <a:r>
              <a:rPr lang="en" sz="1000">
                <a:solidFill>
                  <a:srgbClr val="8888C6"/>
                </a:solidFill>
                <a:highlight>
                  <a:srgbClr val="1E1F22"/>
                </a:highlight>
                <a:latin typeface="Courier New"/>
                <a:ea typeface="Courier New"/>
                <a:cs typeface="Courier New"/>
                <a:sym typeface="Courier New"/>
              </a:rPr>
              <a:t>open</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'sales.csv'</a:t>
            </a:r>
            <a:r>
              <a:rPr lang="en" sz="1000">
                <a:solidFill>
                  <a:srgbClr val="BCBEC4"/>
                </a:solidFill>
                <a:highlight>
                  <a:srgbClr val="1E1F22"/>
                </a:highlight>
                <a:latin typeface="Courier New"/>
                <a:ea typeface="Courier New"/>
                <a:cs typeface="Courier New"/>
                <a:sym typeface="Courier New"/>
              </a:rPr>
              <a:t>, </a:t>
            </a:r>
            <a:r>
              <a:rPr lang="en" sz="1000">
                <a:solidFill>
                  <a:srgbClr val="6AAB73"/>
                </a:solidFill>
                <a:highlight>
                  <a:srgbClr val="1E1F22"/>
                </a:highlight>
                <a:latin typeface="Courier New"/>
                <a:ea typeface="Courier New"/>
                <a:cs typeface="Courier New"/>
                <a:sym typeface="Courier New"/>
              </a:rPr>
              <a:t>'r'</a:t>
            </a:r>
            <a:r>
              <a:rPr lang="en" sz="1000">
                <a:solidFill>
                  <a:srgbClr val="BCBEC4"/>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as </a:t>
            </a:r>
            <a:r>
              <a:rPr lang="en" sz="1000">
                <a:solidFill>
                  <a:srgbClr val="BCBEC4"/>
                </a:solidFill>
                <a:highlight>
                  <a:srgbClr val="1E1F22"/>
                </a:highlight>
                <a:latin typeface="Courier New"/>
                <a:ea typeface="Courier New"/>
                <a:cs typeface="Courier New"/>
                <a:sym typeface="Courier New"/>
              </a:rPr>
              <a:t>sales_csv:</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spreadsheet = csv.DictReader(sales_csv)</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for </a:t>
            </a:r>
            <a:r>
              <a:rPr lang="en" sz="1000">
                <a:solidFill>
                  <a:srgbClr val="BCBEC4"/>
                </a:solidFill>
                <a:highlight>
                  <a:srgbClr val="1E1F22"/>
                </a:highlight>
                <a:latin typeface="Courier New"/>
                <a:ea typeface="Courier New"/>
                <a:cs typeface="Courier New"/>
                <a:sym typeface="Courier New"/>
              </a:rPr>
              <a:t>row </a:t>
            </a:r>
            <a:r>
              <a:rPr lang="en" sz="1000">
                <a:solidFill>
                  <a:srgbClr val="CF8E6D"/>
                </a:solidFill>
                <a:highlight>
                  <a:srgbClr val="1E1F22"/>
                </a:highlight>
                <a:latin typeface="Courier New"/>
                <a:ea typeface="Courier New"/>
                <a:cs typeface="Courier New"/>
                <a:sym typeface="Courier New"/>
              </a:rPr>
              <a:t>in </a:t>
            </a:r>
            <a:r>
              <a:rPr lang="en" sz="1000">
                <a:solidFill>
                  <a:srgbClr val="BCBEC4"/>
                </a:solidFill>
                <a:highlight>
                  <a:srgbClr val="1E1F22"/>
                </a:highlight>
                <a:latin typeface="Courier New"/>
                <a:ea typeface="Courier New"/>
                <a:cs typeface="Courier New"/>
                <a:sym typeface="Courier New"/>
              </a:rPr>
              <a:t>spreadsheet: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data.append(row)</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return </a:t>
            </a:r>
            <a:r>
              <a:rPr lang="en" sz="1000">
                <a:solidFill>
                  <a:srgbClr val="BCBEC4"/>
                </a:solidFill>
                <a:highlight>
                  <a:srgbClr val="1E1F22"/>
                </a:highlight>
                <a:latin typeface="Courier New"/>
                <a:ea typeface="Courier New"/>
                <a:cs typeface="Courier New"/>
                <a:sym typeface="Courier New"/>
              </a:rPr>
              <a:t>data</a:t>
            </a:r>
            <a:endParaRPr sz="1000">
              <a:solidFill>
                <a:srgbClr val="BCBEC4"/>
              </a:solidFill>
              <a:highlight>
                <a:srgbClr val="1E1F22"/>
              </a:highlight>
              <a:latin typeface="Courier New"/>
              <a:ea typeface="Courier New"/>
              <a:cs typeface="Courier New"/>
              <a:sym typeface="Courier New"/>
            </a:endParaRPr>
          </a:p>
        </p:txBody>
      </p:sp>
      <p:sp>
        <p:nvSpPr>
          <p:cNvPr id="456" name="Google Shape;456;p52"/>
          <p:cNvSpPr txBox="1"/>
          <p:nvPr/>
        </p:nvSpPr>
        <p:spPr>
          <a:xfrm>
            <a:off x="4134300" y="1716750"/>
            <a:ext cx="5670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CF8E6D"/>
                </a:solidFill>
                <a:highlight>
                  <a:srgbClr val="1E1F22"/>
                </a:highlight>
                <a:latin typeface="Courier New"/>
                <a:ea typeface="Courier New"/>
                <a:cs typeface="Courier New"/>
                <a:sym typeface="Courier New"/>
              </a:rPr>
              <a:t>def </a:t>
            </a:r>
            <a:r>
              <a:rPr lang="en" sz="1000">
                <a:solidFill>
                  <a:srgbClr val="56A8F5"/>
                </a:solidFill>
                <a:highlight>
                  <a:srgbClr val="1E1F22"/>
                </a:highlight>
                <a:latin typeface="Courier New"/>
                <a:ea typeface="Courier New"/>
                <a:cs typeface="Courier New"/>
                <a:sym typeface="Courier New"/>
              </a:rPr>
              <a:t>monthly_sales</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data = read_data()</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for </a:t>
            </a:r>
            <a:r>
              <a:rPr lang="en" sz="1000">
                <a:solidFill>
                  <a:srgbClr val="BCBEC4"/>
                </a:solidFill>
                <a:highlight>
                  <a:srgbClr val="1E1F22"/>
                </a:highlight>
                <a:latin typeface="Courier New"/>
                <a:ea typeface="Courier New"/>
                <a:cs typeface="Courier New"/>
                <a:sym typeface="Courier New"/>
              </a:rPr>
              <a:t>row </a:t>
            </a:r>
            <a:r>
              <a:rPr lang="en" sz="1000">
                <a:solidFill>
                  <a:srgbClr val="CF8E6D"/>
                </a:solidFill>
                <a:highlight>
                  <a:srgbClr val="1E1F22"/>
                </a:highlight>
                <a:latin typeface="Courier New"/>
                <a:ea typeface="Courier New"/>
                <a:cs typeface="Courier New"/>
                <a:sym typeface="Courier New"/>
              </a:rPr>
              <a:t>in </a:t>
            </a:r>
            <a:r>
              <a:rPr lang="en" sz="1000">
                <a:solidFill>
                  <a:srgbClr val="BCBEC4"/>
                </a:solidFill>
                <a:highlight>
                  <a:srgbClr val="1E1F22"/>
                </a:highlight>
                <a:latin typeface="Courier New"/>
                <a:ea typeface="Courier New"/>
                <a:cs typeface="Courier New"/>
                <a:sym typeface="Courier New"/>
              </a:rPr>
              <a:t>data:</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f"Month: </a:t>
            </a:r>
            <a:r>
              <a:rPr lang="en" sz="1000">
                <a:solidFill>
                  <a:srgbClr val="CF8E6D"/>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row[</a:t>
            </a:r>
            <a:r>
              <a:rPr lang="en" sz="1000">
                <a:solidFill>
                  <a:srgbClr val="6AAB73"/>
                </a:solidFill>
                <a:highlight>
                  <a:srgbClr val="1E1F22"/>
                </a:highlight>
                <a:latin typeface="Courier New"/>
                <a:ea typeface="Courier New"/>
                <a:cs typeface="Courier New"/>
                <a:sym typeface="Courier New"/>
              </a:rPr>
              <a:t>'month'</a:t>
            </a:r>
            <a:r>
              <a:rPr lang="en" sz="1000">
                <a:solidFill>
                  <a:srgbClr val="BCBEC4"/>
                </a:solidFill>
                <a:highlight>
                  <a:srgbClr val="1E1F22"/>
                </a:highlight>
                <a:latin typeface="Courier New"/>
                <a:ea typeface="Courier New"/>
                <a:cs typeface="Courier New"/>
                <a:sym typeface="Courier New"/>
              </a:rPr>
              <a:t>]</a:t>
            </a:r>
            <a:r>
              <a:rPr lang="en" sz="1000">
                <a:solidFill>
                  <a:srgbClr val="CF8E6D"/>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 Sales: </a:t>
            </a:r>
            <a:r>
              <a:rPr lang="en" sz="1000">
                <a:solidFill>
                  <a:srgbClr val="CF8E6D"/>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row[</a:t>
            </a:r>
            <a:r>
              <a:rPr lang="en" sz="1000">
                <a:solidFill>
                  <a:srgbClr val="6AAB73"/>
                </a:solidFill>
                <a:highlight>
                  <a:srgbClr val="1E1F22"/>
                </a:highlight>
                <a:latin typeface="Courier New"/>
                <a:ea typeface="Courier New"/>
                <a:cs typeface="Courier New"/>
                <a:sym typeface="Courier New"/>
              </a:rPr>
              <a:t>'sales'</a:t>
            </a:r>
            <a:r>
              <a:rPr lang="en" sz="1000">
                <a:solidFill>
                  <a:srgbClr val="BCBEC4"/>
                </a:solidFill>
                <a:highlight>
                  <a:srgbClr val="1E1F22"/>
                </a:highlight>
                <a:latin typeface="Courier New"/>
                <a:ea typeface="Courier New"/>
                <a:cs typeface="Courier New"/>
                <a:sym typeface="Courier New"/>
              </a:rPr>
              <a:t>]</a:t>
            </a:r>
            <a:r>
              <a:rPr lang="en" sz="1000">
                <a:solidFill>
                  <a:srgbClr val="CF8E6D"/>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monthly_sales()</a:t>
            </a:r>
            <a:endParaRPr/>
          </a:p>
        </p:txBody>
      </p:sp>
      <p:sp>
        <p:nvSpPr>
          <p:cNvPr id="457" name="Google Shape;457;p52"/>
          <p:cNvSpPr txBox="1"/>
          <p:nvPr/>
        </p:nvSpPr>
        <p:spPr>
          <a:xfrm>
            <a:off x="2010950" y="3384900"/>
            <a:ext cx="3819900" cy="11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CF8E6D"/>
                </a:solidFill>
                <a:highlight>
                  <a:srgbClr val="1E1F22"/>
                </a:highlight>
                <a:latin typeface="Courier New"/>
                <a:ea typeface="Courier New"/>
                <a:cs typeface="Courier New"/>
                <a:sym typeface="Courier New"/>
              </a:rPr>
              <a:t>def </a:t>
            </a:r>
            <a:r>
              <a:rPr lang="en" sz="1000">
                <a:solidFill>
                  <a:srgbClr val="56A8F5"/>
                </a:solidFill>
                <a:highlight>
                  <a:srgbClr val="1E1F22"/>
                </a:highlight>
                <a:latin typeface="Courier New"/>
                <a:ea typeface="Courier New"/>
                <a:cs typeface="Courier New"/>
                <a:sym typeface="Courier New"/>
              </a:rPr>
              <a:t>total_sales</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data = read_data()</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sales = [</a:t>
            </a:r>
            <a:r>
              <a:rPr lang="en" sz="1000">
                <a:solidFill>
                  <a:srgbClr val="8888C6"/>
                </a:solidFill>
                <a:highlight>
                  <a:srgbClr val="1E1F22"/>
                </a:highlight>
                <a:latin typeface="Courier New"/>
                <a:ea typeface="Courier New"/>
                <a:cs typeface="Courier New"/>
                <a:sym typeface="Courier New"/>
              </a:rPr>
              <a:t>int</a:t>
            </a:r>
            <a:r>
              <a:rPr lang="en" sz="1000">
                <a:solidFill>
                  <a:srgbClr val="BCBEC4"/>
                </a:solidFill>
                <a:highlight>
                  <a:srgbClr val="1E1F22"/>
                </a:highlight>
                <a:latin typeface="Courier New"/>
                <a:ea typeface="Courier New"/>
                <a:cs typeface="Courier New"/>
                <a:sym typeface="Courier New"/>
              </a:rPr>
              <a:t>(row[</a:t>
            </a:r>
            <a:r>
              <a:rPr lang="en" sz="1000">
                <a:solidFill>
                  <a:srgbClr val="6AAB73"/>
                </a:solidFill>
                <a:highlight>
                  <a:srgbClr val="1E1F22"/>
                </a:highlight>
                <a:latin typeface="Courier New"/>
                <a:ea typeface="Courier New"/>
                <a:cs typeface="Courier New"/>
                <a:sym typeface="Courier New"/>
              </a:rPr>
              <a:t>'sales'</a:t>
            </a:r>
            <a:r>
              <a:rPr lang="en" sz="1000">
                <a:solidFill>
                  <a:srgbClr val="BCBEC4"/>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for </a:t>
            </a:r>
            <a:r>
              <a:rPr lang="en" sz="1000">
                <a:solidFill>
                  <a:srgbClr val="BCBEC4"/>
                </a:solidFill>
                <a:highlight>
                  <a:srgbClr val="1E1F22"/>
                </a:highlight>
                <a:latin typeface="Courier New"/>
                <a:ea typeface="Courier New"/>
                <a:cs typeface="Courier New"/>
                <a:sym typeface="Courier New"/>
              </a:rPr>
              <a:t>row </a:t>
            </a:r>
            <a:r>
              <a:rPr lang="en" sz="1000">
                <a:solidFill>
                  <a:srgbClr val="CF8E6D"/>
                </a:solidFill>
                <a:highlight>
                  <a:srgbClr val="1E1F22"/>
                </a:highlight>
                <a:latin typeface="Courier New"/>
                <a:ea typeface="Courier New"/>
                <a:cs typeface="Courier New"/>
                <a:sym typeface="Courier New"/>
              </a:rPr>
              <a:t>in </a:t>
            </a:r>
            <a:r>
              <a:rPr lang="en" sz="1000">
                <a:solidFill>
                  <a:srgbClr val="BCBEC4"/>
                </a:solidFill>
                <a:highlight>
                  <a:srgbClr val="1E1F22"/>
                </a:highlight>
                <a:latin typeface="Courier New"/>
                <a:ea typeface="Courier New"/>
                <a:cs typeface="Courier New"/>
                <a:sym typeface="Courier New"/>
              </a:rPr>
              <a:t>data]</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total = </a:t>
            </a:r>
            <a:r>
              <a:rPr lang="en" sz="1000">
                <a:solidFill>
                  <a:srgbClr val="8888C6"/>
                </a:solidFill>
                <a:highlight>
                  <a:srgbClr val="1E1F22"/>
                </a:highlight>
                <a:latin typeface="Courier New"/>
                <a:ea typeface="Courier New"/>
                <a:cs typeface="Courier New"/>
                <a:sym typeface="Courier New"/>
              </a:rPr>
              <a:t>sum</a:t>
            </a:r>
            <a:r>
              <a:rPr lang="en" sz="1000">
                <a:solidFill>
                  <a:srgbClr val="BCBEC4"/>
                </a:solidFill>
                <a:highlight>
                  <a:srgbClr val="1E1F22"/>
                </a:highlight>
                <a:latin typeface="Courier New"/>
                <a:ea typeface="Courier New"/>
                <a:cs typeface="Courier New"/>
                <a:sym typeface="Courier New"/>
              </a:rPr>
              <a:t>(sales)</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f'Total sales: </a:t>
            </a:r>
            <a:r>
              <a:rPr lang="en" sz="1000">
                <a:solidFill>
                  <a:srgbClr val="CF8E6D"/>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total</a:t>
            </a:r>
            <a:r>
              <a:rPr lang="en" sz="1000">
                <a:solidFill>
                  <a:srgbClr val="CF8E6D"/>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CF8E6D"/>
                </a:solidFill>
                <a:highlight>
                  <a:srgbClr val="1E1F22"/>
                </a:highlight>
                <a:latin typeface="Courier New"/>
                <a:ea typeface="Courier New"/>
                <a:cs typeface="Courier New"/>
                <a:sym typeface="Courier New"/>
              </a:rPr>
              <a:t>   return </a:t>
            </a:r>
            <a:r>
              <a:rPr lang="en" sz="1000">
                <a:solidFill>
                  <a:srgbClr val="BCBEC4"/>
                </a:solidFill>
                <a:highlight>
                  <a:srgbClr val="1E1F22"/>
                </a:highlight>
                <a:latin typeface="Courier New"/>
                <a:ea typeface="Courier New"/>
                <a:cs typeface="Courier New"/>
                <a:sym typeface="Courier New"/>
              </a:rPr>
              <a:t>total</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total_sales()</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2500">
              <a:solidFill>
                <a:schemeClr val="lt1"/>
              </a:solidFill>
              <a:latin typeface="DM Sans"/>
              <a:ea typeface="DM Sans"/>
              <a:cs typeface="DM Sans"/>
              <a:sym typeface="DM Sans"/>
            </a:endParaRPr>
          </a:p>
        </p:txBody>
      </p:sp>
      <p:sp>
        <p:nvSpPr>
          <p:cNvPr id="458" name="Google Shape;458;p52"/>
          <p:cNvSpPr txBox="1"/>
          <p:nvPr/>
        </p:nvSpPr>
        <p:spPr>
          <a:xfrm>
            <a:off x="441800" y="1138650"/>
            <a:ext cx="25287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DM Sans"/>
                <a:ea typeface="DM Sans"/>
                <a:cs typeface="DM Sans"/>
                <a:sym typeface="DM Sans"/>
              </a:rPr>
              <a:t>Reading</a:t>
            </a:r>
            <a:r>
              <a:rPr lang="en" sz="1000">
                <a:solidFill>
                  <a:schemeClr val="lt1"/>
                </a:solidFill>
                <a:latin typeface="DM Sans"/>
                <a:ea typeface="DM Sans"/>
                <a:cs typeface="DM Sans"/>
                <a:sym typeface="DM Sans"/>
              </a:rPr>
              <a:t> the data from the spreadsheet: </a:t>
            </a:r>
            <a:r>
              <a:rPr lang="en" sz="2500">
                <a:solidFill>
                  <a:schemeClr val="lt1"/>
                </a:solidFill>
                <a:latin typeface="DM Sans"/>
                <a:ea typeface="DM Sans"/>
                <a:cs typeface="DM Sans"/>
                <a:sym typeface="DM Sans"/>
              </a:rPr>
              <a:t> </a:t>
            </a:r>
            <a:endParaRPr sz="2500">
              <a:solidFill>
                <a:schemeClr val="lt1"/>
              </a:solidFill>
              <a:latin typeface="DM Sans"/>
              <a:ea typeface="DM Sans"/>
              <a:cs typeface="DM Sans"/>
              <a:sym typeface="DM Sans"/>
            </a:endParaRPr>
          </a:p>
        </p:txBody>
      </p:sp>
      <p:sp>
        <p:nvSpPr>
          <p:cNvPr id="459" name="Google Shape;459;p52"/>
          <p:cNvSpPr txBox="1"/>
          <p:nvPr/>
        </p:nvSpPr>
        <p:spPr>
          <a:xfrm>
            <a:off x="4134300" y="1387650"/>
            <a:ext cx="40137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DM Sans"/>
                <a:ea typeface="DM Sans"/>
                <a:cs typeface="DM Sans"/>
                <a:sym typeface="DM Sans"/>
              </a:rPr>
              <a:t>Showing the sales from each month in a single list: </a:t>
            </a:r>
            <a:endParaRPr sz="1000">
              <a:solidFill>
                <a:schemeClr val="lt1"/>
              </a:solidFill>
              <a:latin typeface="DM Sans"/>
              <a:ea typeface="DM Sans"/>
              <a:cs typeface="DM Sans"/>
              <a:sym typeface="DM Sans"/>
            </a:endParaRPr>
          </a:p>
        </p:txBody>
      </p:sp>
      <p:sp>
        <p:nvSpPr>
          <p:cNvPr id="460" name="Google Shape;460;p52"/>
          <p:cNvSpPr txBox="1"/>
          <p:nvPr/>
        </p:nvSpPr>
        <p:spPr>
          <a:xfrm>
            <a:off x="2010950" y="3062900"/>
            <a:ext cx="40137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DM Sans"/>
                <a:ea typeface="DM Sans"/>
                <a:cs typeface="DM Sans"/>
                <a:sym typeface="DM Sans"/>
              </a:rPr>
              <a:t>Outputting the total sales across all months</a:t>
            </a:r>
            <a:r>
              <a:rPr lang="en" sz="1000">
                <a:solidFill>
                  <a:schemeClr val="lt1"/>
                </a:solidFill>
                <a:latin typeface="DM Sans"/>
                <a:ea typeface="DM Sans"/>
                <a:cs typeface="DM Sans"/>
                <a:sym typeface="DM Sans"/>
              </a:rPr>
              <a:t>: </a:t>
            </a:r>
            <a:endParaRPr sz="1000">
              <a:solidFill>
                <a:schemeClr val="lt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3"/>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6" name="Google Shape;466;p53"/>
          <p:cNvSpPr txBox="1"/>
          <p:nvPr>
            <p:ph type="title"/>
          </p:nvPr>
        </p:nvSpPr>
        <p:spPr>
          <a:xfrm>
            <a:off x="365700" y="593498"/>
            <a:ext cx="8412600" cy="7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OUTPUT PRINTED FOR REQUIRED TASKS USING SALES.CSV</a:t>
            </a:r>
            <a:endParaRPr sz="2300"/>
          </a:p>
        </p:txBody>
      </p:sp>
      <p:sp>
        <p:nvSpPr>
          <p:cNvPr id="467" name="Google Shape;467;p53"/>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SPREADSHEET ANALYSIS</a:t>
            </a:r>
            <a:endParaRPr/>
          </a:p>
        </p:txBody>
      </p:sp>
      <p:sp>
        <p:nvSpPr>
          <p:cNvPr id="468" name="Google Shape;468;p53"/>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4</a:t>
            </a:r>
            <a:endParaRPr/>
          </a:p>
        </p:txBody>
      </p:sp>
      <p:sp>
        <p:nvSpPr>
          <p:cNvPr id="469" name="Google Shape;469;p53"/>
          <p:cNvSpPr txBox="1"/>
          <p:nvPr/>
        </p:nvSpPr>
        <p:spPr>
          <a:xfrm>
            <a:off x="365700" y="1324900"/>
            <a:ext cx="3000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Total sales: 45542</a:t>
            </a:r>
            <a:endParaRPr/>
          </a:p>
          <a:p>
            <a:pPr indent="0" lvl="0" marL="0" rtl="0" algn="l">
              <a:spcBef>
                <a:spcPts val="0"/>
              </a:spcBef>
              <a:spcAft>
                <a:spcPts val="0"/>
              </a:spcAft>
              <a:buNone/>
            </a:pPr>
            <a:r>
              <a:rPr lang="en"/>
              <a:t>Month: jan, Sales: 6226</a:t>
            </a:r>
            <a:endParaRPr/>
          </a:p>
          <a:p>
            <a:pPr indent="0" lvl="0" marL="0" rtl="0" algn="l">
              <a:spcBef>
                <a:spcPts val="0"/>
              </a:spcBef>
              <a:spcAft>
                <a:spcPts val="0"/>
              </a:spcAft>
              <a:buNone/>
            </a:pPr>
            <a:r>
              <a:rPr lang="en"/>
              <a:t>Month: feb, Sales: 1521</a:t>
            </a:r>
            <a:endParaRPr/>
          </a:p>
          <a:p>
            <a:pPr indent="0" lvl="0" marL="0" rtl="0" algn="l">
              <a:spcBef>
                <a:spcPts val="0"/>
              </a:spcBef>
              <a:spcAft>
                <a:spcPts val="0"/>
              </a:spcAft>
              <a:buNone/>
            </a:pPr>
            <a:r>
              <a:rPr lang="en"/>
              <a:t>Month: mar, Sales: 1842</a:t>
            </a:r>
            <a:endParaRPr/>
          </a:p>
          <a:p>
            <a:pPr indent="0" lvl="0" marL="0" rtl="0" algn="l">
              <a:spcBef>
                <a:spcPts val="0"/>
              </a:spcBef>
              <a:spcAft>
                <a:spcPts val="0"/>
              </a:spcAft>
              <a:buNone/>
            </a:pPr>
            <a:r>
              <a:rPr lang="en"/>
              <a:t>Month: apr, Sales: 2051</a:t>
            </a:r>
            <a:endParaRPr/>
          </a:p>
          <a:p>
            <a:pPr indent="0" lvl="0" marL="0" rtl="0" algn="l">
              <a:spcBef>
                <a:spcPts val="0"/>
              </a:spcBef>
              <a:spcAft>
                <a:spcPts val="0"/>
              </a:spcAft>
              <a:buNone/>
            </a:pPr>
            <a:r>
              <a:rPr lang="en"/>
              <a:t>Month: may, Sales: 1728</a:t>
            </a:r>
            <a:endParaRPr/>
          </a:p>
          <a:p>
            <a:pPr indent="0" lvl="0" marL="0" rtl="0" algn="l">
              <a:spcBef>
                <a:spcPts val="0"/>
              </a:spcBef>
              <a:spcAft>
                <a:spcPts val="0"/>
              </a:spcAft>
              <a:buNone/>
            </a:pPr>
            <a:r>
              <a:rPr lang="en"/>
              <a:t>Month: jun, Sales: 2138</a:t>
            </a:r>
            <a:endParaRPr/>
          </a:p>
          <a:p>
            <a:pPr indent="0" lvl="0" marL="0" rtl="0" algn="l">
              <a:spcBef>
                <a:spcPts val="0"/>
              </a:spcBef>
              <a:spcAft>
                <a:spcPts val="0"/>
              </a:spcAft>
              <a:buNone/>
            </a:pPr>
            <a:r>
              <a:rPr lang="en"/>
              <a:t>Month: jul, Sales: 7479</a:t>
            </a:r>
            <a:endParaRPr/>
          </a:p>
          <a:p>
            <a:pPr indent="0" lvl="0" marL="0" rtl="0" algn="l">
              <a:spcBef>
                <a:spcPts val="0"/>
              </a:spcBef>
              <a:spcAft>
                <a:spcPts val="0"/>
              </a:spcAft>
              <a:buNone/>
            </a:pPr>
            <a:r>
              <a:rPr lang="en"/>
              <a:t>Month: aug, Sales: 4434</a:t>
            </a:r>
            <a:endParaRPr/>
          </a:p>
          <a:p>
            <a:pPr indent="0" lvl="0" marL="0" rtl="0" algn="l">
              <a:spcBef>
                <a:spcPts val="0"/>
              </a:spcBef>
              <a:spcAft>
                <a:spcPts val="0"/>
              </a:spcAft>
              <a:buNone/>
            </a:pPr>
            <a:r>
              <a:rPr lang="en"/>
              <a:t>Month: sep, Sales: 3615</a:t>
            </a:r>
            <a:endParaRPr/>
          </a:p>
          <a:p>
            <a:pPr indent="0" lvl="0" marL="0" rtl="0" algn="l">
              <a:spcBef>
                <a:spcPts val="0"/>
              </a:spcBef>
              <a:spcAft>
                <a:spcPts val="0"/>
              </a:spcAft>
              <a:buNone/>
            </a:pPr>
            <a:r>
              <a:rPr lang="en"/>
              <a:t>Month: oct, Sales: 5472</a:t>
            </a:r>
            <a:endParaRPr/>
          </a:p>
          <a:p>
            <a:pPr indent="0" lvl="0" marL="0" rtl="0" algn="l">
              <a:spcBef>
                <a:spcPts val="0"/>
              </a:spcBef>
              <a:spcAft>
                <a:spcPts val="0"/>
              </a:spcAft>
              <a:buNone/>
            </a:pPr>
            <a:r>
              <a:rPr lang="en"/>
              <a:t>Month: nov, Sales: 7224</a:t>
            </a:r>
            <a:endParaRPr/>
          </a:p>
          <a:p>
            <a:pPr indent="0" lvl="0" marL="0" rtl="0" algn="l">
              <a:spcBef>
                <a:spcPts val="0"/>
              </a:spcBef>
              <a:spcAft>
                <a:spcPts val="0"/>
              </a:spcAft>
              <a:buNone/>
            </a:pPr>
            <a:r>
              <a:rPr lang="en"/>
              <a:t>Month: dec, Sales: 1812</a:t>
            </a:r>
            <a:endParaRPr/>
          </a:p>
        </p:txBody>
      </p:sp>
      <p:pic>
        <p:nvPicPr>
          <p:cNvPr id="470" name="Google Shape;470;p53"/>
          <p:cNvPicPr preferRelativeResize="0"/>
          <p:nvPr/>
        </p:nvPicPr>
        <p:blipFill>
          <a:blip r:embed="rId3">
            <a:alphaModFix/>
          </a:blip>
          <a:stretch>
            <a:fillRect/>
          </a:stretch>
        </p:blipFill>
        <p:spPr>
          <a:xfrm>
            <a:off x="4447725" y="1415900"/>
            <a:ext cx="1929050" cy="2804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4"/>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6" name="Google Shape;476;p54"/>
          <p:cNvSpPr txBox="1"/>
          <p:nvPr>
            <p:ph type="title"/>
          </p:nvPr>
        </p:nvSpPr>
        <p:spPr>
          <a:xfrm>
            <a:off x="365700" y="363448"/>
            <a:ext cx="8412600" cy="7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CODE </a:t>
            </a:r>
            <a:r>
              <a:rPr lang="en" sz="2800"/>
              <a:t>EXTENSIONS</a:t>
            </a:r>
            <a:r>
              <a:rPr lang="en" sz="2800"/>
              <a:t> USING SALES.CSV</a:t>
            </a:r>
            <a:endParaRPr sz="2800"/>
          </a:p>
        </p:txBody>
      </p:sp>
      <p:sp>
        <p:nvSpPr>
          <p:cNvPr id="477" name="Google Shape;477;p54"/>
          <p:cNvSpPr txBox="1"/>
          <p:nvPr>
            <p:ph idx="1" type="subTitle"/>
          </p:nvPr>
        </p:nvSpPr>
        <p:spPr>
          <a:xfrm>
            <a:off x="441788" y="223575"/>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SPREADSHEET ANALYSIS</a:t>
            </a:r>
            <a:endParaRPr/>
          </a:p>
        </p:txBody>
      </p:sp>
      <p:sp>
        <p:nvSpPr>
          <p:cNvPr id="478" name="Google Shape;478;p54"/>
          <p:cNvSpPr txBox="1"/>
          <p:nvPr>
            <p:ph idx="2" type="subTitle"/>
          </p:nvPr>
        </p:nvSpPr>
        <p:spPr>
          <a:xfrm>
            <a:off x="2826513" y="223575"/>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4</a:t>
            </a:r>
            <a:endParaRPr/>
          </a:p>
        </p:txBody>
      </p:sp>
      <p:sp>
        <p:nvSpPr>
          <p:cNvPr id="479" name="Google Shape;479;p54"/>
          <p:cNvSpPr txBox="1"/>
          <p:nvPr/>
        </p:nvSpPr>
        <p:spPr>
          <a:xfrm>
            <a:off x="64550" y="1002100"/>
            <a:ext cx="341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t>Percentage</a:t>
            </a:r>
            <a:r>
              <a:rPr lang="en" sz="1200" u="sng"/>
              <a:t> Difference by Inputting Two Dates:</a:t>
            </a:r>
            <a:endParaRPr sz="1200" u="sng"/>
          </a:p>
        </p:txBody>
      </p:sp>
      <p:sp>
        <p:nvSpPr>
          <p:cNvPr id="480" name="Google Shape;480;p54"/>
          <p:cNvSpPr txBox="1"/>
          <p:nvPr/>
        </p:nvSpPr>
        <p:spPr>
          <a:xfrm>
            <a:off x="64550" y="3424550"/>
            <a:ext cx="411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t>Print Month on Month Percentage Differences:</a:t>
            </a:r>
            <a:endParaRPr sz="1200" u="sng"/>
          </a:p>
        </p:txBody>
      </p:sp>
      <p:sp>
        <p:nvSpPr>
          <p:cNvPr id="481" name="Google Shape;481;p54"/>
          <p:cNvSpPr txBox="1"/>
          <p:nvPr/>
        </p:nvSpPr>
        <p:spPr>
          <a:xfrm>
            <a:off x="64550" y="1297550"/>
            <a:ext cx="93852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CF8E6D"/>
                </a:solidFill>
                <a:highlight>
                  <a:srgbClr val="1E1F22"/>
                </a:highlight>
                <a:latin typeface="Courier New"/>
                <a:ea typeface="Courier New"/>
                <a:cs typeface="Courier New"/>
                <a:sym typeface="Courier New"/>
              </a:rPr>
              <a:t>def </a:t>
            </a:r>
            <a:r>
              <a:rPr lang="en" sz="1000">
                <a:solidFill>
                  <a:srgbClr val="56A8F5"/>
                </a:solidFill>
                <a:highlight>
                  <a:srgbClr val="1E1F22"/>
                </a:highlight>
                <a:latin typeface="Courier New"/>
                <a:ea typeface="Courier New"/>
                <a:cs typeface="Courier New"/>
                <a:sym typeface="Courier New"/>
              </a:rPr>
              <a:t>percentage_difference</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data = read_data()</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sales_by_month = {row[</a:t>
            </a:r>
            <a:r>
              <a:rPr lang="en" sz="1000">
                <a:solidFill>
                  <a:srgbClr val="6AAB73"/>
                </a:solidFill>
                <a:highlight>
                  <a:srgbClr val="1E1F22"/>
                </a:highlight>
                <a:latin typeface="Courier New"/>
                <a:ea typeface="Courier New"/>
                <a:cs typeface="Courier New"/>
                <a:sym typeface="Courier New"/>
              </a:rPr>
              <a:t>'month'</a:t>
            </a:r>
            <a:r>
              <a:rPr lang="en" sz="1000">
                <a:solidFill>
                  <a:srgbClr val="BCBEC4"/>
                </a:solidFill>
                <a:highlight>
                  <a:srgbClr val="1E1F22"/>
                </a:highlight>
                <a:latin typeface="Courier New"/>
                <a:ea typeface="Courier New"/>
                <a:cs typeface="Courier New"/>
                <a:sym typeface="Courier New"/>
              </a:rPr>
              <a:t>].lower(): </a:t>
            </a:r>
            <a:r>
              <a:rPr lang="en" sz="1000">
                <a:solidFill>
                  <a:srgbClr val="8888C6"/>
                </a:solidFill>
                <a:highlight>
                  <a:srgbClr val="1E1F22"/>
                </a:highlight>
                <a:latin typeface="Courier New"/>
                <a:ea typeface="Courier New"/>
                <a:cs typeface="Courier New"/>
                <a:sym typeface="Courier New"/>
              </a:rPr>
              <a:t>int</a:t>
            </a:r>
            <a:r>
              <a:rPr lang="en" sz="1000">
                <a:solidFill>
                  <a:srgbClr val="BCBEC4"/>
                </a:solidFill>
                <a:highlight>
                  <a:srgbClr val="1E1F22"/>
                </a:highlight>
                <a:latin typeface="Courier New"/>
                <a:ea typeface="Courier New"/>
                <a:cs typeface="Courier New"/>
                <a:sym typeface="Courier New"/>
              </a:rPr>
              <a:t>(row[</a:t>
            </a:r>
            <a:r>
              <a:rPr lang="en" sz="1000">
                <a:solidFill>
                  <a:srgbClr val="6AAB73"/>
                </a:solidFill>
                <a:highlight>
                  <a:srgbClr val="1E1F22"/>
                </a:highlight>
                <a:latin typeface="Courier New"/>
                <a:ea typeface="Courier New"/>
                <a:cs typeface="Courier New"/>
                <a:sym typeface="Courier New"/>
              </a:rPr>
              <a:t>'sales'</a:t>
            </a:r>
            <a:r>
              <a:rPr lang="en" sz="1000">
                <a:solidFill>
                  <a:srgbClr val="BCBEC4"/>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for </a:t>
            </a:r>
            <a:r>
              <a:rPr lang="en" sz="1000">
                <a:solidFill>
                  <a:srgbClr val="BCBEC4"/>
                </a:solidFill>
                <a:highlight>
                  <a:srgbClr val="1E1F22"/>
                </a:highlight>
                <a:latin typeface="Courier New"/>
                <a:ea typeface="Courier New"/>
                <a:cs typeface="Courier New"/>
                <a:sym typeface="Courier New"/>
              </a:rPr>
              <a:t>row </a:t>
            </a:r>
            <a:r>
              <a:rPr lang="en" sz="1000">
                <a:solidFill>
                  <a:srgbClr val="CF8E6D"/>
                </a:solidFill>
                <a:highlight>
                  <a:srgbClr val="1E1F22"/>
                </a:highlight>
                <a:latin typeface="Courier New"/>
                <a:ea typeface="Courier New"/>
                <a:cs typeface="Courier New"/>
                <a:sym typeface="Courier New"/>
              </a:rPr>
              <a:t>in </a:t>
            </a:r>
            <a:r>
              <a:rPr lang="en" sz="1000">
                <a:solidFill>
                  <a:srgbClr val="BCBEC4"/>
                </a:solidFill>
                <a:highlight>
                  <a:srgbClr val="1E1F22"/>
                </a:highlight>
                <a:latin typeface="Courier New"/>
                <a:ea typeface="Courier New"/>
                <a:cs typeface="Courier New"/>
                <a:sym typeface="Courier New"/>
              </a:rPr>
              <a:t>data}</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month1 = </a:t>
            </a:r>
            <a:r>
              <a:rPr lang="en" sz="1000">
                <a:solidFill>
                  <a:srgbClr val="8888C6"/>
                </a:solidFill>
                <a:highlight>
                  <a:srgbClr val="1E1F22"/>
                </a:highlight>
                <a:latin typeface="Courier New"/>
                <a:ea typeface="Courier New"/>
                <a:cs typeface="Courier New"/>
                <a:sym typeface="Courier New"/>
              </a:rPr>
              <a:t>input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"Enter a month (e.g., jan): "</a:t>
            </a:r>
            <a:r>
              <a:rPr lang="en" sz="1000">
                <a:solidFill>
                  <a:srgbClr val="BCBEC4"/>
                </a:solidFill>
                <a:highlight>
                  <a:srgbClr val="1E1F22"/>
                </a:highlight>
                <a:latin typeface="Courier New"/>
                <a:ea typeface="Courier New"/>
                <a:cs typeface="Courier New"/>
                <a:sym typeface="Courier New"/>
              </a:rPr>
              <a:t>).lower()</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month2 = </a:t>
            </a:r>
            <a:r>
              <a:rPr lang="en" sz="1000">
                <a:solidFill>
                  <a:srgbClr val="8888C6"/>
                </a:solidFill>
                <a:highlight>
                  <a:srgbClr val="1E1F22"/>
                </a:highlight>
                <a:latin typeface="Courier New"/>
                <a:ea typeface="Courier New"/>
                <a:cs typeface="Courier New"/>
                <a:sym typeface="Courier New"/>
              </a:rPr>
              <a:t>input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"Enter another month you want to compare the first months sales against (e.g., feb): "</a:t>
            </a:r>
            <a:r>
              <a:rPr lang="en" sz="1000">
                <a:solidFill>
                  <a:srgbClr val="BCBEC4"/>
                </a:solidFill>
                <a:highlight>
                  <a:srgbClr val="1E1F22"/>
                </a:highlight>
                <a:latin typeface="Courier New"/>
                <a:ea typeface="Courier New"/>
                <a:cs typeface="Courier New"/>
                <a:sym typeface="Courier New"/>
              </a:rPr>
              <a:t>).lower()</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sales1 = sales_by_month[month1]</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sales2 = sales_by_month[month2]</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percentage_difference = </a:t>
            </a:r>
            <a:r>
              <a:rPr lang="en" sz="1000">
                <a:solidFill>
                  <a:srgbClr val="8888C6"/>
                </a:solidFill>
                <a:highlight>
                  <a:srgbClr val="1E1F22"/>
                </a:highlight>
                <a:latin typeface="Courier New"/>
                <a:ea typeface="Courier New"/>
                <a:cs typeface="Courier New"/>
                <a:sym typeface="Courier New"/>
              </a:rPr>
              <a:t>round</a:t>
            </a:r>
            <a:r>
              <a:rPr lang="en" sz="1000">
                <a:solidFill>
                  <a:srgbClr val="BCBEC4"/>
                </a:solidFill>
                <a:highlight>
                  <a:srgbClr val="1E1F22"/>
                </a:highlight>
                <a:latin typeface="Courier New"/>
                <a:ea typeface="Courier New"/>
                <a:cs typeface="Courier New"/>
                <a:sym typeface="Courier New"/>
              </a:rPr>
              <a:t>(((sales2 - sales1) / sales1) * </a:t>
            </a:r>
            <a:r>
              <a:rPr lang="en" sz="1000">
                <a:solidFill>
                  <a:srgbClr val="2AACB8"/>
                </a:solidFill>
                <a:highlight>
                  <a:srgbClr val="1E1F22"/>
                </a:highlight>
                <a:latin typeface="Courier New"/>
                <a:ea typeface="Courier New"/>
                <a:cs typeface="Courier New"/>
                <a:sym typeface="Courier New"/>
              </a:rPr>
              <a:t>100</a:t>
            </a:r>
            <a:r>
              <a:rPr lang="en" sz="1000">
                <a:solidFill>
                  <a:srgbClr val="BCBEC4"/>
                </a:solidFill>
                <a:highlight>
                  <a:srgbClr val="1E1F22"/>
                </a:highlight>
                <a:latin typeface="Courier New"/>
                <a:ea typeface="Courier New"/>
                <a:cs typeface="Courier New"/>
                <a:sym typeface="Courier New"/>
              </a:rPr>
              <a:t>,</a:t>
            </a:r>
            <a:r>
              <a:rPr lang="en" sz="1000">
                <a:solidFill>
                  <a:srgbClr val="2AACB8"/>
                </a:solidFill>
                <a:highlight>
                  <a:srgbClr val="1E1F22"/>
                </a:highlight>
                <a:latin typeface="Courier New"/>
                <a:ea typeface="Courier New"/>
                <a:cs typeface="Courier New"/>
                <a:sym typeface="Courier New"/>
              </a:rPr>
              <a:t>2</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f"Sales in </a:t>
            </a:r>
            <a:r>
              <a:rPr lang="en" sz="1000">
                <a:solidFill>
                  <a:srgbClr val="CF8E6D"/>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month1</a:t>
            </a:r>
            <a:r>
              <a:rPr lang="en" sz="1000">
                <a:solidFill>
                  <a:srgbClr val="CF8E6D"/>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sales1</a:t>
            </a:r>
            <a:r>
              <a:rPr lang="en" sz="1000">
                <a:solidFill>
                  <a:srgbClr val="CF8E6D"/>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f"Sales in </a:t>
            </a:r>
            <a:r>
              <a:rPr lang="en" sz="1000">
                <a:solidFill>
                  <a:srgbClr val="CF8E6D"/>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month2</a:t>
            </a:r>
            <a:r>
              <a:rPr lang="en" sz="1000">
                <a:solidFill>
                  <a:srgbClr val="CF8E6D"/>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sales2</a:t>
            </a:r>
            <a:r>
              <a:rPr lang="en" sz="1000">
                <a:solidFill>
                  <a:srgbClr val="CF8E6D"/>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f"Percentage difference in sales between </a:t>
            </a:r>
            <a:r>
              <a:rPr lang="en" sz="1000">
                <a:solidFill>
                  <a:srgbClr val="CF8E6D"/>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month1</a:t>
            </a:r>
            <a:r>
              <a:rPr lang="en" sz="1000">
                <a:solidFill>
                  <a:srgbClr val="CF8E6D"/>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 and </a:t>
            </a:r>
            <a:r>
              <a:rPr lang="en" sz="1000">
                <a:solidFill>
                  <a:srgbClr val="CF8E6D"/>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month2</a:t>
            </a:r>
            <a:r>
              <a:rPr lang="en" sz="1000">
                <a:solidFill>
                  <a:srgbClr val="CF8E6D"/>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percentage_difference</a:t>
            </a:r>
            <a:r>
              <a:rPr lang="en" sz="1000">
                <a:solidFill>
                  <a:srgbClr val="CF8E6D"/>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percentage_difference()</a:t>
            </a:r>
            <a:endParaRPr sz="1000">
              <a:solidFill>
                <a:srgbClr val="BCBEC4"/>
              </a:solidFill>
              <a:highlight>
                <a:srgbClr val="1E1F22"/>
              </a:highlight>
              <a:latin typeface="Courier New"/>
              <a:ea typeface="Courier New"/>
              <a:cs typeface="Courier New"/>
              <a:sym typeface="Courier New"/>
            </a:endParaRPr>
          </a:p>
        </p:txBody>
      </p:sp>
      <p:sp>
        <p:nvSpPr>
          <p:cNvPr id="482" name="Google Shape;482;p54"/>
          <p:cNvSpPr txBox="1"/>
          <p:nvPr/>
        </p:nvSpPr>
        <p:spPr>
          <a:xfrm>
            <a:off x="3421825" y="3271150"/>
            <a:ext cx="5132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CF8E6D"/>
                </a:solidFill>
                <a:highlight>
                  <a:srgbClr val="1E1F22"/>
                </a:highlight>
                <a:latin typeface="Courier New"/>
                <a:ea typeface="Courier New"/>
                <a:cs typeface="Courier New"/>
                <a:sym typeface="Courier New"/>
              </a:rPr>
              <a:t>def </a:t>
            </a:r>
            <a:r>
              <a:rPr lang="en" sz="1000">
                <a:solidFill>
                  <a:srgbClr val="56A8F5"/>
                </a:solidFill>
                <a:highlight>
                  <a:srgbClr val="1E1F22"/>
                </a:highlight>
                <a:latin typeface="Courier New"/>
                <a:ea typeface="Courier New"/>
                <a:cs typeface="Courier New"/>
                <a:sym typeface="Courier New"/>
              </a:rPr>
              <a:t>change_percent</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data = read_data()</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sales = [</a:t>
            </a:r>
            <a:r>
              <a:rPr lang="en" sz="1000">
                <a:solidFill>
                  <a:srgbClr val="8888C6"/>
                </a:solidFill>
                <a:highlight>
                  <a:srgbClr val="1E1F22"/>
                </a:highlight>
                <a:latin typeface="Courier New"/>
                <a:ea typeface="Courier New"/>
                <a:cs typeface="Courier New"/>
                <a:sym typeface="Courier New"/>
              </a:rPr>
              <a:t>int</a:t>
            </a:r>
            <a:r>
              <a:rPr lang="en" sz="1000">
                <a:solidFill>
                  <a:srgbClr val="BCBEC4"/>
                </a:solidFill>
                <a:highlight>
                  <a:srgbClr val="1E1F22"/>
                </a:highlight>
                <a:latin typeface="Courier New"/>
                <a:ea typeface="Courier New"/>
                <a:cs typeface="Courier New"/>
                <a:sym typeface="Courier New"/>
              </a:rPr>
              <a:t>(row[</a:t>
            </a:r>
            <a:r>
              <a:rPr lang="en" sz="1000">
                <a:solidFill>
                  <a:srgbClr val="6AAB73"/>
                </a:solidFill>
                <a:highlight>
                  <a:srgbClr val="1E1F22"/>
                </a:highlight>
                <a:latin typeface="Courier New"/>
                <a:ea typeface="Courier New"/>
                <a:cs typeface="Courier New"/>
                <a:sym typeface="Courier New"/>
              </a:rPr>
              <a:t>'sales'</a:t>
            </a:r>
            <a:r>
              <a:rPr lang="en" sz="1000">
                <a:solidFill>
                  <a:srgbClr val="BCBEC4"/>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for </a:t>
            </a:r>
            <a:r>
              <a:rPr lang="en" sz="1000">
                <a:solidFill>
                  <a:srgbClr val="BCBEC4"/>
                </a:solidFill>
                <a:highlight>
                  <a:srgbClr val="1E1F22"/>
                </a:highlight>
                <a:latin typeface="Courier New"/>
                <a:ea typeface="Courier New"/>
                <a:cs typeface="Courier New"/>
                <a:sym typeface="Courier New"/>
              </a:rPr>
              <a:t>row </a:t>
            </a:r>
            <a:r>
              <a:rPr lang="en" sz="1000">
                <a:solidFill>
                  <a:srgbClr val="CF8E6D"/>
                </a:solidFill>
                <a:highlight>
                  <a:srgbClr val="1E1F22"/>
                </a:highlight>
                <a:latin typeface="Courier New"/>
                <a:ea typeface="Courier New"/>
                <a:cs typeface="Courier New"/>
                <a:sym typeface="Courier New"/>
              </a:rPr>
              <a:t>in </a:t>
            </a:r>
            <a:r>
              <a:rPr lang="en" sz="1000">
                <a:solidFill>
                  <a:srgbClr val="BCBEC4"/>
                </a:solidFill>
                <a:highlight>
                  <a:srgbClr val="1E1F22"/>
                </a:highlight>
                <a:latin typeface="Courier New"/>
                <a:ea typeface="Courier New"/>
                <a:cs typeface="Courier New"/>
                <a:sym typeface="Courier New"/>
              </a:rPr>
              <a:t>data]</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for </a:t>
            </a:r>
            <a:r>
              <a:rPr lang="en" sz="1000">
                <a:solidFill>
                  <a:srgbClr val="BCBEC4"/>
                </a:solidFill>
                <a:highlight>
                  <a:srgbClr val="1E1F22"/>
                </a:highlight>
                <a:latin typeface="Courier New"/>
                <a:ea typeface="Courier New"/>
                <a:cs typeface="Courier New"/>
                <a:sym typeface="Courier New"/>
              </a:rPr>
              <a:t>i </a:t>
            </a:r>
            <a:r>
              <a:rPr lang="en" sz="1000">
                <a:solidFill>
                  <a:srgbClr val="CF8E6D"/>
                </a:solidFill>
                <a:highlight>
                  <a:srgbClr val="1E1F22"/>
                </a:highlight>
                <a:latin typeface="Courier New"/>
                <a:ea typeface="Courier New"/>
                <a:cs typeface="Courier New"/>
                <a:sym typeface="Courier New"/>
              </a:rPr>
              <a:t>in </a:t>
            </a:r>
            <a:r>
              <a:rPr lang="en" sz="1000">
                <a:solidFill>
                  <a:srgbClr val="8888C6"/>
                </a:solidFill>
                <a:highlight>
                  <a:srgbClr val="1E1F22"/>
                </a:highlight>
                <a:latin typeface="Courier New"/>
                <a:ea typeface="Courier New"/>
                <a:cs typeface="Courier New"/>
                <a:sym typeface="Courier New"/>
              </a:rPr>
              <a:t>range</a:t>
            </a:r>
            <a:r>
              <a:rPr lang="en" sz="1000">
                <a:solidFill>
                  <a:srgbClr val="BCBEC4"/>
                </a:solidFill>
                <a:highlight>
                  <a:srgbClr val="1E1F22"/>
                </a:highlight>
                <a:latin typeface="Courier New"/>
                <a:ea typeface="Courier New"/>
                <a:cs typeface="Courier New"/>
                <a:sym typeface="Courier New"/>
              </a:rPr>
              <a:t>(</a:t>
            </a:r>
            <a:r>
              <a:rPr lang="en" sz="1000">
                <a:solidFill>
                  <a:srgbClr val="8888C6"/>
                </a:solidFill>
                <a:highlight>
                  <a:srgbClr val="1E1F22"/>
                </a:highlight>
                <a:latin typeface="Courier New"/>
                <a:ea typeface="Courier New"/>
                <a:cs typeface="Courier New"/>
                <a:sym typeface="Courier New"/>
              </a:rPr>
              <a:t>len</a:t>
            </a:r>
            <a:r>
              <a:rPr lang="en" sz="1000">
                <a:solidFill>
                  <a:srgbClr val="BCBEC4"/>
                </a:solidFill>
                <a:highlight>
                  <a:srgbClr val="1E1F22"/>
                </a:highlight>
                <a:latin typeface="Courier New"/>
                <a:ea typeface="Courier New"/>
                <a:cs typeface="Courier New"/>
                <a:sym typeface="Courier New"/>
              </a:rPr>
              <a:t>(sales)-</a:t>
            </a:r>
            <a:r>
              <a:rPr lang="en" sz="1000">
                <a:solidFill>
                  <a:srgbClr val="2AACB8"/>
                </a:solidFill>
                <a:highlight>
                  <a:srgbClr val="1E1F22"/>
                </a:highlight>
                <a:latin typeface="Courier New"/>
                <a:ea typeface="Courier New"/>
                <a:cs typeface="Courier New"/>
                <a:sym typeface="Courier New"/>
              </a:rPr>
              <a:t>1</a:t>
            </a:r>
            <a:r>
              <a:rPr lang="en" sz="1000">
                <a:solidFill>
                  <a:srgbClr val="BCBEC4"/>
                </a:solidFill>
                <a:highlight>
                  <a:srgbClr val="1E1F22"/>
                </a:highlight>
                <a:latin typeface="Courier New"/>
                <a:ea typeface="Courier New"/>
                <a:cs typeface="Courier New"/>
                <a:sym typeface="Courier New"/>
              </a:rPr>
              <a:t>):                   </a:t>
            </a:r>
            <a:endParaRPr sz="1000">
              <a:solidFill>
                <a:srgbClr val="7A7E85"/>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7A7E85"/>
                </a:solidFill>
                <a:highlight>
                  <a:srgbClr val="1E1F22"/>
                </a:highlight>
                <a:latin typeface="Courier New"/>
                <a:ea typeface="Courier New"/>
                <a:cs typeface="Courier New"/>
                <a:sym typeface="Courier New"/>
              </a:rPr>
              <a:t>       </a:t>
            </a:r>
            <a:r>
              <a:rPr lang="en" sz="1000">
                <a:solidFill>
                  <a:srgbClr val="BCBEC4"/>
                </a:solidFill>
                <a:highlight>
                  <a:srgbClr val="1E1F22"/>
                </a:highlight>
                <a:latin typeface="Courier New"/>
                <a:ea typeface="Courier New"/>
                <a:cs typeface="Courier New"/>
                <a:sym typeface="Courier New"/>
              </a:rPr>
              <a:t>old = sales[i]                             </a:t>
            </a:r>
            <a:endParaRPr sz="1000">
              <a:solidFill>
                <a:srgbClr val="7A7E85"/>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7A7E85"/>
                </a:solidFill>
                <a:highlight>
                  <a:srgbClr val="1E1F22"/>
                </a:highlight>
                <a:latin typeface="Courier New"/>
                <a:ea typeface="Courier New"/>
                <a:cs typeface="Courier New"/>
                <a:sym typeface="Courier New"/>
              </a:rPr>
              <a:t>       </a:t>
            </a:r>
            <a:r>
              <a:rPr lang="en" sz="1000">
                <a:solidFill>
                  <a:srgbClr val="BCBEC4"/>
                </a:solidFill>
                <a:highlight>
                  <a:srgbClr val="1E1F22"/>
                </a:highlight>
                <a:latin typeface="Courier New"/>
                <a:ea typeface="Courier New"/>
                <a:cs typeface="Courier New"/>
                <a:sym typeface="Courier New"/>
              </a:rPr>
              <a:t>new = sales[i+</a:t>
            </a:r>
            <a:r>
              <a:rPr lang="en" sz="1000">
                <a:solidFill>
                  <a:srgbClr val="2AACB8"/>
                </a:solidFill>
                <a:highlight>
                  <a:srgbClr val="1E1F22"/>
                </a:highlight>
                <a:latin typeface="Courier New"/>
                <a:ea typeface="Courier New"/>
                <a:cs typeface="Courier New"/>
                <a:sym typeface="Courier New"/>
              </a:rPr>
              <a:t>1</a:t>
            </a:r>
            <a:r>
              <a:rPr lang="en" sz="1000">
                <a:solidFill>
                  <a:srgbClr val="BCBEC4"/>
                </a:solidFill>
                <a:highlight>
                  <a:srgbClr val="1E1F22"/>
                </a:highlight>
                <a:latin typeface="Courier New"/>
                <a:ea typeface="Courier New"/>
                <a:cs typeface="Courier New"/>
                <a:sym typeface="Courier New"/>
              </a:rPr>
              <a:t>]                            </a:t>
            </a:r>
            <a:endParaRPr sz="1000">
              <a:solidFill>
                <a:srgbClr val="7A7E85"/>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7A7E85"/>
                </a:solidFill>
                <a:highlight>
                  <a:srgbClr val="1E1F22"/>
                </a:highlight>
                <a:latin typeface="Courier New"/>
                <a:ea typeface="Courier New"/>
                <a:cs typeface="Courier New"/>
                <a:sym typeface="Courier New"/>
              </a:rPr>
              <a:t>       </a:t>
            </a:r>
            <a:r>
              <a:rPr lang="en" sz="1000">
                <a:solidFill>
                  <a:srgbClr val="BCBEC4"/>
                </a:solidFill>
                <a:highlight>
                  <a:srgbClr val="1E1F22"/>
                </a:highlight>
                <a:latin typeface="Courier New"/>
                <a:ea typeface="Courier New"/>
                <a:cs typeface="Courier New"/>
                <a:sym typeface="Courier New"/>
              </a:rPr>
              <a:t>percent_change = </a:t>
            </a:r>
            <a:r>
              <a:rPr lang="en" sz="1000">
                <a:solidFill>
                  <a:srgbClr val="8888C6"/>
                </a:solidFill>
                <a:highlight>
                  <a:srgbClr val="1E1F22"/>
                </a:highlight>
                <a:latin typeface="Courier New"/>
                <a:ea typeface="Courier New"/>
                <a:cs typeface="Courier New"/>
                <a:sym typeface="Courier New"/>
              </a:rPr>
              <a:t>round</a:t>
            </a:r>
            <a:r>
              <a:rPr lang="en" sz="1000">
                <a:solidFill>
                  <a:srgbClr val="BCBEC4"/>
                </a:solidFill>
                <a:highlight>
                  <a:srgbClr val="1E1F22"/>
                </a:highlight>
                <a:latin typeface="Courier New"/>
                <a:ea typeface="Courier New"/>
                <a:cs typeface="Courier New"/>
                <a:sym typeface="Courier New"/>
              </a:rPr>
              <a:t>(((new - old) / old) * </a:t>
            </a:r>
            <a:r>
              <a:rPr lang="en" sz="1000">
                <a:solidFill>
                  <a:srgbClr val="2AACB8"/>
                </a:solidFill>
                <a:highlight>
                  <a:srgbClr val="1E1F22"/>
                </a:highlight>
                <a:latin typeface="Courier New"/>
                <a:ea typeface="Courier New"/>
                <a:cs typeface="Courier New"/>
                <a:sym typeface="Courier New"/>
              </a:rPr>
              <a:t>100</a:t>
            </a:r>
            <a:r>
              <a:rPr lang="en" sz="1000">
                <a:solidFill>
                  <a:srgbClr val="BCBEC4"/>
                </a:solidFill>
                <a:highlight>
                  <a:srgbClr val="1E1F22"/>
                </a:highlight>
                <a:latin typeface="Courier New"/>
                <a:ea typeface="Courier New"/>
                <a:cs typeface="Courier New"/>
                <a:sym typeface="Courier New"/>
              </a:rPr>
              <a:t>,</a:t>
            </a:r>
            <a:r>
              <a:rPr lang="en" sz="1000">
                <a:solidFill>
                  <a:srgbClr val="2AACB8"/>
                </a:solidFill>
                <a:highlight>
                  <a:srgbClr val="1E1F22"/>
                </a:highlight>
                <a:latin typeface="Courier New"/>
                <a:ea typeface="Courier New"/>
                <a:cs typeface="Courier New"/>
                <a:sym typeface="Courier New"/>
              </a:rPr>
              <a:t>2</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f"% change: </a:t>
            </a:r>
            <a:r>
              <a:rPr lang="en" sz="1000">
                <a:solidFill>
                  <a:srgbClr val="CF8E6D"/>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percent_change</a:t>
            </a:r>
            <a:r>
              <a:rPr lang="en" sz="1000">
                <a:solidFill>
                  <a:srgbClr val="CF8E6D"/>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 %"</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change_percent()</a:t>
            </a:r>
            <a:endParaRPr sz="1000">
              <a:solidFill>
                <a:srgbClr val="BCBEC4"/>
              </a:solidFill>
              <a:highlight>
                <a:srgbClr val="1E1F22"/>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5"/>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8" name="Google Shape;488;p55"/>
          <p:cNvSpPr txBox="1"/>
          <p:nvPr>
            <p:ph type="title"/>
          </p:nvPr>
        </p:nvSpPr>
        <p:spPr>
          <a:xfrm>
            <a:off x="365700" y="593498"/>
            <a:ext cx="8412600" cy="7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CODE EXTENSIONS USING SALES.CSV</a:t>
            </a:r>
            <a:endParaRPr sz="2800"/>
          </a:p>
        </p:txBody>
      </p:sp>
      <p:sp>
        <p:nvSpPr>
          <p:cNvPr id="489" name="Google Shape;489;p55"/>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SPREADSHEET ANALYSIS</a:t>
            </a:r>
            <a:endParaRPr/>
          </a:p>
        </p:txBody>
      </p:sp>
      <p:sp>
        <p:nvSpPr>
          <p:cNvPr id="490" name="Google Shape;490;p55"/>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4</a:t>
            </a:r>
            <a:endParaRPr/>
          </a:p>
        </p:txBody>
      </p:sp>
      <p:sp>
        <p:nvSpPr>
          <p:cNvPr id="491" name="Google Shape;491;p55"/>
          <p:cNvSpPr txBox="1"/>
          <p:nvPr/>
        </p:nvSpPr>
        <p:spPr>
          <a:xfrm>
            <a:off x="0" y="1243275"/>
            <a:ext cx="322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t>Average Sales</a:t>
            </a:r>
            <a:endParaRPr u="sng"/>
          </a:p>
        </p:txBody>
      </p:sp>
      <p:sp>
        <p:nvSpPr>
          <p:cNvPr id="492" name="Google Shape;492;p55"/>
          <p:cNvSpPr txBox="1"/>
          <p:nvPr/>
        </p:nvSpPr>
        <p:spPr>
          <a:xfrm>
            <a:off x="4164800" y="1324900"/>
            <a:ext cx="322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t>Highest Sales Figure</a:t>
            </a:r>
            <a:endParaRPr u="sng"/>
          </a:p>
        </p:txBody>
      </p:sp>
      <p:sp>
        <p:nvSpPr>
          <p:cNvPr id="493" name="Google Shape;493;p55"/>
          <p:cNvSpPr txBox="1"/>
          <p:nvPr/>
        </p:nvSpPr>
        <p:spPr>
          <a:xfrm>
            <a:off x="4164800" y="2969875"/>
            <a:ext cx="322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t>Lowest</a:t>
            </a:r>
            <a:r>
              <a:rPr lang="en" u="sng"/>
              <a:t> Sales Figure</a:t>
            </a:r>
            <a:endParaRPr u="sng"/>
          </a:p>
        </p:txBody>
      </p:sp>
      <p:sp>
        <p:nvSpPr>
          <p:cNvPr id="494" name="Google Shape;494;p55"/>
          <p:cNvSpPr txBox="1"/>
          <p:nvPr/>
        </p:nvSpPr>
        <p:spPr>
          <a:xfrm>
            <a:off x="58000" y="1675625"/>
            <a:ext cx="6297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CF8E6D"/>
                </a:solidFill>
                <a:highlight>
                  <a:srgbClr val="1E1F22"/>
                </a:highlight>
                <a:latin typeface="Courier New"/>
                <a:ea typeface="Courier New"/>
                <a:cs typeface="Courier New"/>
                <a:sym typeface="Courier New"/>
              </a:rPr>
              <a:t>def </a:t>
            </a:r>
            <a:r>
              <a:rPr lang="en" sz="1000">
                <a:solidFill>
                  <a:srgbClr val="56A8F5"/>
                </a:solidFill>
                <a:highlight>
                  <a:srgbClr val="1E1F22"/>
                </a:highlight>
                <a:latin typeface="Courier New"/>
                <a:ea typeface="Courier New"/>
                <a:cs typeface="Courier New"/>
                <a:sym typeface="Courier New"/>
              </a:rPr>
              <a:t>avg_sales1</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data = read_data()</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sales = [</a:t>
            </a:r>
            <a:r>
              <a:rPr lang="en" sz="1000">
                <a:solidFill>
                  <a:srgbClr val="8888C6"/>
                </a:solidFill>
                <a:highlight>
                  <a:srgbClr val="1E1F22"/>
                </a:highlight>
                <a:latin typeface="Courier New"/>
                <a:ea typeface="Courier New"/>
                <a:cs typeface="Courier New"/>
                <a:sym typeface="Courier New"/>
              </a:rPr>
              <a:t>int</a:t>
            </a:r>
            <a:r>
              <a:rPr lang="en" sz="1000">
                <a:solidFill>
                  <a:srgbClr val="BCBEC4"/>
                </a:solidFill>
                <a:highlight>
                  <a:srgbClr val="1E1F22"/>
                </a:highlight>
                <a:latin typeface="Courier New"/>
                <a:ea typeface="Courier New"/>
                <a:cs typeface="Courier New"/>
                <a:sym typeface="Courier New"/>
              </a:rPr>
              <a:t>(row[</a:t>
            </a:r>
            <a:r>
              <a:rPr lang="en" sz="1000">
                <a:solidFill>
                  <a:srgbClr val="6AAB73"/>
                </a:solidFill>
                <a:highlight>
                  <a:srgbClr val="1E1F22"/>
                </a:highlight>
                <a:latin typeface="Courier New"/>
                <a:ea typeface="Courier New"/>
                <a:cs typeface="Courier New"/>
                <a:sym typeface="Courier New"/>
              </a:rPr>
              <a:t>'sales'</a:t>
            </a:r>
            <a:r>
              <a:rPr lang="en" sz="1000">
                <a:solidFill>
                  <a:srgbClr val="BCBEC4"/>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for </a:t>
            </a:r>
            <a:r>
              <a:rPr lang="en" sz="1000">
                <a:solidFill>
                  <a:srgbClr val="BCBEC4"/>
                </a:solidFill>
                <a:highlight>
                  <a:srgbClr val="1E1F22"/>
                </a:highlight>
                <a:latin typeface="Courier New"/>
                <a:ea typeface="Courier New"/>
                <a:cs typeface="Courier New"/>
                <a:sym typeface="Courier New"/>
              </a:rPr>
              <a:t>row </a:t>
            </a:r>
            <a:r>
              <a:rPr lang="en" sz="1000">
                <a:solidFill>
                  <a:srgbClr val="CF8E6D"/>
                </a:solidFill>
                <a:highlight>
                  <a:srgbClr val="1E1F22"/>
                </a:highlight>
                <a:latin typeface="Courier New"/>
                <a:ea typeface="Courier New"/>
                <a:cs typeface="Courier New"/>
                <a:sym typeface="Courier New"/>
              </a:rPr>
              <a:t>in </a:t>
            </a:r>
            <a:r>
              <a:rPr lang="en" sz="1000">
                <a:solidFill>
                  <a:srgbClr val="BCBEC4"/>
                </a:solidFill>
                <a:highlight>
                  <a:srgbClr val="1E1F22"/>
                </a:highlight>
                <a:latin typeface="Courier New"/>
                <a:ea typeface="Courier New"/>
                <a:cs typeface="Courier New"/>
                <a:sym typeface="Courier New"/>
              </a:rPr>
              <a:t>data]</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AVG = </a:t>
            </a:r>
            <a:r>
              <a:rPr lang="en" sz="1000">
                <a:solidFill>
                  <a:srgbClr val="8888C6"/>
                </a:solidFill>
                <a:highlight>
                  <a:srgbClr val="1E1F22"/>
                </a:highlight>
                <a:latin typeface="Courier New"/>
                <a:ea typeface="Courier New"/>
                <a:cs typeface="Courier New"/>
                <a:sym typeface="Courier New"/>
              </a:rPr>
              <a:t>round</a:t>
            </a:r>
            <a:r>
              <a:rPr lang="en" sz="1000">
                <a:solidFill>
                  <a:srgbClr val="BCBEC4"/>
                </a:solidFill>
                <a:highlight>
                  <a:srgbClr val="1E1F22"/>
                </a:highlight>
                <a:latin typeface="Courier New"/>
                <a:ea typeface="Courier New"/>
                <a:cs typeface="Courier New"/>
                <a:sym typeface="Courier New"/>
              </a:rPr>
              <a:t>(</a:t>
            </a:r>
            <a:r>
              <a:rPr lang="en" sz="1000">
                <a:solidFill>
                  <a:srgbClr val="8888C6"/>
                </a:solidFill>
                <a:highlight>
                  <a:srgbClr val="1E1F22"/>
                </a:highlight>
                <a:latin typeface="Courier New"/>
                <a:ea typeface="Courier New"/>
                <a:cs typeface="Courier New"/>
                <a:sym typeface="Courier New"/>
              </a:rPr>
              <a:t>sum</a:t>
            </a:r>
            <a:r>
              <a:rPr lang="en" sz="1000">
                <a:solidFill>
                  <a:srgbClr val="BCBEC4"/>
                </a:solidFill>
                <a:highlight>
                  <a:srgbClr val="1E1F22"/>
                </a:highlight>
                <a:latin typeface="Courier New"/>
                <a:ea typeface="Courier New"/>
                <a:cs typeface="Courier New"/>
                <a:sym typeface="Courier New"/>
              </a:rPr>
              <a:t>(sales)/</a:t>
            </a:r>
            <a:r>
              <a:rPr lang="en" sz="1000">
                <a:solidFill>
                  <a:srgbClr val="8888C6"/>
                </a:solidFill>
                <a:highlight>
                  <a:srgbClr val="1E1F22"/>
                </a:highlight>
                <a:latin typeface="Courier New"/>
                <a:ea typeface="Courier New"/>
                <a:cs typeface="Courier New"/>
                <a:sym typeface="Courier New"/>
              </a:rPr>
              <a:t>len</a:t>
            </a:r>
            <a:r>
              <a:rPr lang="en" sz="1000">
                <a:solidFill>
                  <a:srgbClr val="BCBEC4"/>
                </a:solidFill>
                <a:highlight>
                  <a:srgbClr val="1E1F22"/>
                </a:highlight>
                <a:latin typeface="Courier New"/>
                <a:ea typeface="Courier New"/>
                <a:cs typeface="Courier New"/>
                <a:sym typeface="Courier New"/>
              </a:rPr>
              <a:t>(sales),</a:t>
            </a:r>
            <a:r>
              <a:rPr lang="en" sz="1000">
                <a:solidFill>
                  <a:srgbClr val="2AACB8"/>
                </a:solidFill>
                <a:highlight>
                  <a:srgbClr val="1E1F22"/>
                </a:highlight>
                <a:latin typeface="Courier New"/>
                <a:ea typeface="Courier New"/>
                <a:cs typeface="Courier New"/>
                <a:sym typeface="Courier New"/>
              </a:rPr>
              <a:t>2</a:t>
            </a:r>
            <a:r>
              <a:rPr lang="en" sz="1000">
                <a:solidFill>
                  <a:srgbClr val="BCBEC4"/>
                </a:solidFill>
                <a:highlight>
                  <a:srgbClr val="1E1F22"/>
                </a:highlight>
                <a:latin typeface="Courier New"/>
                <a:ea typeface="Courier New"/>
                <a:cs typeface="Courier New"/>
                <a:sym typeface="Courier New"/>
              </a:rPr>
              <a:t>) </a:t>
            </a:r>
            <a:r>
              <a:rPr lang="en" sz="1000">
                <a:solidFill>
                  <a:srgbClr val="7A7E85"/>
                </a:solidFill>
                <a:highlight>
                  <a:srgbClr val="1E1F22"/>
                </a:highlight>
                <a:latin typeface="Courier New"/>
                <a:ea typeface="Courier New"/>
                <a:cs typeface="Courier New"/>
                <a:sym typeface="Courier New"/>
              </a:rPr>
              <a:t>   </a:t>
            </a:r>
            <a:endParaRPr sz="1000">
              <a:solidFill>
                <a:srgbClr val="7A7E85"/>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8888C6"/>
                </a:solidFill>
                <a:highlight>
                  <a:srgbClr val="1E1F22"/>
                </a:highlight>
                <a:latin typeface="Courier New"/>
                <a:ea typeface="Courier New"/>
                <a:cs typeface="Courier New"/>
                <a:sym typeface="Courier New"/>
              </a:rPr>
              <a:t>   </a:t>
            </a: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f'Average sales: </a:t>
            </a:r>
            <a:r>
              <a:rPr lang="en" sz="1000">
                <a:solidFill>
                  <a:srgbClr val="CF8E6D"/>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AVG</a:t>
            </a:r>
            <a:r>
              <a:rPr lang="en" sz="1000">
                <a:solidFill>
                  <a:srgbClr val="CF8E6D"/>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return </a:t>
            </a:r>
            <a:r>
              <a:rPr lang="en" sz="1000">
                <a:solidFill>
                  <a:srgbClr val="BCBEC4"/>
                </a:solidFill>
                <a:highlight>
                  <a:srgbClr val="1E1F22"/>
                </a:highlight>
                <a:latin typeface="Courier New"/>
                <a:ea typeface="Courier New"/>
                <a:cs typeface="Courier New"/>
                <a:sym typeface="Courier New"/>
              </a:rPr>
              <a:t>AVG</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avg_sales1()</a:t>
            </a:r>
            <a:endParaRPr sz="1000">
              <a:solidFill>
                <a:srgbClr val="BCBEC4"/>
              </a:solidFill>
              <a:highlight>
                <a:srgbClr val="1E1F22"/>
              </a:highlight>
              <a:latin typeface="Courier New"/>
              <a:ea typeface="Courier New"/>
              <a:cs typeface="Courier New"/>
              <a:sym typeface="Courier New"/>
            </a:endParaRPr>
          </a:p>
        </p:txBody>
      </p:sp>
      <p:sp>
        <p:nvSpPr>
          <p:cNvPr id="495" name="Google Shape;495;p55"/>
          <p:cNvSpPr txBox="1"/>
          <p:nvPr/>
        </p:nvSpPr>
        <p:spPr>
          <a:xfrm>
            <a:off x="0" y="2969875"/>
            <a:ext cx="54969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CF8E6D"/>
                </a:solidFill>
                <a:highlight>
                  <a:srgbClr val="1E1F22"/>
                </a:highlight>
                <a:latin typeface="Courier New"/>
                <a:ea typeface="Courier New"/>
                <a:cs typeface="Courier New"/>
                <a:sym typeface="Courier New"/>
              </a:rPr>
              <a:t>def </a:t>
            </a:r>
            <a:r>
              <a:rPr lang="en" sz="1000">
                <a:solidFill>
                  <a:srgbClr val="56A8F5"/>
                </a:solidFill>
                <a:highlight>
                  <a:srgbClr val="1E1F22"/>
                </a:highlight>
                <a:latin typeface="Courier New"/>
                <a:ea typeface="Courier New"/>
                <a:cs typeface="Courier New"/>
                <a:sym typeface="Courier New"/>
              </a:rPr>
              <a:t>avg_sales2</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from </a:t>
            </a:r>
            <a:r>
              <a:rPr lang="en" sz="1000">
                <a:solidFill>
                  <a:srgbClr val="BCBEC4"/>
                </a:solidFill>
                <a:highlight>
                  <a:srgbClr val="1E1F22"/>
                </a:highlight>
                <a:latin typeface="Courier New"/>
                <a:ea typeface="Courier New"/>
                <a:cs typeface="Courier New"/>
                <a:sym typeface="Courier New"/>
              </a:rPr>
              <a:t>statistics </a:t>
            </a:r>
            <a:r>
              <a:rPr lang="en" sz="1000">
                <a:solidFill>
                  <a:srgbClr val="CF8E6D"/>
                </a:solidFill>
                <a:highlight>
                  <a:srgbClr val="1E1F22"/>
                </a:highlight>
                <a:latin typeface="Courier New"/>
                <a:ea typeface="Courier New"/>
                <a:cs typeface="Courier New"/>
                <a:sym typeface="Courier New"/>
              </a:rPr>
              <a:t>import </a:t>
            </a:r>
            <a:r>
              <a:rPr lang="en" sz="1000">
                <a:solidFill>
                  <a:srgbClr val="BCBEC4"/>
                </a:solidFill>
                <a:highlight>
                  <a:srgbClr val="1E1F22"/>
                </a:highlight>
                <a:latin typeface="Courier New"/>
                <a:ea typeface="Courier New"/>
                <a:cs typeface="Courier New"/>
                <a:sym typeface="Courier New"/>
              </a:rPr>
              <a:t>mean                        </a:t>
            </a:r>
            <a:endParaRPr sz="1000">
              <a:solidFill>
                <a:srgbClr val="7A7E85"/>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7A7E85"/>
                </a:solidFill>
                <a:highlight>
                  <a:srgbClr val="1E1F22"/>
                </a:highlight>
                <a:latin typeface="Courier New"/>
                <a:ea typeface="Courier New"/>
                <a:cs typeface="Courier New"/>
                <a:sym typeface="Courier New"/>
              </a:rPr>
              <a:t>   </a:t>
            </a:r>
            <a:r>
              <a:rPr lang="en" sz="1000">
                <a:solidFill>
                  <a:srgbClr val="BCBEC4"/>
                </a:solidFill>
                <a:highlight>
                  <a:srgbClr val="1E1F22"/>
                </a:highlight>
                <a:latin typeface="Courier New"/>
                <a:ea typeface="Courier New"/>
                <a:cs typeface="Courier New"/>
                <a:sym typeface="Courier New"/>
              </a:rPr>
              <a:t>data = read_data()</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sales = [</a:t>
            </a:r>
            <a:r>
              <a:rPr lang="en" sz="1000">
                <a:solidFill>
                  <a:srgbClr val="8888C6"/>
                </a:solidFill>
                <a:highlight>
                  <a:srgbClr val="1E1F22"/>
                </a:highlight>
                <a:latin typeface="Courier New"/>
                <a:ea typeface="Courier New"/>
                <a:cs typeface="Courier New"/>
                <a:sym typeface="Courier New"/>
              </a:rPr>
              <a:t>int</a:t>
            </a:r>
            <a:r>
              <a:rPr lang="en" sz="1000">
                <a:solidFill>
                  <a:srgbClr val="BCBEC4"/>
                </a:solidFill>
                <a:highlight>
                  <a:srgbClr val="1E1F22"/>
                </a:highlight>
                <a:latin typeface="Courier New"/>
                <a:ea typeface="Courier New"/>
                <a:cs typeface="Courier New"/>
                <a:sym typeface="Courier New"/>
              </a:rPr>
              <a:t>(row[</a:t>
            </a:r>
            <a:r>
              <a:rPr lang="en" sz="1000">
                <a:solidFill>
                  <a:srgbClr val="6AAB73"/>
                </a:solidFill>
                <a:highlight>
                  <a:srgbClr val="1E1F22"/>
                </a:highlight>
                <a:latin typeface="Courier New"/>
                <a:ea typeface="Courier New"/>
                <a:cs typeface="Courier New"/>
                <a:sym typeface="Courier New"/>
              </a:rPr>
              <a:t>'sales'</a:t>
            </a:r>
            <a:r>
              <a:rPr lang="en" sz="1000">
                <a:solidFill>
                  <a:srgbClr val="BCBEC4"/>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for </a:t>
            </a:r>
            <a:r>
              <a:rPr lang="en" sz="1000">
                <a:solidFill>
                  <a:srgbClr val="BCBEC4"/>
                </a:solidFill>
                <a:highlight>
                  <a:srgbClr val="1E1F22"/>
                </a:highlight>
                <a:latin typeface="Courier New"/>
                <a:ea typeface="Courier New"/>
                <a:cs typeface="Courier New"/>
                <a:sym typeface="Courier New"/>
              </a:rPr>
              <a:t>row </a:t>
            </a:r>
            <a:r>
              <a:rPr lang="en" sz="1000">
                <a:solidFill>
                  <a:srgbClr val="CF8E6D"/>
                </a:solidFill>
                <a:highlight>
                  <a:srgbClr val="1E1F22"/>
                </a:highlight>
                <a:latin typeface="Courier New"/>
                <a:ea typeface="Courier New"/>
                <a:cs typeface="Courier New"/>
                <a:sym typeface="Courier New"/>
              </a:rPr>
              <a:t>in </a:t>
            </a:r>
            <a:r>
              <a:rPr lang="en" sz="1000">
                <a:solidFill>
                  <a:srgbClr val="BCBEC4"/>
                </a:solidFill>
                <a:highlight>
                  <a:srgbClr val="1E1F22"/>
                </a:highlight>
                <a:latin typeface="Courier New"/>
                <a:ea typeface="Courier New"/>
                <a:cs typeface="Courier New"/>
                <a:sym typeface="Courier New"/>
              </a:rPr>
              <a:t>data]</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avg = </a:t>
            </a:r>
            <a:r>
              <a:rPr lang="en" sz="1000">
                <a:solidFill>
                  <a:srgbClr val="8888C6"/>
                </a:solidFill>
                <a:highlight>
                  <a:srgbClr val="1E1F22"/>
                </a:highlight>
                <a:latin typeface="Courier New"/>
                <a:ea typeface="Courier New"/>
                <a:cs typeface="Courier New"/>
                <a:sym typeface="Courier New"/>
              </a:rPr>
              <a:t>round</a:t>
            </a:r>
            <a:r>
              <a:rPr lang="en" sz="1000">
                <a:solidFill>
                  <a:srgbClr val="BCBEC4"/>
                </a:solidFill>
                <a:highlight>
                  <a:srgbClr val="1E1F22"/>
                </a:highlight>
                <a:latin typeface="Courier New"/>
                <a:ea typeface="Courier New"/>
                <a:cs typeface="Courier New"/>
                <a:sym typeface="Courier New"/>
              </a:rPr>
              <a:t>(mean(sales),</a:t>
            </a:r>
            <a:r>
              <a:rPr lang="en" sz="1000">
                <a:solidFill>
                  <a:srgbClr val="2AACB8"/>
                </a:solidFill>
                <a:highlight>
                  <a:srgbClr val="1E1F22"/>
                </a:highlight>
                <a:latin typeface="Courier New"/>
                <a:ea typeface="Courier New"/>
                <a:cs typeface="Courier New"/>
                <a:sym typeface="Courier New"/>
              </a:rPr>
              <a:t>2</a:t>
            </a:r>
            <a:r>
              <a:rPr lang="en" sz="1000">
                <a:solidFill>
                  <a:srgbClr val="BCBEC4"/>
                </a:solidFill>
                <a:highlight>
                  <a:srgbClr val="1E1F22"/>
                </a:highlight>
                <a:latin typeface="Courier New"/>
                <a:ea typeface="Courier New"/>
                <a:cs typeface="Courier New"/>
                <a:sym typeface="Courier New"/>
              </a:rPr>
              <a:t>)     </a:t>
            </a:r>
            <a:r>
              <a:rPr lang="en" sz="1000">
                <a:solidFill>
                  <a:srgbClr val="7A7E85"/>
                </a:solidFill>
                <a:highlight>
                  <a:srgbClr val="1E1F22"/>
                </a:highlight>
                <a:latin typeface="Courier New"/>
                <a:ea typeface="Courier New"/>
                <a:cs typeface="Courier New"/>
                <a:sym typeface="Courier New"/>
              </a:rPr>
              <a:t> </a:t>
            </a:r>
            <a:endParaRPr sz="1000">
              <a:solidFill>
                <a:srgbClr val="7A7E85"/>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7A7E85"/>
                </a:solidFill>
                <a:highlight>
                  <a:srgbClr val="1E1F22"/>
                </a:highlight>
                <a:latin typeface="Courier New"/>
                <a:ea typeface="Courier New"/>
                <a:cs typeface="Courier New"/>
                <a:sym typeface="Courier New"/>
              </a:rPr>
              <a:t>   </a:t>
            </a: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f"Average: </a:t>
            </a:r>
            <a:r>
              <a:rPr lang="en" sz="1000">
                <a:solidFill>
                  <a:srgbClr val="CF8E6D"/>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avg</a:t>
            </a:r>
            <a:r>
              <a:rPr lang="en" sz="1000">
                <a:solidFill>
                  <a:srgbClr val="CF8E6D"/>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avg_sales2()</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CF8E6D"/>
              </a:solidFill>
              <a:highlight>
                <a:srgbClr val="1E1F22"/>
              </a:highlight>
              <a:latin typeface="Courier New"/>
              <a:ea typeface="Courier New"/>
              <a:cs typeface="Courier New"/>
              <a:sym typeface="Courier New"/>
            </a:endParaRPr>
          </a:p>
        </p:txBody>
      </p:sp>
      <p:sp>
        <p:nvSpPr>
          <p:cNvPr id="496" name="Google Shape;496;p55"/>
          <p:cNvSpPr txBox="1"/>
          <p:nvPr/>
        </p:nvSpPr>
        <p:spPr>
          <a:xfrm>
            <a:off x="4164800" y="1716438"/>
            <a:ext cx="5565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CF8E6D"/>
                </a:solidFill>
                <a:highlight>
                  <a:srgbClr val="1E1F22"/>
                </a:highlight>
                <a:latin typeface="Courier New"/>
                <a:ea typeface="Courier New"/>
                <a:cs typeface="Courier New"/>
                <a:sym typeface="Courier New"/>
              </a:rPr>
              <a:t>def </a:t>
            </a:r>
            <a:r>
              <a:rPr lang="en" sz="1000">
                <a:solidFill>
                  <a:srgbClr val="56A8F5"/>
                </a:solidFill>
                <a:highlight>
                  <a:srgbClr val="1E1F22"/>
                </a:highlight>
                <a:latin typeface="Courier New"/>
                <a:ea typeface="Courier New"/>
                <a:cs typeface="Courier New"/>
                <a:sym typeface="Courier New"/>
              </a:rPr>
              <a:t>highest_sale</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data = read_data()</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sales = [</a:t>
            </a:r>
            <a:r>
              <a:rPr lang="en" sz="1000">
                <a:solidFill>
                  <a:srgbClr val="8888C6"/>
                </a:solidFill>
                <a:highlight>
                  <a:srgbClr val="1E1F22"/>
                </a:highlight>
                <a:latin typeface="Courier New"/>
                <a:ea typeface="Courier New"/>
                <a:cs typeface="Courier New"/>
                <a:sym typeface="Courier New"/>
              </a:rPr>
              <a:t>int</a:t>
            </a:r>
            <a:r>
              <a:rPr lang="en" sz="1000">
                <a:solidFill>
                  <a:srgbClr val="BCBEC4"/>
                </a:solidFill>
                <a:highlight>
                  <a:srgbClr val="1E1F22"/>
                </a:highlight>
                <a:latin typeface="Courier New"/>
                <a:ea typeface="Courier New"/>
                <a:cs typeface="Courier New"/>
                <a:sym typeface="Courier New"/>
              </a:rPr>
              <a:t>(row[</a:t>
            </a:r>
            <a:r>
              <a:rPr lang="en" sz="1000">
                <a:solidFill>
                  <a:srgbClr val="6AAB73"/>
                </a:solidFill>
                <a:highlight>
                  <a:srgbClr val="1E1F22"/>
                </a:highlight>
                <a:latin typeface="Courier New"/>
                <a:ea typeface="Courier New"/>
                <a:cs typeface="Courier New"/>
                <a:sym typeface="Courier New"/>
              </a:rPr>
              <a:t>'sales'</a:t>
            </a:r>
            <a:r>
              <a:rPr lang="en" sz="1000">
                <a:solidFill>
                  <a:srgbClr val="BCBEC4"/>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for </a:t>
            </a:r>
            <a:r>
              <a:rPr lang="en" sz="1000">
                <a:solidFill>
                  <a:srgbClr val="BCBEC4"/>
                </a:solidFill>
                <a:highlight>
                  <a:srgbClr val="1E1F22"/>
                </a:highlight>
                <a:latin typeface="Courier New"/>
                <a:ea typeface="Courier New"/>
                <a:cs typeface="Courier New"/>
                <a:sym typeface="Courier New"/>
              </a:rPr>
              <a:t>row </a:t>
            </a:r>
            <a:r>
              <a:rPr lang="en" sz="1000">
                <a:solidFill>
                  <a:srgbClr val="CF8E6D"/>
                </a:solidFill>
                <a:highlight>
                  <a:srgbClr val="1E1F22"/>
                </a:highlight>
                <a:latin typeface="Courier New"/>
                <a:ea typeface="Courier New"/>
                <a:cs typeface="Courier New"/>
                <a:sym typeface="Courier New"/>
              </a:rPr>
              <a:t>in </a:t>
            </a:r>
            <a:r>
              <a:rPr lang="en" sz="1000">
                <a:solidFill>
                  <a:srgbClr val="BCBEC4"/>
                </a:solidFill>
                <a:highlight>
                  <a:srgbClr val="1E1F22"/>
                </a:highlight>
                <a:latin typeface="Courier New"/>
                <a:ea typeface="Courier New"/>
                <a:cs typeface="Courier New"/>
                <a:sym typeface="Courier New"/>
              </a:rPr>
              <a:t>data]</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highest_sales = </a:t>
            </a:r>
            <a:r>
              <a:rPr lang="en" sz="1000">
                <a:solidFill>
                  <a:srgbClr val="8888C6"/>
                </a:solidFill>
                <a:highlight>
                  <a:srgbClr val="1E1F22"/>
                </a:highlight>
                <a:latin typeface="Courier New"/>
                <a:ea typeface="Courier New"/>
                <a:cs typeface="Courier New"/>
                <a:sym typeface="Courier New"/>
              </a:rPr>
              <a:t>max</a:t>
            </a:r>
            <a:r>
              <a:rPr lang="en" sz="1000">
                <a:solidFill>
                  <a:srgbClr val="BCBEC4"/>
                </a:solidFill>
                <a:highlight>
                  <a:srgbClr val="1E1F22"/>
                </a:highlight>
                <a:latin typeface="Courier New"/>
                <a:ea typeface="Courier New"/>
                <a:cs typeface="Courier New"/>
                <a:sym typeface="Courier New"/>
              </a:rPr>
              <a:t>(sales)</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f"Highest sales figure: </a:t>
            </a:r>
            <a:r>
              <a:rPr lang="en" sz="1000">
                <a:solidFill>
                  <a:srgbClr val="CF8E6D"/>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highest_sales</a:t>
            </a:r>
            <a:r>
              <a:rPr lang="en" sz="1000">
                <a:solidFill>
                  <a:srgbClr val="CF8E6D"/>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return </a:t>
            </a:r>
            <a:r>
              <a:rPr lang="en" sz="1000">
                <a:solidFill>
                  <a:srgbClr val="BCBEC4"/>
                </a:solidFill>
                <a:highlight>
                  <a:srgbClr val="1E1F22"/>
                </a:highlight>
                <a:latin typeface="Courier New"/>
                <a:ea typeface="Courier New"/>
                <a:cs typeface="Courier New"/>
                <a:sym typeface="Courier New"/>
              </a:rPr>
              <a:t>highest_sales        </a:t>
            </a:r>
            <a:endParaRPr sz="1000">
              <a:solidFill>
                <a:srgbClr val="7A7E85"/>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highest_sale()</a:t>
            </a:r>
            <a:endParaRPr sz="1000">
              <a:solidFill>
                <a:srgbClr val="BCBEC4"/>
              </a:solidFill>
              <a:highlight>
                <a:srgbClr val="1E1F22"/>
              </a:highlight>
              <a:latin typeface="Courier New"/>
              <a:ea typeface="Courier New"/>
              <a:cs typeface="Courier New"/>
              <a:sym typeface="Courier New"/>
            </a:endParaRPr>
          </a:p>
        </p:txBody>
      </p:sp>
      <p:sp>
        <p:nvSpPr>
          <p:cNvPr id="497" name="Google Shape;497;p55"/>
          <p:cNvSpPr txBox="1"/>
          <p:nvPr/>
        </p:nvSpPr>
        <p:spPr>
          <a:xfrm>
            <a:off x="4164800" y="3402225"/>
            <a:ext cx="5156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CF8E6D"/>
                </a:solidFill>
                <a:highlight>
                  <a:srgbClr val="1E1F22"/>
                </a:highlight>
                <a:latin typeface="Courier New"/>
                <a:ea typeface="Courier New"/>
                <a:cs typeface="Courier New"/>
                <a:sym typeface="Courier New"/>
              </a:rPr>
              <a:t>def </a:t>
            </a:r>
            <a:r>
              <a:rPr lang="en" sz="1000">
                <a:solidFill>
                  <a:srgbClr val="56A8F5"/>
                </a:solidFill>
                <a:highlight>
                  <a:srgbClr val="1E1F22"/>
                </a:highlight>
                <a:latin typeface="Courier New"/>
                <a:ea typeface="Courier New"/>
                <a:cs typeface="Courier New"/>
                <a:sym typeface="Courier New"/>
              </a:rPr>
              <a:t>lowest_sale</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data = read_data()</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sales =[</a:t>
            </a:r>
            <a:r>
              <a:rPr lang="en" sz="1000">
                <a:solidFill>
                  <a:srgbClr val="8888C6"/>
                </a:solidFill>
                <a:highlight>
                  <a:srgbClr val="1E1F22"/>
                </a:highlight>
                <a:latin typeface="Courier New"/>
                <a:ea typeface="Courier New"/>
                <a:cs typeface="Courier New"/>
                <a:sym typeface="Courier New"/>
              </a:rPr>
              <a:t>int</a:t>
            </a:r>
            <a:r>
              <a:rPr lang="en" sz="1000">
                <a:solidFill>
                  <a:srgbClr val="BCBEC4"/>
                </a:solidFill>
                <a:highlight>
                  <a:srgbClr val="1E1F22"/>
                </a:highlight>
                <a:latin typeface="Courier New"/>
                <a:ea typeface="Courier New"/>
                <a:cs typeface="Courier New"/>
                <a:sym typeface="Courier New"/>
              </a:rPr>
              <a:t>(row[</a:t>
            </a:r>
            <a:r>
              <a:rPr lang="en" sz="1000">
                <a:solidFill>
                  <a:srgbClr val="6AAB73"/>
                </a:solidFill>
                <a:highlight>
                  <a:srgbClr val="1E1F22"/>
                </a:highlight>
                <a:latin typeface="Courier New"/>
                <a:ea typeface="Courier New"/>
                <a:cs typeface="Courier New"/>
                <a:sym typeface="Courier New"/>
              </a:rPr>
              <a:t>'sales'</a:t>
            </a:r>
            <a:r>
              <a:rPr lang="en" sz="1000">
                <a:solidFill>
                  <a:srgbClr val="BCBEC4"/>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for </a:t>
            </a:r>
            <a:r>
              <a:rPr lang="en" sz="1000">
                <a:solidFill>
                  <a:srgbClr val="BCBEC4"/>
                </a:solidFill>
                <a:highlight>
                  <a:srgbClr val="1E1F22"/>
                </a:highlight>
                <a:latin typeface="Courier New"/>
                <a:ea typeface="Courier New"/>
                <a:cs typeface="Courier New"/>
                <a:sym typeface="Courier New"/>
              </a:rPr>
              <a:t>row </a:t>
            </a:r>
            <a:r>
              <a:rPr lang="en" sz="1000">
                <a:solidFill>
                  <a:srgbClr val="CF8E6D"/>
                </a:solidFill>
                <a:highlight>
                  <a:srgbClr val="1E1F22"/>
                </a:highlight>
                <a:latin typeface="Courier New"/>
                <a:ea typeface="Courier New"/>
                <a:cs typeface="Courier New"/>
                <a:sym typeface="Courier New"/>
              </a:rPr>
              <a:t>in </a:t>
            </a:r>
            <a:r>
              <a:rPr lang="en" sz="1000">
                <a:solidFill>
                  <a:srgbClr val="BCBEC4"/>
                </a:solidFill>
                <a:highlight>
                  <a:srgbClr val="1E1F22"/>
                </a:highlight>
                <a:latin typeface="Courier New"/>
                <a:ea typeface="Courier New"/>
                <a:cs typeface="Courier New"/>
                <a:sym typeface="Courier New"/>
              </a:rPr>
              <a:t>data]</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lowest = </a:t>
            </a:r>
            <a:r>
              <a:rPr lang="en" sz="1000">
                <a:solidFill>
                  <a:srgbClr val="8888C6"/>
                </a:solidFill>
                <a:highlight>
                  <a:srgbClr val="1E1F22"/>
                </a:highlight>
                <a:latin typeface="Courier New"/>
                <a:ea typeface="Courier New"/>
                <a:cs typeface="Courier New"/>
                <a:sym typeface="Courier New"/>
              </a:rPr>
              <a:t>min</a:t>
            </a:r>
            <a:r>
              <a:rPr lang="en" sz="1000">
                <a:solidFill>
                  <a:srgbClr val="BCBEC4"/>
                </a:solidFill>
                <a:highlight>
                  <a:srgbClr val="1E1F22"/>
                </a:highlight>
                <a:latin typeface="Courier New"/>
                <a:ea typeface="Courier New"/>
                <a:cs typeface="Courier New"/>
                <a:sym typeface="Courier New"/>
              </a:rPr>
              <a:t>(sales)</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8888C6"/>
                </a:solidFill>
                <a:highlight>
                  <a:srgbClr val="1E1F22"/>
                </a:highlight>
                <a:latin typeface="Courier New"/>
                <a:ea typeface="Courier New"/>
                <a:cs typeface="Courier New"/>
                <a:sym typeface="Courier New"/>
              </a:rPr>
              <a:t>print</a:t>
            </a:r>
            <a:r>
              <a:rPr lang="en" sz="1000">
                <a:solidFill>
                  <a:srgbClr val="BCBEC4"/>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f"Lowest sales figure: </a:t>
            </a:r>
            <a:r>
              <a:rPr lang="en" sz="1000">
                <a:solidFill>
                  <a:srgbClr val="CF8E6D"/>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lowest</a:t>
            </a:r>
            <a:r>
              <a:rPr lang="en" sz="1000">
                <a:solidFill>
                  <a:srgbClr val="CF8E6D"/>
                </a:solidFill>
                <a:highlight>
                  <a:srgbClr val="1E1F22"/>
                </a:highlight>
                <a:latin typeface="Courier New"/>
                <a:ea typeface="Courier New"/>
                <a:cs typeface="Courier New"/>
                <a:sym typeface="Courier New"/>
              </a:rPr>
              <a:t>}</a:t>
            </a:r>
            <a:r>
              <a:rPr lang="en" sz="1000">
                <a:solidFill>
                  <a:srgbClr val="6AAB73"/>
                </a:solidFill>
                <a:highlight>
                  <a:srgbClr val="1E1F22"/>
                </a:highlight>
                <a:latin typeface="Courier New"/>
                <a:ea typeface="Courier New"/>
                <a:cs typeface="Courier New"/>
                <a:sym typeface="Courier New"/>
              </a:rPr>
              <a:t>"</a:t>
            </a:r>
            <a:r>
              <a:rPr lang="en" sz="1000">
                <a:solidFill>
                  <a:srgbClr val="BCBEC4"/>
                </a:solidFill>
                <a:highlight>
                  <a:srgbClr val="1E1F22"/>
                </a:highlight>
                <a:latin typeface="Courier New"/>
                <a:ea typeface="Courier New"/>
                <a:cs typeface="Courier New"/>
                <a:sym typeface="Courier New"/>
              </a:rPr>
              <a:t>)</a:t>
            </a:r>
            <a:endParaRPr sz="10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   </a:t>
            </a:r>
            <a:r>
              <a:rPr lang="en" sz="1000">
                <a:solidFill>
                  <a:srgbClr val="CF8E6D"/>
                </a:solidFill>
                <a:highlight>
                  <a:srgbClr val="1E1F22"/>
                </a:highlight>
                <a:latin typeface="Courier New"/>
                <a:ea typeface="Courier New"/>
                <a:cs typeface="Courier New"/>
                <a:sym typeface="Courier New"/>
              </a:rPr>
              <a:t>return </a:t>
            </a:r>
            <a:r>
              <a:rPr lang="en" sz="1000">
                <a:solidFill>
                  <a:srgbClr val="BCBEC4"/>
                </a:solidFill>
                <a:highlight>
                  <a:srgbClr val="1E1F22"/>
                </a:highlight>
                <a:latin typeface="Courier New"/>
                <a:ea typeface="Courier New"/>
                <a:cs typeface="Courier New"/>
                <a:sym typeface="Courier New"/>
              </a:rPr>
              <a:t>lowest </a:t>
            </a:r>
            <a:endParaRPr sz="1000">
              <a:solidFill>
                <a:srgbClr val="7A7E85"/>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BCBEC4"/>
                </a:solidFill>
                <a:highlight>
                  <a:srgbClr val="1E1F22"/>
                </a:highlight>
                <a:latin typeface="Courier New"/>
                <a:ea typeface="Courier New"/>
                <a:cs typeface="Courier New"/>
                <a:sym typeface="Courier New"/>
              </a:rPr>
              <a:t>lowest_sale()</a:t>
            </a:r>
            <a:endParaRPr sz="1000">
              <a:solidFill>
                <a:srgbClr val="BCBEC4"/>
              </a:solidFill>
              <a:highlight>
                <a:srgbClr val="1E1F22"/>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6"/>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3" name="Google Shape;503;p56"/>
          <p:cNvSpPr txBox="1"/>
          <p:nvPr>
            <p:ph type="title"/>
          </p:nvPr>
        </p:nvSpPr>
        <p:spPr>
          <a:xfrm>
            <a:off x="365700" y="593498"/>
            <a:ext cx="8412600" cy="7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OUTPUT PRINTED FOR EXTENSION</a:t>
            </a:r>
            <a:r>
              <a:rPr lang="en" sz="2300"/>
              <a:t> TASKS USING SALES.CSV</a:t>
            </a:r>
            <a:endParaRPr sz="2300"/>
          </a:p>
        </p:txBody>
      </p:sp>
      <p:sp>
        <p:nvSpPr>
          <p:cNvPr id="504" name="Google Shape;504;p56"/>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SPREADSHEET ANALYSIS</a:t>
            </a:r>
            <a:endParaRPr/>
          </a:p>
        </p:txBody>
      </p:sp>
      <p:sp>
        <p:nvSpPr>
          <p:cNvPr id="505" name="Google Shape;505;p56"/>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4</a:t>
            </a:r>
            <a:endParaRPr/>
          </a:p>
        </p:txBody>
      </p:sp>
      <p:sp>
        <p:nvSpPr>
          <p:cNvPr id="506" name="Google Shape;506;p56"/>
          <p:cNvSpPr txBox="1"/>
          <p:nvPr/>
        </p:nvSpPr>
        <p:spPr>
          <a:xfrm>
            <a:off x="365700" y="1432450"/>
            <a:ext cx="3000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Enter a month (e.g., jan): </a:t>
            </a:r>
            <a:r>
              <a:rPr i="1" lang="en">
                <a:solidFill>
                  <a:srgbClr val="FFFF00"/>
                </a:solidFill>
              </a:rPr>
              <a:t>jan</a:t>
            </a:r>
            <a:endParaRPr i="1">
              <a:solidFill>
                <a:srgbClr val="FFFF00"/>
              </a:solidFill>
            </a:endParaRPr>
          </a:p>
          <a:p>
            <a:pPr indent="0" lvl="0" marL="0" rtl="0" algn="l">
              <a:spcBef>
                <a:spcPts val="0"/>
              </a:spcBef>
              <a:spcAft>
                <a:spcPts val="0"/>
              </a:spcAft>
              <a:buNone/>
            </a:pPr>
            <a:r>
              <a:t/>
            </a:r>
            <a:endParaRPr i="1">
              <a:solidFill>
                <a:srgbClr val="FFFF00"/>
              </a:solidFill>
            </a:endParaRPr>
          </a:p>
          <a:p>
            <a:pPr indent="0" lvl="0" marL="0" rtl="0" algn="l">
              <a:spcBef>
                <a:spcPts val="0"/>
              </a:spcBef>
              <a:spcAft>
                <a:spcPts val="0"/>
              </a:spcAft>
              <a:buNone/>
            </a:pPr>
            <a:r>
              <a:rPr lang="en"/>
              <a:t>Enter another month you want to compare the first months sales against (e.g., feb): </a:t>
            </a:r>
            <a:r>
              <a:rPr i="1" lang="en">
                <a:solidFill>
                  <a:srgbClr val="FFFF00"/>
                </a:solidFill>
              </a:rPr>
              <a:t>feb</a:t>
            </a:r>
            <a:endParaRPr i="1">
              <a:solidFill>
                <a:srgbClr val="FFFF00"/>
              </a:solidFill>
            </a:endParaRPr>
          </a:p>
          <a:p>
            <a:pPr indent="0" lvl="0" marL="0" rtl="0" algn="l">
              <a:spcBef>
                <a:spcPts val="0"/>
              </a:spcBef>
              <a:spcAft>
                <a:spcPts val="0"/>
              </a:spcAft>
              <a:buNone/>
            </a:pPr>
            <a:r>
              <a:t/>
            </a:r>
            <a:endParaRPr i="1">
              <a:solidFill>
                <a:srgbClr val="FFFF00"/>
              </a:solidFill>
            </a:endParaRPr>
          </a:p>
          <a:p>
            <a:pPr indent="0" lvl="0" marL="0" rtl="0" algn="l">
              <a:spcBef>
                <a:spcPts val="0"/>
              </a:spcBef>
              <a:spcAft>
                <a:spcPts val="0"/>
              </a:spcAft>
              <a:buNone/>
            </a:pPr>
            <a:r>
              <a:rPr lang="en"/>
              <a:t>Sales in jan: 6226</a:t>
            </a:r>
            <a:endParaRPr/>
          </a:p>
          <a:p>
            <a:pPr indent="0" lvl="0" marL="0" rtl="0" algn="l">
              <a:spcBef>
                <a:spcPts val="0"/>
              </a:spcBef>
              <a:spcAft>
                <a:spcPts val="0"/>
              </a:spcAft>
              <a:buNone/>
            </a:pPr>
            <a:r>
              <a:rPr lang="en"/>
              <a:t>Sales in feb: 1521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Percentage difference in sales between jan and feb: -75.57%</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7" name="Google Shape;507;p56"/>
          <p:cNvSpPr txBox="1"/>
          <p:nvPr/>
        </p:nvSpPr>
        <p:spPr>
          <a:xfrm>
            <a:off x="3225825" y="1540300"/>
            <a:ext cx="3000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change :  -75.57 %</a:t>
            </a:r>
            <a:endParaRPr/>
          </a:p>
          <a:p>
            <a:pPr indent="0" lvl="0" marL="0" rtl="0" algn="l">
              <a:spcBef>
                <a:spcPts val="0"/>
              </a:spcBef>
              <a:spcAft>
                <a:spcPts val="0"/>
              </a:spcAft>
              <a:buNone/>
            </a:pPr>
            <a:r>
              <a:rPr lang="en"/>
              <a:t> % change :  21.1 %</a:t>
            </a:r>
            <a:endParaRPr/>
          </a:p>
          <a:p>
            <a:pPr indent="0" lvl="0" marL="0" rtl="0" algn="l">
              <a:spcBef>
                <a:spcPts val="0"/>
              </a:spcBef>
              <a:spcAft>
                <a:spcPts val="0"/>
              </a:spcAft>
              <a:buNone/>
            </a:pPr>
            <a:r>
              <a:rPr lang="en"/>
              <a:t> % change :  11.35 %</a:t>
            </a:r>
            <a:endParaRPr/>
          </a:p>
          <a:p>
            <a:pPr indent="0" lvl="0" marL="0" rtl="0" algn="l">
              <a:spcBef>
                <a:spcPts val="0"/>
              </a:spcBef>
              <a:spcAft>
                <a:spcPts val="0"/>
              </a:spcAft>
              <a:buNone/>
            </a:pPr>
            <a:r>
              <a:rPr lang="en"/>
              <a:t> % change :  -15.75 %</a:t>
            </a:r>
            <a:endParaRPr/>
          </a:p>
          <a:p>
            <a:pPr indent="0" lvl="0" marL="0" rtl="0" algn="l">
              <a:spcBef>
                <a:spcPts val="0"/>
              </a:spcBef>
              <a:spcAft>
                <a:spcPts val="0"/>
              </a:spcAft>
              <a:buNone/>
            </a:pPr>
            <a:r>
              <a:rPr lang="en"/>
              <a:t> % change :  23.73 %</a:t>
            </a:r>
            <a:endParaRPr/>
          </a:p>
          <a:p>
            <a:pPr indent="0" lvl="0" marL="0" rtl="0" algn="l">
              <a:spcBef>
                <a:spcPts val="0"/>
              </a:spcBef>
              <a:spcAft>
                <a:spcPts val="0"/>
              </a:spcAft>
              <a:buNone/>
            </a:pPr>
            <a:r>
              <a:rPr lang="en"/>
              <a:t> % change :  249.81 %</a:t>
            </a:r>
            <a:endParaRPr/>
          </a:p>
          <a:p>
            <a:pPr indent="0" lvl="0" marL="0" rtl="0" algn="l">
              <a:spcBef>
                <a:spcPts val="0"/>
              </a:spcBef>
              <a:spcAft>
                <a:spcPts val="0"/>
              </a:spcAft>
              <a:buNone/>
            </a:pPr>
            <a:r>
              <a:rPr lang="en"/>
              <a:t> % change :  -40.71 %</a:t>
            </a:r>
            <a:endParaRPr/>
          </a:p>
          <a:p>
            <a:pPr indent="0" lvl="0" marL="0" rtl="0" algn="l">
              <a:spcBef>
                <a:spcPts val="0"/>
              </a:spcBef>
              <a:spcAft>
                <a:spcPts val="0"/>
              </a:spcAft>
              <a:buNone/>
            </a:pPr>
            <a:r>
              <a:rPr lang="en"/>
              <a:t> % change :  -18.47 %</a:t>
            </a:r>
            <a:endParaRPr/>
          </a:p>
          <a:p>
            <a:pPr indent="0" lvl="0" marL="0" rtl="0" algn="l">
              <a:spcBef>
                <a:spcPts val="0"/>
              </a:spcBef>
              <a:spcAft>
                <a:spcPts val="0"/>
              </a:spcAft>
              <a:buNone/>
            </a:pPr>
            <a:r>
              <a:rPr lang="en"/>
              <a:t> % change :  51.37 %</a:t>
            </a:r>
            <a:endParaRPr/>
          </a:p>
          <a:p>
            <a:pPr indent="0" lvl="0" marL="0" rtl="0" algn="l">
              <a:spcBef>
                <a:spcPts val="0"/>
              </a:spcBef>
              <a:spcAft>
                <a:spcPts val="0"/>
              </a:spcAft>
              <a:buNone/>
            </a:pPr>
            <a:r>
              <a:rPr lang="en"/>
              <a:t> % change :  32.02 %</a:t>
            </a:r>
            <a:endParaRPr/>
          </a:p>
          <a:p>
            <a:pPr indent="0" lvl="0" marL="0" rtl="0" algn="l">
              <a:spcBef>
                <a:spcPts val="0"/>
              </a:spcBef>
              <a:spcAft>
                <a:spcPts val="0"/>
              </a:spcAft>
              <a:buNone/>
            </a:pPr>
            <a:r>
              <a:rPr lang="en"/>
              <a:t> % change :  -74.92 %</a:t>
            </a:r>
            <a:endParaRPr/>
          </a:p>
          <a:p>
            <a:pPr indent="0" lvl="0" marL="0" rtl="0" algn="l">
              <a:spcBef>
                <a:spcPts val="0"/>
              </a:spcBef>
              <a:spcAft>
                <a:spcPts val="0"/>
              </a:spcAft>
              <a:buNone/>
            </a:pPr>
            <a:r>
              <a:t/>
            </a:r>
            <a:endParaRPr/>
          </a:p>
        </p:txBody>
      </p:sp>
      <p:sp>
        <p:nvSpPr>
          <p:cNvPr id="508" name="Google Shape;508;p56"/>
          <p:cNvSpPr txBox="1"/>
          <p:nvPr/>
        </p:nvSpPr>
        <p:spPr>
          <a:xfrm>
            <a:off x="5477075" y="1635575"/>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Average sales: 3795.17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Highest sales figure: 7479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Lowest sales figure: 1521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ducational Games #4">
  <a:themeElements>
    <a:clrScheme name="Simple Light">
      <a:dk1>
        <a:srgbClr val="FFA38F"/>
      </a:dk1>
      <a:lt1>
        <a:srgbClr val="631212"/>
      </a:lt1>
      <a:dk2>
        <a:srgbClr val="FFFFFF"/>
      </a:dk2>
      <a:lt2>
        <a:srgbClr val="DDDDD8"/>
      </a:lt2>
      <a:accent1>
        <a:srgbClr val="2F4550"/>
      </a:accent1>
      <a:accent2>
        <a:srgbClr val="586F7C"/>
      </a:accent2>
      <a:accent3>
        <a:srgbClr val="9AC4F8"/>
      </a:accent3>
      <a:accent4>
        <a:srgbClr val="FFFECB"/>
      </a:accent4>
      <a:accent5>
        <a:srgbClr val="638475"/>
      </a:accent5>
      <a:accent6>
        <a:srgbClr val="635380"/>
      </a:accent6>
      <a:hlink>
        <a:srgbClr val="FFA38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