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sldIdLst>
    <p:sldId id="264" r:id="rId4"/>
    <p:sldId id="267" r:id="rId6"/>
    <p:sldId id="268" r:id="rId7"/>
    <p:sldId id="269" r:id="rId8"/>
    <p:sldId id="360" r:id="rId9"/>
    <p:sldId id="361" r:id="rId10"/>
    <p:sldId id="383" r:id="rId11"/>
    <p:sldId id="400" r:id="rId12"/>
    <p:sldId id="401" r:id="rId13"/>
    <p:sldId id="402" r:id="rId14"/>
    <p:sldId id="403" r:id="rId15"/>
    <p:sldId id="428" r:id="rId16"/>
    <p:sldId id="404" r:id="rId17"/>
    <p:sldId id="405" r:id="rId18"/>
    <p:sldId id="406" r:id="rId19"/>
    <p:sldId id="270" r:id="rId20"/>
    <p:sldId id="276" r:id="rId21"/>
    <p:sldId id="348" r:id="rId22"/>
    <p:sldId id="337" r:id="rId23"/>
    <p:sldId id="277" r:id="rId24"/>
    <p:sldId id="338" r:id="rId25"/>
    <p:sldId id="378" r:id="rId26"/>
    <p:sldId id="379" r:id="rId27"/>
    <p:sldId id="380" r:id="rId28"/>
    <p:sldId id="362" r:id="rId29"/>
    <p:sldId id="363" r:id="rId30"/>
    <p:sldId id="382" r:id="rId31"/>
    <p:sldId id="381" r:id="rId32"/>
    <p:sldId id="423" r:id="rId33"/>
    <p:sldId id="342" r:id="rId34"/>
    <p:sldId id="344" r:id="rId35"/>
    <p:sldId id="32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CE6"/>
    <a:srgbClr val="03BEE2"/>
    <a:srgbClr val="03BDE5"/>
    <a:srgbClr val="74B230"/>
    <a:srgbClr val="0091C4"/>
    <a:srgbClr val="00C88A"/>
    <a:srgbClr val="04B5EC"/>
    <a:srgbClr val="00A1DA"/>
    <a:srgbClr val="00C898"/>
    <a:srgbClr val="00D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60"/>
  </p:normalViewPr>
  <p:slideViewPr>
    <p:cSldViewPr>
      <p:cViewPr varScale="1">
        <p:scale>
          <a:sx n="114" d="100"/>
          <a:sy n="114" d="100"/>
        </p:scale>
        <p:origin x="138" y="28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1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12" y="6356351"/>
            <a:ext cx="2133656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82" y="6356351"/>
            <a:ext cx="28956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371" y="6356351"/>
            <a:ext cx="2133656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71" y="6356350"/>
            <a:ext cx="2133933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88" y="6356350"/>
            <a:ext cx="289486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034" y="6356350"/>
            <a:ext cx="2133933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8" y="2130426"/>
            <a:ext cx="777260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36" y="3886200"/>
            <a:ext cx="640096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12" y="6356351"/>
            <a:ext cx="2133656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82" y="6356351"/>
            <a:ext cx="28956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371" y="6356351"/>
            <a:ext cx="2133656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 userDrawn="1"/>
        </p:nvGrpSpPr>
        <p:grpSpPr bwMode="auto">
          <a:xfrm>
            <a:off x="0" y="0"/>
            <a:ext cx="9145429" cy="6842125"/>
            <a:chOff x="0" y="1"/>
            <a:chExt cx="9144000" cy="5143500"/>
          </a:xfrm>
        </p:grpSpPr>
        <p:sp>
          <p:nvSpPr>
            <p:cNvPr id="4" name="Freeform 254"/>
            <p:cNvSpPr/>
            <p:nvPr/>
          </p:nvSpPr>
          <p:spPr bwMode="auto">
            <a:xfrm>
              <a:off x="7475935" y="1"/>
              <a:ext cx="1031081" cy="717226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255"/>
            <p:cNvSpPr/>
            <p:nvPr/>
          </p:nvSpPr>
          <p:spPr bwMode="auto">
            <a:xfrm>
              <a:off x="8311754" y="1"/>
              <a:ext cx="828675" cy="656363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56"/>
            <p:cNvSpPr/>
            <p:nvPr/>
          </p:nvSpPr>
          <p:spPr bwMode="auto">
            <a:xfrm>
              <a:off x="8507016" y="1"/>
              <a:ext cx="633413" cy="1507249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57"/>
            <p:cNvSpPr/>
            <p:nvPr/>
          </p:nvSpPr>
          <p:spPr bwMode="auto">
            <a:xfrm>
              <a:off x="7211616" y="717227"/>
              <a:ext cx="1296590" cy="1194580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58"/>
            <p:cNvSpPr/>
            <p:nvPr/>
          </p:nvSpPr>
          <p:spPr bwMode="auto">
            <a:xfrm>
              <a:off x="6455569" y="1"/>
              <a:ext cx="1184672" cy="822244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59"/>
            <p:cNvSpPr/>
            <p:nvPr/>
          </p:nvSpPr>
          <p:spPr bwMode="auto">
            <a:xfrm>
              <a:off x="7211616" y="1849752"/>
              <a:ext cx="967978" cy="1227996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60"/>
            <p:cNvSpPr/>
            <p:nvPr/>
          </p:nvSpPr>
          <p:spPr bwMode="auto">
            <a:xfrm>
              <a:off x="8086725" y="1507250"/>
              <a:ext cx="1053704" cy="1089562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61"/>
            <p:cNvSpPr/>
            <p:nvPr/>
          </p:nvSpPr>
          <p:spPr bwMode="auto">
            <a:xfrm>
              <a:off x="8179594" y="2551463"/>
              <a:ext cx="960835" cy="79957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62"/>
            <p:cNvSpPr/>
            <p:nvPr/>
          </p:nvSpPr>
          <p:spPr bwMode="auto">
            <a:xfrm>
              <a:off x="8508206" y="1078823"/>
              <a:ext cx="632222" cy="1472640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63"/>
            <p:cNvSpPr/>
            <p:nvPr/>
          </p:nvSpPr>
          <p:spPr bwMode="auto">
            <a:xfrm>
              <a:off x="7475935" y="656364"/>
              <a:ext cx="1032272" cy="850886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64"/>
            <p:cNvSpPr/>
            <p:nvPr/>
          </p:nvSpPr>
          <p:spPr bwMode="auto">
            <a:xfrm>
              <a:off x="6455569" y="717227"/>
              <a:ext cx="1020366" cy="1132524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65"/>
            <p:cNvSpPr/>
            <p:nvPr/>
          </p:nvSpPr>
          <p:spPr bwMode="auto">
            <a:xfrm>
              <a:off x="5669756" y="1"/>
              <a:ext cx="1148954" cy="822244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6"/>
            <p:cNvSpPr/>
            <p:nvPr/>
          </p:nvSpPr>
          <p:spPr bwMode="auto">
            <a:xfrm>
              <a:off x="5669756" y="411720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67"/>
            <p:cNvSpPr/>
            <p:nvPr/>
          </p:nvSpPr>
          <p:spPr bwMode="auto">
            <a:xfrm>
              <a:off x="5669756" y="411720"/>
              <a:ext cx="1541860" cy="1438032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68"/>
            <p:cNvSpPr/>
            <p:nvPr/>
          </p:nvSpPr>
          <p:spPr bwMode="auto">
            <a:xfrm>
              <a:off x="4914900" y="411720"/>
              <a:ext cx="923925" cy="1380749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69"/>
            <p:cNvSpPr/>
            <p:nvPr/>
          </p:nvSpPr>
          <p:spPr bwMode="auto">
            <a:xfrm>
              <a:off x="5230416" y="1"/>
              <a:ext cx="909638" cy="411719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70"/>
            <p:cNvSpPr/>
            <p:nvPr/>
          </p:nvSpPr>
          <p:spPr bwMode="auto">
            <a:xfrm>
              <a:off x="4067175" y="1"/>
              <a:ext cx="1602581" cy="848499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71"/>
            <p:cNvSpPr/>
            <p:nvPr/>
          </p:nvSpPr>
          <p:spPr bwMode="auto">
            <a:xfrm>
              <a:off x="4139804" y="848500"/>
              <a:ext cx="958453" cy="943969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72"/>
            <p:cNvSpPr/>
            <p:nvPr/>
          </p:nvSpPr>
          <p:spPr bwMode="auto">
            <a:xfrm>
              <a:off x="5544741" y="1321081"/>
              <a:ext cx="984647" cy="116474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73"/>
            <p:cNvSpPr/>
            <p:nvPr/>
          </p:nvSpPr>
          <p:spPr bwMode="auto">
            <a:xfrm>
              <a:off x="5544741" y="2340234"/>
              <a:ext cx="984647" cy="855658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74"/>
            <p:cNvSpPr/>
            <p:nvPr/>
          </p:nvSpPr>
          <p:spPr bwMode="auto">
            <a:xfrm>
              <a:off x="4399360" y="1321081"/>
              <a:ext cx="1439465" cy="1365235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75"/>
            <p:cNvSpPr/>
            <p:nvPr/>
          </p:nvSpPr>
          <p:spPr bwMode="auto">
            <a:xfrm>
              <a:off x="5838825" y="1321081"/>
              <a:ext cx="1372791" cy="116474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76"/>
            <p:cNvSpPr/>
            <p:nvPr/>
          </p:nvSpPr>
          <p:spPr bwMode="auto">
            <a:xfrm>
              <a:off x="6096000" y="3195893"/>
              <a:ext cx="821531" cy="883107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77"/>
            <p:cNvSpPr/>
            <p:nvPr/>
          </p:nvSpPr>
          <p:spPr bwMode="auto">
            <a:xfrm>
              <a:off x="6162675" y="3650574"/>
              <a:ext cx="810816" cy="1492927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78"/>
            <p:cNvSpPr/>
            <p:nvPr/>
          </p:nvSpPr>
          <p:spPr bwMode="auto">
            <a:xfrm>
              <a:off x="5080397" y="3195893"/>
              <a:ext cx="1082278" cy="1076435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79"/>
            <p:cNvSpPr/>
            <p:nvPr/>
          </p:nvSpPr>
          <p:spPr bwMode="auto">
            <a:xfrm>
              <a:off x="6096000" y="2485827"/>
              <a:ext cx="1547813" cy="116474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80"/>
            <p:cNvSpPr/>
            <p:nvPr/>
          </p:nvSpPr>
          <p:spPr bwMode="auto">
            <a:xfrm>
              <a:off x="4933950" y="4272328"/>
              <a:ext cx="1407319" cy="871173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81"/>
            <p:cNvSpPr/>
            <p:nvPr/>
          </p:nvSpPr>
          <p:spPr bwMode="auto">
            <a:xfrm>
              <a:off x="4140994" y="4272328"/>
              <a:ext cx="939404" cy="871173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82"/>
            <p:cNvSpPr/>
            <p:nvPr/>
          </p:nvSpPr>
          <p:spPr bwMode="auto">
            <a:xfrm>
              <a:off x="5080397" y="4078999"/>
              <a:ext cx="1260872" cy="1064502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83"/>
            <p:cNvSpPr/>
            <p:nvPr/>
          </p:nvSpPr>
          <p:spPr bwMode="auto">
            <a:xfrm>
              <a:off x="4427935" y="3195893"/>
              <a:ext cx="1668065" cy="1076435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84"/>
            <p:cNvSpPr/>
            <p:nvPr/>
          </p:nvSpPr>
          <p:spPr bwMode="auto">
            <a:xfrm>
              <a:off x="6917531" y="3077748"/>
              <a:ext cx="726281" cy="695745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85"/>
            <p:cNvSpPr/>
            <p:nvPr/>
          </p:nvSpPr>
          <p:spPr bwMode="auto">
            <a:xfrm>
              <a:off x="7618810" y="3773492"/>
              <a:ext cx="1521619" cy="840145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86"/>
            <p:cNvSpPr/>
            <p:nvPr/>
          </p:nvSpPr>
          <p:spPr bwMode="auto">
            <a:xfrm>
              <a:off x="7618810" y="2596812"/>
              <a:ext cx="1016794" cy="1176680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287"/>
            <p:cNvSpPr/>
            <p:nvPr/>
          </p:nvSpPr>
          <p:spPr bwMode="auto">
            <a:xfrm>
              <a:off x="6973491" y="4371380"/>
              <a:ext cx="925115" cy="772121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288"/>
            <p:cNvSpPr/>
            <p:nvPr/>
          </p:nvSpPr>
          <p:spPr bwMode="auto">
            <a:xfrm>
              <a:off x="6917531" y="3650574"/>
              <a:ext cx="981075" cy="963063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89"/>
            <p:cNvSpPr/>
            <p:nvPr/>
          </p:nvSpPr>
          <p:spPr bwMode="auto">
            <a:xfrm>
              <a:off x="7740254" y="4349899"/>
              <a:ext cx="1400175" cy="79360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90"/>
            <p:cNvSpPr/>
            <p:nvPr/>
          </p:nvSpPr>
          <p:spPr bwMode="auto">
            <a:xfrm>
              <a:off x="6341269" y="4371380"/>
              <a:ext cx="784622" cy="772121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91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92"/>
            <p:cNvSpPr/>
            <p:nvPr/>
          </p:nvSpPr>
          <p:spPr bwMode="auto">
            <a:xfrm>
              <a:off x="7618810" y="3351033"/>
              <a:ext cx="1521619" cy="998866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93"/>
            <p:cNvSpPr/>
            <p:nvPr/>
          </p:nvSpPr>
          <p:spPr bwMode="auto">
            <a:xfrm>
              <a:off x="8622506" y="2551463"/>
              <a:ext cx="521494" cy="1798435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94"/>
            <p:cNvSpPr/>
            <p:nvPr/>
          </p:nvSpPr>
          <p:spPr bwMode="auto">
            <a:xfrm>
              <a:off x="4399360" y="2340234"/>
              <a:ext cx="1696640" cy="855658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5"/>
            <p:cNvSpPr/>
            <p:nvPr/>
          </p:nvSpPr>
          <p:spPr bwMode="auto">
            <a:xfrm>
              <a:off x="6529388" y="1849752"/>
              <a:ext cx="1114425" cy="1227996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96"/>
            <p:cNvSpPr/>
            <p:nvPr/>
          </p:nvSpPr>
          <p:spPr bwMode="auto">
            <a:xfrm>
              <a:off x="3070622" y="1"/>
              <a:ext cx="1250156" cy="537024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97"/>
            <p:cNvSpPr/>
            <p:nvPr/>
          </p:nvSpPr>
          <p:spPr bwMode="auto">
            <a:xfrm>
              <a:off x="1821656" y="1"/>
              <a:ext cx="1268016" cy="985738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98"/>
            <p:cNvSpPr/>
            <p:nvPr/>
          </p:nvSpPr>
          <p:spPr bwMode="auto">
            <a:xfrm>
              <a:off x="3087291" y="985739"/>
              <a:ext cx="1052513" cy="1058535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99"/>
            <p:cNvSpPr/>
            <p:nvPr/>
          </p:nvSpPr>
          <p:spPr bwMode="auto">
            <a:xfrm>
              <a:off x="1625204" y="315055"/>
              <a:ext cx="1462088" cy="1325854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300"/>
            <p:cNvSpPr/>
            <p:nvPr/>
          </p:nvSpPr>
          <p:spPr bwMode="auto">
            <a:xfrm>
              <a:off x="2050256" y="985739"/>
              <a:ext cx="1391841" cy="1058535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301"/>
            <p:cNvSpPr/>
            <p:nvPr/>
          </p:nvSpPr>
          <p:spPr bwMode="auto">
            <a:xfrm>
              <a:off x="3070622" y="1"/>
              <a:ext cx="996553" cy="985738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302"/>
            <p:cNvSpPr/>
            <p:nvPr/>
          </p:nvSpPr>
          <p:spPr bwMode="auto">
            <a:xfrm>
              <a:off x="3089672" y="537025"/>
              <a:ext cx="1825228" cy="744674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303"/>
            <p:cNvSpPr/>
            <p:nvPr/>
          </p:nvSpPr>
          <p:spPr bwMode="auto">
            <a:xfrm>
              <a:off x="3442097" y="1281699"/>
              <a:ext cx="1656159" cy="762575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304"/>
            <p:cNvSpPr/>
            <p:nvPr/>
          </p:nvSpPr>
          <p:spPr bwMode="auto">
            <a:xfrm>
              <a:off x="3388519" y="2044274"/>
              <a:ext cx="1039416" cy="1307953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305"/>
            <p:cNvSpPr/>
            <p:nvPr/>
          </p:nvSpPr>
          <p:spPr bwMode="auto">
            <a:xfrm>
              <a:off x="3442097" y="1792469"/>
              <a:ext cx="1656159" cy="89384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306"/>
            <p:cNvSpPr/>
            <p:nvPr/>
          </p:nvSpPr>
          <p:spPr bwMode="auto">
            <a:xfrm>
              <a:off x="779860" y="1"/>
              <a:ext cx="1347788" cy="952323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307"/>
            <p:cNvSpPr/>
            <p:nvPr/>
          </p:nvSpPr>
          <p:spPr bwMode="auto">
            <a:xfrm>
              <a:off x="0" y="1"/>
              <a:ext cx="779860" cy="952323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308"/>
            <p:cNvSpPr/>
            <p:nvPr/>
          </p:nvSpPr>
          <p:spPr bwMode="auto">
            <a:xfrm>
              <a:off x="350044" y="1"/>
              <a:ext cx="1064419" cy="952323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309"/>
            <p:cNvSpPr/>
            <p:nvPr/>
          </p:nvSpPr>
          <p:spPr bwMode="auto">
            <a:xfrm>
              <a:off x="0" y="650398"/>
              <a:ext cx="825104" cy="1039440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310"/>
            <p:cNvSpPr/>
            <p:nvPr/>
          </p:nvSpPr>
          <p:spPr bwMode="auto">
            <a:xfrm>
              <a:off x="0" y="1371204"/>
              <a:ext cx="825104" cy="842532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311"/>
            <p:cNvSpPr/>
            <p:nvPr/>
          </p:nvSpPr>
          <p:spPr bwMode="auto">
            <a:xfrm>
              <a:off x="0" y="1689838"/>
              <a:ext cx="1157288" cy="12840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312"/>
            <p:cNvSpPr/>
            <p:nvPr/>
          </p:nvSpPr>
          <p:spPr bwMode="auto">
            <a:xfrm>
              <a:off x="1157288" y="2654095"/>
              <a:ext cx="894160" cy="838952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313"/>
            <p:cNvSpPr/>
            <p:nvPr/>
          </p:nvSpPr>
          <p:spPr bwMode="auto">
            <a:xfrm>
              <a:off x="2051447" y="2654095"/>
              <a:ext cx="1337072" cy="1138492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314"/>
            <p:cNvSpPr/>
            <p:nvPr/>
          </p:nvSpPr>
          <p:spPr bwMode="auto">
            <a:xfrm>
              <a:off x="2051447" y="2654095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315"/>
            <p:cNvSpPr/>
            <p:nvPr/>
          </p:nvSpPr>
          <p:spPr bwMode="auto">
            <a:xfrm>
              <a:off x="2050256" y="1640909"/>
              <a:ext cx="1391841" cy="1013186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316"/>
            <p:cNvSpPr/>
            <p:nvPr/>
          </p:nvSpPr>
          <p:spPr bwMode="auto">
            <a:xfrm>
              <a:off x="1157288" y="1640909"/>
              <a:ext cx="894160" cy="1037053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317"/>
            <p:cNvSpPr/>
            <p:nvPr/>
          </p:nvSpPr>
          <p:spPr bwMode="auto">
            <a:xfrm>
              <a:off x="825104" y="1640909"/>
              <a:ext cx="1225153" cy="1037053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318"/>
            <p:cNvSpPr/>
            <p:nvPr/>
          </p:nvSpPr>
          <p:spPr bwMode="auto">
            <a:xfrm>
              <a:off x="779860" y="753029"/>
              <a:ext cx="1270397" cy="936809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319"/>
            <p:cNvSpPr/>
            <p:nvPr/>
          </p:nvSpPr>
          <p:spPr bwMode="auto">
            <a:xfrm>
              <a:off x="435769" y="2677962"/>
              <a:ext cx="1079897" cy="1441612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320"/>
            <p:cNvSpPr/>
            <p:nvPr/>
          </p:nvSpPr>
          <p:spPr bwMode="auto">
            <a:xfrm>
              <a:off x="0" y="2973923"/>
              <a:ext cx="792956" cy="1145652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321"/>
            <p:cNvSpPr/>
            <p:nvPr/>
          </p:nvSpPr>
          <p:spPr bwMode="auto">
            <a:xfrm>
              <a:off x="0" y="2213735"/>
              <a:ext cx="435769" cy="1143265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322"/>
            <p:cNvSpPr/>
            <p:nvPr/>
          </p:nvSpPr>
          <p:spPr bwMode="auto">
            <a:xfrm>
              <a:off x="0" y="3993075"/>
              <a:ext cx="792956" cy="811503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323"/>
            <p:cNvSpPr/>
            <p:nvPr/>
          </p:nvSpPr>
          <p:spPr bwMode="auto">
            <a:xfrm>
              <a:off x="839391" y="4631538"/>
              <a:ext cx="838200" cy="511963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324"/>
            <p:cNvSpPr/>
            <p:nvPr/>
          </p:nvSpPr>
          <p:spPr bwMode="auto">
            <a:xfrm>
              <a:off x="0" y="4119575"/>
              <a:ext cx="1039416" cy="1023926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325"/>
            <p:cNvSpPr/>
            <p:nvPr/>
          </p:nvSpPr>
          <p:spPr bwMode="auto">
            <a:xfrm>
              <a:off x="1677591" y="4493105"/>
              <a:ext cx="1414463" cy="650396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326"/>
            <p:cNvSpPr/>
            <p:nvPr/>
          </p:nvSpPr>
          <p:spPr bwMode="auto">
            <a:xfrm>
              <a:off x="1515666" y="3493047"/>
              <a:ext cx="810815" cy="1650454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327"/>
            <p:cNvSpPr/>
            <p:nvPr/>
          </p:nvSpPr>
          <p:spPr bwMode="auto">
            <a:xfrm>
              <a:off x="792956" y="3493047"/>
              <a:ext cx="884635" cy="1650454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328"/>
            <p:cNvSpPr/>
            <p:nvPr/>
          </p:nvSpPr>
          <p:spPr bwMode="auto">
            <a:xfrm>
              <a:off x="2326481" y="3266303"/>
              <a:ext cx="1062038" cy="1226802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329"/>
            <p:cNvSpPr/>
            <p:nvPr/>
          </p:nvSpPr>
          <p:spPr bwMode="auto">
            <a:xfrm>
              <a:off x="2671763" y="4493105"/>
              <a:ext cx="1469231" cy="650396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330"/>
            <p:cNvSpPr/>
            <p:nvPr/>
          </p:nvSpPr>
          <p:spPr bwMode="auto">
            <a:xfrm>
              <a:off x="4005263" y="4268748"/>
              <a:ext cx="1075135" cy="874753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331"/>
            <p:cNvSpPr/>
            <p:nvPr/>
          </p:nvSpPr>
          <p:spPr bwMode="auto">
            <a:xfrm>
              <a:off x="3092054" y="4268748"/>
              <a:ext cx="1048940" cy="874753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332"/>
            <p:cNvSpPr/>
            <p:nvPr/>
          </p:nvSpPr>
          <p:spPr bwMode="auto">
            <a:xfrm>
              <a:off x="3388519" y="3266303"/>
              <a:ext cx="1691879" cy="1006025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333"/>
            <p:cNvSpPr/>
            <p:nvPr/>
          </p:nvSpPr>
          <p:spPr bwMode="auto">
            <a:xfrm>
              <a:off x="3092054" y="3266303"/>
              <a:ext cx="913209" cy="1226802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334"/>
            <p:cNvSpPr/>
            <p:nvPr/>
          </p:nvSpPr>
          <p:spPr bwMode="auto">
            <a:xfrm>
              <a:off x="2149079" y="3792586"/>
              <a:ext cx="942975" cy="805537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335"/>
            <p:cNvSpPr/>
            <p:nvPr/>
          </p:nvSpPr>
          <p:spPr bwMode="auto">
            <a:xfrm>
              <a:off x="2051447" y="2044274"/>
              <a:ext cx="1390650" cy="1222029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336"/>
            <p:cNvSpPr/>
            <p:nvPr/>
          </p:nvSpPr>
          <p:spPr bwMode="auto">
            <a:xfrm>
              <a:off x="4399360" y="2686317"/>
              <a:ext cx="1696640" cy="665910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337"/>
            <p:cNvSpPr/>
            <p:nvPr/>
          </p:nvSpPr>
          <p:spPr bwMode="auto">
            <a:xfrm>
              <a:off x="1515666" y="2656482"/>
              <a:ext cx="810815" cy="1136105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385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413"/>
            <p:cNvSpPr/>
            <p:nvPr/>
          </p:nvSpPr>
          <p:spPr bwMode="auto">
            <a:xfrm>
              <a:off x="2050256" y="985739"/>
              <a:ext cx="1037035" cy="655170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425"/>
            <p:cNvSpPr/>
            <p:nvPr/>
          </p:nvSpPr>
          <p:spPr bwMode="auto">
            <a:xfrm>
              <a:off x="0" y="1"/>
              <a:ext cx="350044" cy="650397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450"/>
            <p:cNvSpPr/>
            <p:nvPr/>
          </p:nvSpPr>
          <p:spPr bwMode="auto">
            <a:xfrm>
              <a:off x="0" y="4804579"/>
              <a:ext cx="839391" cy="338922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3" name="矩形 96"/>
          <p:cNvSpPr/>
          <p:nvPr userDrawn="1"/>
        </p:nvSpPr>
        <p:spPr>
          <a:xfrm>
            <a:off x="0" y="0"/>
            <a:ext cx="914542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8" y="0"/>
            <a:ext cx="9140857" cy="68580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10887" y="457622"/>
            <a:ext cx="1139778" cy="552821"/>
            <a:chOff x="-14514" y="457622"/>
            <a:chExt cx="1519466" cy="552821"/>
          </a:xfrm>
        </p:grpSpPr>
        <p:sp>
          <p:nvSpPr>
            <p:cNvPr id="94" name="矩形 93"/>
            <p:cNvSpPr/>
            <p:nvPr userDrawn="1"/>
          </p:nvSpPr>
          <p:spPr>
            <a:xfrm>
              <a:off x="-14514" y="457622"/>
              <a:ext cx="1054327" cy="552449"/>
            </a:xfrm>
            <a:prstGeom prst="rect">
              <a:avLst/>
            </a:pr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sp>
          <p:nvSpPr>
            <p:cNvPr id="95" name="五边形 94"/>
            <p:cNvSpPr/>
            <p:nvPr userDrawn="1"/>
          </p:nvSpPr>
          <p:spPr>
            <a:xfrm>
              <a:off x="1100139" y="457994"/>
              <a:ext cx="404813" cy="552449"/>
            </a:xfrm>
            <a:prstGeom prst="homePlate">
              <a:avLst/>
            </a:pr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 userDrawn="1"/>
        </p:nvGrpSpPr>
        <p:grpSpPr bwMode="auto">
          <a:xfrm>
            <a:off x="0" y="0"/>
            <a:ext cx="9145429" cy="6842125"/>
            <a:chOff x="0" y="1"/>
            <a:chExt cx="9144000" cy="5143500"/>
          </a:xfrm>
        </p:grpSpPr>
        <p:sp>
          <p:nvSpPr>
            <p:cNvPr id="5" name="Freeform 254"/>
            <p:cNvSpPr/>
            <p:nvPr/>
          </p:nvSpPr>
          <p:spPr bwMode="auto">
            <a:xfrm>
              <a:off x="7475935" y="1"/>
              <a:ext cx="1031081" cy="717226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55"/>
            <p:cNvSpPr/>
            <p:nvPr/>
          </p:nvSpPr>
          <p:spPr bwMode="auto">
            <a:xfrm>
              <a:off x="8311754" y="1"/>
              <a:ext cx="828675" cy="656363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56"/>
            <p:cNvSpPr/>
            <p:nvPr/>
          </p:nvSpPr>
          <p:spPr bwMode="auto">
            <a:xfrm>
              <a:off x="8507016" y="1"/>
              <a:ext cx="633413" cy="1507249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57"/>
            <p:cNvSpPr/>
            <p:nvPr/>
          </p:nvSpPr>
          <p:spPr bwMode="auto">
            <a:xfrm>
              <a:off x="7211616" y="717227"/>
              <a:ext cx="1296590" cy="1194580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58"/>
            <p:cNvSpPr/>
            <p:nvPr/>
          </p:nvSpPr>
          <p:spPr bwMode="auto">
            <a:xfrm>
              <a:off x="6455569" y="1"/>
              <a:ext cx="1184672" cy="822244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59"/>
            <p:cNvSpPr/>
            <p:nvPr/>
          </p:nvSpPr>
          <p:spPr bwMode="auto">
            <a:xfrm>
              <a:off x="7211616" y="1849752"/>
              <a:ext cx="967978" cy="1227996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60"/>
            <p:cNvSpPr/>
            <p:nvPr/>
          </p:nvSpPr>
          <p:spPr bwMode="auto">
            <a:xfrm>
              <a:off x="8086725" y="1507250"/>
              <a:ext cx="1053704" cy="1089562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61"/>
            <p:cNvSpPr/>
            <p:nvPr/>
          </p:nvSpPr>
          <p:spPr bwMode="auto">
            <a:xfrm>
              <a:off x="8179594" y="2551463"/>
              <a:ext cx="960835" cy="79957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62"/>
            <p:cNvSpPr/>
            <p:nvPr/>
          </p:nvSpPr>
          <p:spPr bwMode="auto">
            <a:xfrm>
              <a:off x="8508206" y="1078823"/>
              <a:ext cx="632222" cy="1472640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63"/>
            <p:cNvSpPr/>
            <p:nvPr/>
          </p:nvSpPr>
          <p:spPr bwMode="auto">
            <a:xfrm>
              <a:off x="7475935" y="656364"/>
              <a:ext cx="1032272" cy="850886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64"/>
            <p:cNvSpPr/>
            <p:nvPr/>
          </p:nvSpPr>
          <p:spPr bwMode="auto">
            <a:xfrm>
              <a:off x="6455569" y="717227"/>
              <a:ext cx="1020366" cy="1132524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65"/>
            <p:cNvSpPr/>
            <p:nvPr/>
          </p:nvSpPr>
          <p:spPr bwMode="auto">
            <a:xfrm>
              <a:off x="5669756" y="1"/>
              <a:ext cx="1148954" cy="822244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6"/>
            <p:cNvSpPr/>
            <p:nvPr/>
          </p:nvSpPr>
          <p:spPr bwMode="auto">
            <a:xfrm>
              <a:off x="5669756" y="411720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67"/>
            <p:cNvSpPr/>
            <p:nvPr/>
          </p:nvSpPr>
          <p:spPr bwMode="auto">
            <a:xfrm>
              <a:off x="5669756" y="411720"/>
              <a:ext cx="1541860" cy="1438032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68"/>
            <p:cNvSpPr/>
            <p:nvPr/>
          </p:nvSpPr>
          <p:spPr bwMode="auto">
            <a:xfrm>
              <a:off x="4914900" y="411720"/>
              <a:ext cx="923925" cy="1380749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69"/>
            <p:cNvSpPr/>
            <p:nvPr/>
          </p:nvSpPr>
          <p:spPr bwMode="auto">
            <a:xfrm>
              <a:off x="5230416" y="1"/>
              <a:ext cx="909638" cy="411719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70"/>
            <p:cNvSpPr/>
            <p:nvPr/>
          </p:nvSpPr>
          <p:spPr bwMode="auto">
            <a:xfrm>
              <a:off x="4067175" y="1"/>
              <a:ext cx="1602581" cy="848499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71"/>
            <p:cNvSpPr/>
            <p:nvPr/>
          </p:nvSpPr>
          <p:spPr bwMode="auto">
            <a:xfrm>
              <a:off x="4139804" y="848500"/>
              <a:ext cx="958453" cy="943969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72"/>
            <p:cNvSpPr/>
            <p:nvPr/>
          </p:nvSpPr>
          <p:spPr bwMode="auto">
            <a:xfrm>
              <a:off x="5544741" y="1321081"/>
              <a:ext cx="984647" cy="116474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73"/>
            <p:cNvSpPr/>
            <p:nvPr/>
          </p:nvSpPr>
          <p:spPr bwMode="auto">
            <a:xfrm>
              <a:off x="5544741" y="2340234"/>
              <a:ext cx="984647" cy="855658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74"/>
            <p:cNvSpPr/>
            <p:nvPr/>
          </p:nvSpPr>
          <p:spPr bwMode="auto">
            <a:xfrm>
              <a:off x="4399360" y="1321081"/>
              <a:ext cx="1439465" cy="1365235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75"/>
            <p:cNvSpPr/>
            <p:nvPr/>
          </p:nvSpPr>
          <p:spPr bwMode="auto">
            <a:xfrm>
              <a:off x="5838825" y="1321081"/>
              <a:ext cx="1372791" cy="116474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76"/>
            <p:cNvSpPr/>
            <p:nvPr/>
          </p:nvSpPr>
          <p:spPr bwMode="auto">
            <a:xfrm>
              <a:off x="6096000" y="3195893"/>
              <a:ext cx="821531" cy="883107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77"/>
            <p:cNvSpPr/>
            <p:nvPr/>
          </p:nvSpPr>
          <p:spPr bwMode="auto">
            <a:xfrm>
              <a:off x="6162675" y="3650574"/>
              <a:ext cx="810816" cy="1492927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78"/>
            <p:cNvSpPr/>
            <p:nvPr/>
          </p:nvSpPr>
          <p:spPr bwMode="auto">
            <a:xfrm>
              <a:off x="5080397" y="3195893"/>
              <a:ext cx="1082278" cy="1076435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79"/>
            <p:cNvSpPr/>
            <p:nvPr/>
          </p:nvSpPr>
          <p:spPr bwMode="auto">
            <a:xfrm>
              <a:off x="6096000" y="2485827"/>
              <a:ext cx="1547813" cy="116474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80"/>
            <p:cNvSpPr/>
            <p:nvPr/>
          </p:nvSpPr>
          <p:spPr bwMode="auto">
            <a:xfrm>
              <a:off x="4933950" y="4272328"/>
              <a:ext cx="1407319" cy="871173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81"/>
            <p:cNvSpPr/>
            <p:nvPr/>
          </p:nvSpPr>
          <p:spPr bwMode="auto">
            <a:xfrm>
              <a:off x="4140994" y="4272328"/>
              <a:ext cx="939404" cy="871173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82"/>
            <p:cNvSpPr/>
            <p:nvPr/>
          </p:nvSpPr>
          <p:spPr bwMode="auto">
            <a:xfrm>
              <a:off x="5080397" y="4078999"/>
              <a:ext cx="1260872" cy="1064502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83"/>
            <p:cNvSpPr/>
            <p:nvPr/>
          </p:nvSpPr>
          <p:spPr bwMode="auto">
            <a:xfrm>
              <a:off x="4427935" y="3195893"/>
              <a:ext cx="1668065" cy="1076435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84"/>
            <p:cNvSpPr/>
            <p:nvPr/>
          </p:nvSpPr>
          <p:spPr bwMode="auto">
            <a:xfrm>
              <a:off x="6917531" y="3077748"/>
              <a:ext cx="726281" cy="695745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85"/>
            <p:cNvSpPr/>
            <p:nvPr/>
          </p:nvSpPr>
          <p:spPr bwMode="auto">
            <a:xfrm>
              <a:off x="7618810" y="3773492"/>
              <a:ext cx="1521619" cy="840145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86"/>
            <p:cNvSpPr/>
            <p:nvPr/>
          </p:nvSpPr>
          <p:spPr bwMode="auto">
            <a:xfrm>
              <a:off x="7618810" y="2596812"/>
              <a:ext cx="1016794" cy="1176680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287"/>
            <p:cNvSpPr/>
            <p:nvPr/>
          </p:nvSpPr>
          <p:spPr bwMode="auto">
            <a:xfrm>
              <a:off x="6973491" y="4371380"/>
              <a:ext cx="925115" cy="772121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288"/>
            <p:cNvSpPr/>
            <p:nvPr/>
          </p:nvSpPr>
          <p:spPr bwMode="auto">
            <a:xfrm>
              <a:off x="6917531" y="3650574"/>
              <a:ext cx="981075" cy="963063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89"/>
            <p:cNvSpPr/>
            <p:nvPr/>
          </p:nvSpPr>
          <p:spPr bwMode="auto">
            <a:xfrm>
              <a:off x="7740254" y="4349899"/>
              <a:ext cx="1400175" cy="79360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90"/>
            <p:cNvSpPr/>
            <p:nvPr/>
          </p:nvSpPr>
          <p:spPr bwMode="auto">
            <a:xfrm>
              <a:off x="6341269" y="4371380"/>
              <a:ext cx="784622" cy="772121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91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92"/>
            <p:cNvSpPr/>
            <p:nvPr/>
          </p:nvSpPr>
          <p:spPr bwMode="auto">
            <a:xfrm>
              <a:off x="7618810" y="3351033"/>
              <a:ext cx="1521619" cy="998866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93"/>
            <p:cNvSpPr/>
            <p:nvPr/>
          </p:nvSpPr>
          <p:spPr bwMode="auto">
            <a:xfrm>
              <a:off x="8622506" y="2551463"/>
              <a:ext cx="521494" cy="1798435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94"/>
            <p:cNvSpPr/>
            <p:nvPr/>
          </p:nvSpPr>
          <p:spPr bwMode="auto">
            <a:xfrm>
              <a:off x="4399360" y="2340234"/>
              <a:ext cx="1696640" cy="855658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5"/>
            <p:cNvSpPr/>
            <p:nvPr/>
          </p:nvSpPr>
          <p:spPr bwMode="auto">
            <a:xfrm>
              <a:off x="6529388" y="1849752"/>
              <a:ext cx="1114425" cy="1227996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96"/>
            <p:cNvSpPr/>
            <p:nvPr/>
          </p:nvSpPr>
          <p:spPr bwMode="auto">
            <a:xfrm>
              <a:off x="3070622" y="1"/>
              <a:ext cx="1250156" cy="537024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97"/>
            <p:cNvSpPr/>
            <p:nvPr/>
          </p:nvSpPr>
          <p:spPr bwMode="auto">
            <a:xfrm>
              <a:off x="1821656" y="1"/>
              <a:ext cx="1268016" cy="985738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98"/>
            <p:cNvSpPr/>
            <p:nvPr/>
          </p:nvSpPr>
          <p:spPr bwMode="auto">
            <a:xfrm>
              <a:off x="3087291" y="985739"/>
              <a:ext cx="1052513" cy="1058535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99"/>
            <p:cNvSpPr/>
            <p:nvPr/>
          </p:nvSpPr>
          <p:spPr bwMode="auto">
            <a:xfrm>
              <a:off x="1625204" y="315055"/>
              <a:ext cx="1462088" cy="1325854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300"/>
            <p:cNvSpPr/>
            <p:nvPr/>
          </p:nvSpPr>
          <p:spPr bwMode="auto">
            <a:xfrm>
              <a:off x="2050256" y="985739"/>
              <a:ext cx="1391841" cy="1058535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301"/>
            <p:cNvSpPr/>
            <p:nvPr/>
          </p:nvSpPr>
          <p:spPr bwMode="auto">
            <a:xfrm>
              <a:off x="3070622" y="1"/>
              <a:ext cx="996553" cy="985738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302"/>
            <p:cNvSpPr/>
            <p:nvPr/>
          </p:nvSpPr>
          <p:spPr bwMode="auto">
            <a:xfrm>
              <a:off x="3089672" y="537025"/>
              <a:ext cx="1825228" cy="744674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303"/>
            <p:cNvSpPr/>
            <p:nvPr/>
          </p:nvSpPr>
          <p:spPr bwMode="auto">
            <a:xfrm>
              <a:off x="3442097" y="1281699"/>
              <a:ext cx="1656159" cy="762575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304"/>
            <p:cNvSpPr/>
            <p:nvPr/>
          </p:nvSpPr>
          <p:spPr bwMode="auto">
            <a:xfrm>
              <a:off x="3388519" y="2044274"/>
              <a:ext cx="1039416" cy="1307953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305"/>
            <p:cNvSpPr/>
            <p:nvPr/>
          </p:nvSpPr>
          <p:spPr bwMode="auto">
            <a:xfrm>
              <a:off x="3442097" y="1792469"/>
              <a:ext cx="1656159" cy="89384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306"/>
            <p:cNvSpPr/>
            <p:nvPr/>
          </p:nvSpPr>
          <p:spPr bwMode="auto">
            <a:xfrm>
              <a:off x="779860" y="1"/>
              <a:ext cx="1347788" cy="952323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307"/>
            <p:cNvSpPr/>
            <p:nvPr/>
          </p:nvSpPr>
          <p:spPr bwMode="auto">
            <a:xfrm>
              <a:off x="0" y="1"/>
              <a:ext cx="779860" cy="952323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308"/>
            <p:cNvSpPr/>
            <p:nvPr/>
          </p:nvSpPr>
          <p:spPr bwMode="auto">
            <a:xfrm>
              <a:off x="350044" y="1"/>
              <a:ext cx="1064419" cy="952323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309"/>
            <p:cNvSpPr/>
            <p:nvPr/>
          </p:nvSpPr>
          <p:spPr bwMode="auto">
            <a:xfrm>
              <a:off x="0" y="650398"/>
              <a:ext cx="825104" cy="1039440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310"/>
            <p:cNvSpPr/>
            <p:nvPr/>
          </p:nvSpPr>
          <p:spPr bwMode="auto">
            <a:xfrm>
              <a:off x="0" y="1371204"/>
              <a:ext cx="825104" cy="842532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311"/>
            <p:cNvSpPr/>
            <p:nvPr/>
          </p:nvSpPr>
          <p:spPr bwMode="auto">
            <a:xfrm>
              <a:off x="0" y="1689838"/>
              <a:ext cx="1157288" cy="12840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312"/>
            <p:cNvSpPr/>
            <p:nvPr/>
          </p:nvSpPr>
          <p:spPr bwMode="auto">
            <a:xfrm>
              <a:off x="1157288" y="2654095"/>
              <a:ext cx="894160" cy="838952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313"/>
            <p:cNvSpPr/>
            <p:nvPr/>
          </p:nvSpPr>
          <p:spPr bwMode="auto">
            <a:xfrm>
              <a:off x="2051447" y="2654095"/>
              <a:ext cx="1337072" cy="1138492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314"/>
            <p:cNvSpPr/>
            <p:nvPr/>
          </p:nvSpPr>
          <p:spPr bwMode="auto">
            <a:xfrm>
              <a:off x="2051447" y="2654095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315"/>
            <p:cNvSpPr/>
            <p:nvPr/>
          </p:nvSpPr>
          <p:spPr bwMode="auto">
            <a:xfrm>
              <a:off x="2050256" y="1640909"/>
              <a:ext cx="1391841" cy="1013186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316"/>
            <p:cNvSpPr/>
            <p:nvPr/>
          </p:nvSpPr>
          <p:spPr bwMode="auto">
            <a:xfrm>
              <a:off x="1157288" y="1640909"/>
              <a:ext cx="894160" cy="1037053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317"/>
            <p:cNvSpPr/>
            <p:nvPr/>
          </p:nvSpPr>
          <p:spPr bwMode="auto">
            <a:xfrm>
              <a:off x="825104" y="1640909"/>
              <a:ext cx="1225153" cy="1037053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318"/>
            <p:cNvSpPr/>
            <p:nvPr/>
          </p:nvSpPr>
          <p:spPr bwMode="auto">
            <a:xfrm>
              <a:off x="779860" y="753029"/>
              <a:ext cx="1270397" cy="936809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319"/>
            <p:cNvSpPr/>
            <p:nvPr/>
          </p:nvSpPr>
          <p:spPr bwMode="auto">
            <a:xfrm>
              <a:off x="435769" y="2677962"/>
              <a:ext cx="1079897" cy="1441612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320"/>
            <p:cNvSpPr/>
            <p:nvPr/>
          </p:nvSpPr>
          <p:spPr bwMode="auto">
            <a:xfrm>
              <a:off x="0" y="2973923"/>
              <a:ext cx="792956" cy="1145652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321"/>
            <p:cNvSpPr/>
            <p:nvPr/>
          </p:nvSpPr>
          <p:spPr bwMode="auto">
            <a:xfrm>
              <a:off x="0" y="2213735"/>
              <a:ext cx="435769" cy="1143265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322"/>
            <p:cNvSpPr/>
            <p:nvPr/>
          </p:nvSpPr>
          <p:spPr bwMode="auto">
            <a:xfrm>
              <a:off x="0" y="3993075"/>
              <a:ext cx="792956" cy="811503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323"/>
            <p:cNvSpPr/>
            <p:nvPr/>
          </p:nvSpPr>
          <p:spPr bwMode="auto">
            <a:xfrm>
              <a:off x="839391" y="4631538"/>
              <a:ext cx="838200" cy="511963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324"/>
            <p:cNvSpPr/>
            <p:nvPr/>
          </p:nvSpPr>
          <p:spPr bwMode="auto">
            <a:xfrm>
              <a:off x="0" y="4119575"/>
              <a:ext cx="1039416" cy="1023926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325"/>
            <p:cNvSpPr/>
            <p:nvPr/>
          </p:nvSpPr>
          <p:spPr bwMode="auto">
            <a:xfrm>
              <a:off x="1677591" y="4493105"/>
              <a:ext cx="1414463" cy="650396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326"/>
            <p:cNvSpPr/>
            <p:nvPr/>
          </p:nvSpPr>
          <p:spPr bwMode="auto">
            <a:xfrm>
              <a:off x="1515666" y="3493047"/>
              <a:ext cx="810815" cy="1650454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327"/>
            <p:cNvSpPr/>
            <p:nvPr/>
          </p:nvSpPr>
          <p:spPr bwMode="auto">
            <a:xfrm>
              <a:off x="792956" y="3493047"/>
              <a:ext cx="884635" cy="1650454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328"/>
            <p:cNvSpPr/>
            <p:nvPr/>
          </p:nvSpPr>
          <p:spPr bwMode="auto">
            <a:xfrm>
              <a:off x="2326481" y="3266303"/>
              <a:ext cx="1062038" cy="1226802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329"/>
            <p:cNvSpPr/>
            <p:nvPr/>
          </p:nvSpPr>
          <p:spPr bwMode="auto">
            <a:xfrm>
              <a:off x="2671763" y="4493105"/>
              <a:ext cx="1469231" cy="650396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330"/>
            <p:cNvSpPr/>
            <p:nvPr/>
          </p:nvSpPr>
          <p:spPr bwMode="auto">
            <a:xfrm>
              <a:off x="4005263" y="4268748"/>
              <a:ext cx="1075135" cy="874753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331"/>
            <p:cNvSpPr/>
            <p:nvPr/>
          </p:nvSpPr>
          <p:spPr bwMode="auto">
            <a:xfrm>
              <a:off x="3092054" y="4268748"/>
              <a:ext cx="1048940" cy="874753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332"/>
            <p:cNvSpPr/>
            <p:nvPr/>
          </p:nvSpPr>
          <p:spPr bwMode="auto">
            <a:xfrm>
              <a:off x="3388519" y="3266303"/>
              <a:ext cx="1691879" cy="1006025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333"/>
            <p:cNvSpPr/>
            <p:nvPr/>
          </p:nvSpPr>
          <p:spPr bwMode="auto">
            <a:xfrm>
              <a:off x="3092054" y="3266303"/>
              <a:ext cx="913209" cy="1226802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334"/>
            <p:cNvSpPr/>
            <p:nvPr/>
          </p:nvSpPr>
          <p:spPr bwMode="auto">
            <a:xfrm>
              <a:off x="2149079" y="3792586"/>
              <a:ext cx="942975" cy="805537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335"/>
            <p:cNvSpPr/>
            <p:nvPr/>
          </p:nvSpPr>
          <p:spPr bwMode="auto">
            <a:xfrm>
              <a:off x="2051447" y="2044274"/>
              <a:ext cx="1390650" cy="1222029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336"/>
            <p:cNvSpPr/>
            <p:nvPr/>
          </p:nvSpPr>
          <p:spPr bwMode="auto">
            <a:xfrm>
              <a:off x="4399360" y="2686317"/>
              <a:ext cx="1696640" cy="665910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337"/>
            <p:cNvSpPr/>
            <p:nvPr/>
          </p:nvSpPr>
          <p:spPr bwMode="auto">
            <a:xfrm>
              <a:off x="1515666" y="2656482"/>
              <a:ext cx="810815" cy="1136105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385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413"/>
            <p:cNvSpPr/>
            <p:nvPr/>
          </p:nvSpPr>
          <p:spPr bwMode="auto">
            <a:xfrm>
              <a:off x="2050256" y="985739"/>
              <a:ext cx="1037035" cy="655170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425"/>
            <p:cNvSpPr/>
            <p:nvPr/>
          </p:nvSpPr>
          <p:spPr bwMode="auto">
            <a:xfrm>
              <a:off x="0" y="1"/>
              <a:ext cx="350044" cy="650397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450"/>
            <p:cNvSpPr/>
            <p:nvPr/>
          </p:nvSpPr>
          <p:spPr bwMode="auto">
            <a:xfrm>
              <a:off x="0" y="4804579"/>
              <a:ext cx="839391" cy="338922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3" name="矩形 96"/>
          <p:cNvSpPr/>
          <p:nvPr userDrawn="1"/>
        </p:nvSpPr>
        <p:spPr>
          <a:xfrm>
            <a:off x="0" y="0"/>
            <a:ext cx="914542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8" y="0"/>
            <a:ext cx="914085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/>
          <p:nvPr/>
        </p:nvSpPr>
        <p:spPr>
          <a:xfrm>
            <a:off x="5023578" y="2221164"/>
            <a:ext cx="1842370" cy="321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5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140200" y="2733675"/>
            <a:ext cx="4374515" cy="22225"/>
          </a:xfrm>
          <a:prstGeom prst="line">
            <a:avLst/>
          </a:pr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680148" y="4286847"/>
            <a:ext cx="3835025" cy="0"/>
          </a:xfrm>
          <a:prstGeom prst="line">
            <a:avLst/>
          </a:pr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79545" y="2105660"/>
            <a:ext cx="46958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03BEE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仓储管理系统课设答辩</a:t>
            </a:r>
            <a:endParaRPr lang="zh-CN" altLang="en-US" sz="3000" b="1">
              <a:solidFill>
                <a:srgbClr val="03BEE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0065" y="3738880"/>
            <a:ext cx="227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3BEE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答辩人：宋亚翔</a:t>
            </a:r>
            <a:endParaRPr lang="zh-CN" altLang="en-US" b="1">
              <a:solidFill>
                <a:srgbClr val="03BEE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131" t="5866" r="-2598" b="397"/>
          <a:stretch>
            <a:fillRect/>
          </a:stretch>
        </p:blipFill>
        <p:spPr>
          <a:xfrm>
            <a:off x="-391795" y="288925"/>
            <a:ext cx="4371340" cy="3449955"/>
          </a:xfrm>
          <a:prstGeom prst="star7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22655" y="487045"/>
            <a:ext cx="532003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1102995"/>
            <a:ext cx="7789545" cy="551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4929505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系统概要设计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395730"/>
            <a:ext cx="8507730" cy="467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4929505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系统概要设计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" descr="0E~]AH(9RX$@W8KULZXY%6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292860"/>
            <a:ext cx="8448675" cy="4878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66440" y="6228715"/>
            <a:ext cx="233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系统概要设计用例图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462915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403350"/>
            <a:ext cx="8350250" cy="415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315341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endParaRPr lang="zh-CN" altLang="en-US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-214748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263015"/>
            <a:ext cx="8473440" cy="4589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60" y="244475"/>
            <a:ext cx="6012815" cy="4859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35" y="2473960"/>
            <a:ext cx="6503035" cy="4116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59155" y="468630"/>
            <a:ext cx="477393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最终总结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236345"/>
            <a:ext cx="8477250" cy="4821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315341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开发环境及工具</a:t>
            </a:r>
            <a:endParaRPr lang="zh-CN" altLang="en-US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05753" y="2197905"/>
          <a:ext cx="8532495" cy="3226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875"/>
                <a:gridCol w="6357620"/>
              </a:tblGrid>
              <a:tr h="8337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开发框架</a:t>
                      </a:r>
                      <a:endParaRPr lang="en-US" sz="2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MVC框架</a:t>
                      </a:r>
                      <a:endParaRPr lang="en-US" sz="2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</a:tr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建模工具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Rational Rose/Microsoft Office Visio 2013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IDE开发工具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Eclipse  2019-06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数据库工具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Navicat for MySQL（可视化) / MYSQL5.5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98227">
            <a:off x="-37172" y="3072925"/>
            <a:ext cx="9193488" cy="64939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4B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任意多边形 30"/>
          <p:cNvSpPr/>
          <p:nvPr/>
        </p:nvSpPr>
        <p:spPr>
          <a:xfrm rot="21338589" flipV="1">
            <a:off x="-19108" y="3103395"/>
            <a:ext cx="9193488" cy="325604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Freeform 5"/>
          <p:cNvSpPr/>
          <p:nvPr/>
        </p:nvSpPr>
        <p:spPr bwMode="auto">
          <a:xfrm rot="5400000">
            <a:off x="3350595" y="2002100"/>
            <a:ext cx="2454080" cy="2214592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72971" y="2273315"/>
            <a:ext cx="973201" cy="32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3587574" y="2866623"/>
            <a:ext cx="3415194" cy="5530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3000" b="1" dirty="0">
              <a:solidFill>
                <a:srgbClr val="FBFC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0" grpId="0" bldLvl="0" animBg="1"/>
      <p:bldP spid="45" grpId="0" bldLvl="0" animBg="1"/>
      <p:bldP spid="2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"/>
          <p:cNvSpPr txBox="1"/>
          <p:nvPr/>
        </p:nvSpPr>
        <p:spPr>
          <a:xfrm>
            <a:off x="1350184" y="463769"/>
            <a:ext cx="1620433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主要业务</a:t>
            </a:r>
            <a:endParaRPr lang="zh-CN" altLang="en-US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56958" y="3915130"/>
            <a:ext cx="1660158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主要业务三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9229" y="4213782"/>
            <a:ext cx="2872107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右键点击图片选择形状填充来修改图片。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8130" y="5646420"/>
            <a:ext cx="358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/>
              <a:t>仓储管理系统</a:t>
            </a:r>
            <a:r>
              <a:rPr lang="en-US" altLang="zh-CN" b="1"/>
              <a:t>--</a:t>
            </a:r>
            <a:r>
              <a:rPr lang="zh-CN" b="1"/>
              <a:t>状态图</a:t>
            </a:r>
            <a:endParaRPr 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010" y="1245235"/>
            <a:ext cx="6736715" cy="436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0" grpId="0"/>
      <p:bldP spid="31" grpId="0"/>
      <p:bldP spid="30" grpId="1"/>
      <p:bldP spid="3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"/>
          <p:cNvSpPr txBox="1"/>
          <p:nvPr/>
        </p:nvSpPr>
        <p:spPr>
          <a:xfrm>
            <a:off x="1350184" y="463769"/>
            <a:ext cx="1620433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用户业务</a:t>
            </a:r>
            <a:endParaRPr lang="zh-CN" altLang="en-US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56958" y="3915130"/>
            <a:ext cx="1660158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主要业务三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9229" y="4213782"/>
            <a:ext cx="2872107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右键点击图片选择形状填充来修改图片。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BS2BJCZSRECY80O_BVN)9G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1220470"/>
            <a:ext cx="683895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98227">
            <a:off x="-37172" y="3072925"/>
            <a:ext cx="9193488" cy="64939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任意多边形 32"/>
          <p:cNvSpPr/>
          <p:nvPr/>
        </p:nvSpPr>
        <p:spPr>
          <a:xfrm rot="21338589" flipV="1">
            <a:off x="-19108" y="3103395"/>
            <a:ext cx="9193488" cy="325604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4B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05192" y="4124653"/>
            <a:ext cx="12496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8708" y="4124653"/>
            <a:ext cx="17830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需求概要分析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1971" y="4124653"/>
            <a:ext cx="12496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17564" y="4124653"/>
            <a:ext cx="7162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3383801" y="1425958"/>
            <a:ext cx="2362758" cy="714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5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5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80469" y="2079945"/>
            <a:ext cx="2103120" cy="506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15195" y="2856291"/>
            <a:ext cx="973201" cy="963514"/>
            <a:chOff x="1486694" y="2665507"/>
            <a:chExt cx="1297399" cy="1284485"/>
          </a:xfrm>
        </p:grpSpPr>
        <p:sp>
          <p:nvSpPr>
            <p:cNvPr id="25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1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67743" y="2856291"/>
            <a:ext cx="973201" cy="963514"/>
            <a:chOff x="4222998" y="2665507"/>
            <a:chExt cx="1297399" cy="1284485"/>
          </a:xfrm>
        </p:grpSpPr>
        <p:sp>
          <p:nvSpPr>
            <p:cNvPr id="27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1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20292" y="2874283"/>
            <a:ext cx="973201" cy="963514"/>
            <a:chOff x="6959302" y="2689493"/>
            <a:chExt cx="1297399" cy="1284485"/>
          </a:xfrm>
        </p:grpSpPr>
        <p:sp>
          <p:nvSpPr>
            <p:cNvPr id="29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1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59302" y="3068303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10798" y="2778700"/>
            <a:ext cx="973201" cy="963514"/>
            <a:chOff x="9479582" y="2562069"/>
            <a:chExt cx="1297399" cy="1284485"/>
          </a:xfrm>
        </p:grpSpPr>
        <p:sp>
          <p:nvSpPr>
            <p:cNvPr id="31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1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479582" y="2996952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3" grpId="0" bldLvl="0" animBg="1"/>
      <p:bldP spid="10" grpId="0"/>
      <p:bldP spid="12" grpId="0"/>
      <p:bldP spid="13" grpId="0"/>
      <p:bldP spid="14" grpId="0"/>
      <p:bldP spid="20" grpId="0" bldLvl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"/>
          <p:cNvSpPr txBox="1"/>
          <p:nvPr/>
        </p:nvSpPr>
        <p:spPr>
          <a:xfrm>
            <a:off x="1350184" y="463769"/>
            <a:ext cx="1620433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主要业务</a:t>
            </a:r>
            <a:endParaRPr lang="zh-CN" altLang="en-US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56958" y="3915130"/>
            <a:ext cx="1660158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主要业务三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9229" y="4213782"/>
            <a:ext cx="2872107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右键点击图片选择形状填充来修改图片。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8130" y="5646420"/>
            <a:ext cx="358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E-R</a:t>
            </a:r>
            <a:r>
              <a:rPr lang="zh-CN" altLang="en-US" b="1"/>
              <a:t>图</a:t>
            </a:r>
            <a:endParaRPr lang="zh-CN" altLang="en-US" b="1"/>
          </a:p>
        </p:txBody>
      </p:sp>
      <p:pic>
        <p:nvPicPr>
          <p:cNvPr id="4" name="图片 3" descr="$P{3(~WL6T)U$${SG8}%F7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233170"/>
            <a:ext cx="7724775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0" grpId="0"/>
      <p:bldP spid="31" grpId="0"/>
      <p:bldP spid="30" grpId="1"/>
      <p:bldP spid="3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"/>
          <p:cNvSpPr txBox="1"/>
          <p:nvPr/>
        </p:nvSpPr>
        <p:spPr>
          <a:xfrm>
            <a:off x="1181735" y="502285"/>
            <a:ext cx="290068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数据库建表设计</a:t>
            </a:r>
            <a:endParaRPr lang="zh-CN" altLang="en-US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9229" y="4213782"/>
            <a:ext cx="2872107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右键点击图片选择形状填充来修改图片。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663700"/>
            <a:ext cx="8745855" cy="419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1245235"/>
            <a:ext cx="7393940" cy="4613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1089025"/>
            <a:ext cx="6795135" cy="5344160"/>
          </a:xfrm>
          <a:prstGeom prst="rect">
            <a:avLst/>
          </a:prstGeom>
        </p:spPr>
      </p:pic>
      <p:pic>
        <p:nvPicPr>
          <p:cNvPr id="5" name="图片 -21474826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" y="1144270"/>
            <a:ext cx="7922895" cy="4815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089025"/>
            <a:ext cx="8669655" cy="5110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73835" y="491490"/>
            <a:ext cx="1276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实现类</a:t>
            </a:r>
            <a:endParaRPr lang="zh-CN" altLang="en-US" sz="24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2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1306195"/>
            <a:ext cx="8234045" cy="5002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01420" y="519430"/>
            <a:ext cx="2416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三个实现类数据库类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2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134745"/>
            <a:ext cx="8028940" cy="520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97305" y="50736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具体操作类</a:t>
            </a:r>
            <a:endParaRPr lang="zh-CN" altLang="en-US" sz="24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WP7`$(`6Y@~D9%5`_W@6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1287145"/>
            <a:ext cx="7328535" cy="42157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7305" y="50736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登录界面</a:t>
            </a:r>
            <a:endParaRPr lang="zh-CN" altLang="en-US" sz="24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170" y="1068070"/>
            <a:ext cx="6099810" cy="4695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90" y="708025"/>
            <a:ext cx="6819265" cy="5450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95" y="401320"/>
            <a:ext cx="7389495" cy="5757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97305" y="507365"/>
            <a:ext cx="34683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部分功能展示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增加商品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160780"/>
            <a:ext cx="3939540" cy="4819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15" y="1160780"/>
            <a:ext cx="4351020" cy="481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97305" y="507365"/>
            <a:ext cx="48317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部分功能展示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删除用户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删除仓库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745" y="1379220"/>
            <a:ext cx="4259580" cy="4632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379220"/>
            <a:ext cx="3826510" cy="463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97305" y="507365"/>
            <a:ext cx="46494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部分功能展示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删除仓库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  <a:r>
              <a:rPr lang="en-US" altLang="zh-CN" sz="2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1290955"/>
            <a:ext cx="4639310" cy="4502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80" y="1290955"/>
            <a:ext cx="3779520" cy="4502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98227">
            <a:off x="-37172" y="3072925"/>
            <a:ext cx="9193488" cy="64939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任意多边形 30"/>
          <p:cNvSpPr/>
          <p:nvPr/>
        </p:nvSpPr>
        <p:spPr>
          <a:xfrm rot="21338589" flipV="1">
            <a:off x="-19108" y="3103395"/>
            <a:ext cx="9193488" cy="325604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4B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Freeform 5"/>
          <p:cNvSpPr/>
          <p:nvPr/>
        </p:nvSpPr>
        <p:spPr bwMode="auto">
          <a:xfrm rot="5400000">
            <a:off x="3350595" y="2002100"/>
            <a:ext cx="2454080" cy="2214592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72971" y="2273315"/>
            <a:ext cx="973201" cy="32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3587574" y="2780827"/>
            <a:ext cx="3415194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zh-CN" altLang="en-US" sz="3600" b="1" dirty="0">
              <a:solidFill>
                <a:srgbClr val="FBFC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0" grpId="0" bldLvl="0" animBg="1"/>
      <p:bldP spid="45" grpId="0" bldLvl="0" animBg="1"/>
      <p:bldP spid="2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98227">
            <a:off x="-37172" y="3072925"/>
            <a:ext cx="9193488" cy="64939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4B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任意多边形 30"/>
          <p:cNvSpPr/>
          <p:nvPr/>
        </p:nvSpPr>
        <p:spPr>
          <a:xfrm rot="21338589" flipV="1">
            <a:off x="-19108" y="3103395"/>
            <a:ext cx="9193488" cy="325604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Freeform 5"/>
          <p:cNvSpPr/>
          <p:nvPr/>
        </p:nvSpPr>
        <p:spPr bwMode="auto">
          <a:xfrm rot="5400000">
            <a:off x="3350595" y="2002100"/>
            <a:ext cx="2454080" cy="2214592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72971" y="2273315"/>
            <a:ext cx="973201" cy="32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4163519" y="2832968"/>
            <a:ext cx="3415194" cy="5530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000" b="1" dirty="0">
              <a:solidFill>
                <a:srgbClr val="FBFC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0" grpId="0" bldLvl="0" animBg="1"/>
      <p:bldP spid="45" grpId="0" bldLvl="0" animBg="1"/>
      <p:bldP spid="2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"/>
          <p:cNvSpPr txBox="1"/>
          <p:nvPr/>
        </p:nvSpPr>
        <p:spPr>
          <a:xfrm>
            <a:off x="781050" y="437515"/>
            <a:ext cx="2733675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设计问题</a:t>
            </a:r>
            <a:endParaRPr 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585" y="2032000"/>
            <a:ext cx="74034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、只能通过管理员进行注册添加用户；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、数据库设计有缺陷，两个表之间连接有待提高；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、增删查改的功能还有待提高，实现类的属性不够详细。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、组员开发过程中，各环节配合程度不够高，出现的问题较多</a:t>
            </a:r>
            <a:r>
              <a:rPr lang="en-US" altLang="zh-CN" sz="2400"/>
              <a:t>(</a:t>
            </a:r>
            <a:r>
              <a:rPr lang="zh-CN" altLang="en-US" sz="2400"/>
              <a:t>线性开发模型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3910058" y="2239531"/>
            <a:ext cx="432847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5063" y="555996"/>
            <a:ext cx="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8776798" y="5150252"/>
            <a:ext cx="381730" cy="850900"/>
          </a:xfrm>
          <a:prstGeom prst="rect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流程图: 决策 10"/>
          <p:cNvSpPr/>
          <p:nvPr/>
        </p:nvSpPr>
        <p:spPr>
          <a:xfrm>
            <a:off x="37413" y="1771834"/>
            <a:ext cx="3030600" cy="2873319"/>
          </a:xfrm>
          <a:prstGeom prst="flowChartDecision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241300" dist="266700" dir="135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流程图: 决策 40"/>
          <p:cNvSpPr/>
          <p:nvPr/>
        </p:nvSpPr>
        <p:spPr>
          <a:xfrm>
            <a:off x="-1524986" y="258979"/>
            <a:ext cx="2848704" cy="2700862"/>
          </a:xfrm>
          <a:prstGeom prst="flowChartDecision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直角三角形 11"/>
          <p:cNvSpPr/>
          <p:nvPr/>
        </p:nvSpPr>
        <p:spPr>
          <a:xfrm rot="5400000">
            <a:off x="37630" y="6421586"/>
            <a:ext cx="425517" cy="425517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直角三角形 41"/>
          <p:cNvSpPr/>
          <p:nvPr/>
        </p:nvSpPr>
        <p:spPr>
          <a:xfrm rot="16200000">
            <a:off x="2772621" y="3369449"/>
            <a:ext cx="425517" cy="425517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流程图: 决策 44"/>
          <p:cNvSpPr/>
          <p:nvPr/>
        </p:nvSpPr>
        <p:spPr>
          <a:xfrm>
            <a:off x="-1737726" y="2861557"/>
            <a:ext cx="2223616" cy="2108216"/>
          </a:xfrm>
          <a:prstGeom prst="flowChartDecision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直角三角形 47"/>
          <p:cNvSpPr/>
          <p:nvPr/>
        </p:nvSpPr>
        <p:spPr>
          <a:xfrm rot="18571015">
            <a:off x="3126884" y="5208824"/>
            <a:ext cx="287293" cy="287293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直角三角形 48"/>
          <p:cNvSpPr/>
          <p:nvPr/>
        </p:nvSpPr>
        <p:spPr>
          <a:xfrm rot="18571015">
            <a:off x="1288413" y="1119581"/>
            <a:ext cx="287293" cy="287293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流程图: 决策 50"/>
          <p:cNvSpPr/>
          <p:nvPr/>
        </p:nvSpPr>
        <p:spPr>
          <a:xfrm>
            <a:off x="899707" y="5263310"/>
            <a:ext cx="1872539" cy="1775359"/>
          </a:xfrm>
          <a:prstGeom prst="flowChartDecision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流程图: 决策 53"/>
          <p:cNvSpPr/>
          <p:nvPr/>
        </p:nvSpPr>
        <p:spPr>
          <a:xfrm>
            <a:off x="-343182" y="4140047"/>
            <a:ext cx="1977244" cy="1874631"/>
          </a:xfrm>
          <a:prstGeom prst="flowChartDecisi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241300" dist="266700" dir="135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7" dur="4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8" dur="4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11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12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15" dur="4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16" dur="4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19" dur="4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20" dur="4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23" dur="4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24" dur="4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27" dur="4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28" dur="4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31" dur="4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32" dur="4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35" dur="4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36" dur="4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39" dur="4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40" dur="4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4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9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475"/>
                                </p:stCondLst>
                                <p:childTnLst>
                                  <p:par>
                                    <p:cTn id="5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25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975"/>
                                </p:stCondLst>
                                <p:childTnLst>
                                  <p:par>
                                    <p:cTn id="55" presetID="2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475"/>
                                </p:stCondLst>
                                <p:childTnLst>
                                  <p:par>
                                    <p:cTn id="59" presetID="2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" dur="5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1" dur="25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11" grpId="0" bldLvl="0" animBg="1"/>
          <p:bldP spid="11" grpId="1" bldLvl="0" animBg="1"/>
          <p:bldP spid="11" grpId="2" bldLvl="0" animBg="1"/>
          <p:bldP spid="41" grpId="0" bldLvl="0" animBg="1"/>
          <p:bldP spid="12" grpId="0" bldLvl="0" animBg="1"/>
          <p:bldP spid="42" grpId="0" bldLvl="0" animBg="1"/>
          <p:bldP spid="45" grpId="0" bldLvl="0" animBg="1"/>
          <p:bldP spid="48" grpId="0" bldLvl="0" animBg="1"/>
          <p:bldP spid="49" grpId="0" bldLvl="0" animBg="1"/>
          <p:bldP spid="51" grpId="0" bldLvl="0" animBg="1"/>
          <p:bldP spid="54" grpId="0" bldLvl="0" animBg="1"/>
          <p:bldP spid="54" grpId="1" bldLvl="0" animBg="1"/>
          <p:bldP spid="54" grpId="2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4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4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4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4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4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4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4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4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4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4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4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9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475"/>
                                </p:stCondLst>
                                <p:childTnLst>
                                  <p:par>
                                    <p:cTn id="5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25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975"/>
                                </p:stCondLst>
                                <p:childTnLst>
                                  <p:par>
                                    <p:cTn id="55" presetID="2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475"/>
                                </p:stCondLst>
                                <p:childTnLst>
                                  <p:par>
                                    <p:cTn id="59" presetID="2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" dur="5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1" dur="25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11" grpId="0" bldLvl="0" animBg="1"/>
          <p:bldP spid="11" grpId="1" bldLvl="0" animBg="1"/>
          <p:bldP spid="11" grpId="2" bldLvl="0" animBg="1"/>
          <p:bldP spid="41" grpId="0" bldLvl="0" animBg="1"/>
          <p:bldP spid="12" grpId="0" bldLvl="0" animBg="1"/>
          <p:bldP spid="42" grpId="0" bldLvl="0" animBg="1"/>
          <p:bldP spid="45" grpId="0" bldLvl="0" animBg="1"/>
          <p:bldP spid="48" grpId="0" bldLvl="0" animBg="1"/>
          <p:bldP spid="49" grpId="0" bldLvl="0" animBg="1"/>
          <p:bldP spid="51" grpId="0" bldLvl="0" animBg="1"/>
          <p:bldP spid="54" grpId="0" bldLvl="0" animBg="1"/>
          <p:bldP spid="54" grpId="1" bldLvl="0" animBg="1"/>
          <p:bldP spid="54" grpId="2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22190"/>
            <a:ext cx="9144000" cy="2075180"/>
          </a:xfrm>
          <a:prstGeom prst="rect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0" tIns="34295" rIns="68590" bIns="34295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6490" y="499745"/>
            <a:ext cx="236093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系统功能简介</a:t>
            </a:r>
            <a:endParaRPr lang="zh-CN" altLang="en-US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1548" y="5098334"/>
            <a:ext cx="1954582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课设目的：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1830" y="5608955"/>
            <a:ext cx="759079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本次课题是要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完成一个仓储管理系统开发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仓储管理系统可以实现的功能有：仓库人员分为管理员和普通用户两大类：管理员可以对用户、商品、仓库进行增加、删除、更新等操作。而普通用户对商品和仓库只能进行查看功能，还可以对自己的账户信息进行更改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143760" y="5259070"/>
            <a:ext cx="5975985" cy="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925" y="1376680"/>
            <a:ext cx="7550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/>
              <a:t>      </a:t>
            </a:r>
            <a:r>
              <a:rPr lang="zh-CN" altLang="en-US" sz="2400" b="1"/>
              <a:t>本次课题是完成一个仓储管理系统开发。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      仓储管理系统可以实现的功能有：系统人员分为管理员和普通用户两大类：管理员可以对用户、商品、仓库进行增加、删除、更新等操作。而普通用户对商品和仓库只能进行查看功能，还可以对自己的账户信息进行更改。</a:t>
            </a:r>
            <a:endParaRPr 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3228" y="617220"/>
          <a:ext cx="8297545" cy="562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2091690"/>
                <a:gridCol w="4683125"/>
              </a:tblGrid>
              <a:tr h="9721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en-US" sz="2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en-US" sz="2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本项目分工</a:t>
                      </a:r>
                      <a:endParaRPr lang="en-US" sz="2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A4A"/>
                    </a:solidFill>
                  </a:tcPr>
                </a:tc>
              </a:tr>
              <a:tr h="930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宋亚翔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项目负责人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项目总体把握与控制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0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史婉荣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分析员</a:t>
                      </a:r>
                      <a:endParaRPr lang="zh-CN" alt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需求分析、系统设计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30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杨佩琪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界面设计员</a:t>
                      </a:r>
                      <a:endParaRPr lang="zh-CN" alt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UI设计、前端展示模块设计开发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0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何博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后端管理模块开发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30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王杰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后端管理模块开发</a:t>
                      </a:r>
                      <a:endParaRPr lang="en-US" sz="20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5900" y="524510"/>
          <a:ext cx="8712200" cy="580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680"/>
                <a:gridCol w="1560830"/>
                <a:gridCol w="3532505"/>
                <a:gridCol w="1734185"/>
              </a:tblGrid>
              <a:tr h="6096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交付成果物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47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设计说明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2019.12.30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设计说明(设计题目、设计任务与要求、开发环境说明)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史婉荣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宋亚翔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83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可行性研究报告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2019.12.30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可行性研究报告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宋亚翔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83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项目开发计划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2019.12.30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系统开发计划书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宋亚翔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83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需求设计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2019.12.31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需求规格说明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史婉荣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83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概要设计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2019.12.31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概要设计说明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史婉荣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83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系统设计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2020.1.1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数据结构设计软件前端展示界面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杨佩琪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83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2020.1.2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软件源代码可运行系统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何博、王杰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47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系统总体验收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2019.1.3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总体设计用户操作手册安装部署手册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宋亚翔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511556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项目说明书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1184910"/>
            <a:ext cx="7629525" cy="4980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570357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开发可行性报告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426845"/>
            <a:ext cx="7788910" cy="441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913765" y="487045"/>
            <a:ext cx="4570730" cy="506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各部分工作展示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开发计划书</a:t>
            </a:r>
            <a:r>
              <a:rPr lang="en-US" altLang="zh-CN" sz="27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7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-2147482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598295"/>
            <a:ext cx="8630285" cy="439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e5b65003-08ba-4cc2-8735-7f0ac6d09e0c}"/>
  <p:tag name="TABLE_SKINIDX" val="3"/>
  <p:tag name="TABLE_ENCOLOR" val="#FFFFFF"/>
</p:tagLst>
</file>

<file path=ppt/tags/tag2.xml><?xml version="1.0" encoding="utf-8"?>
<p:tagLst xmlns:p="http://schemas.openxmlformats.org/presentationml/2006/main">
  <p:tag name="KSO_WM_UNIT_TABLE_BEAUTIFY" val="smartTable{125f234e-c7c9-4f78-9dd3-4bc05d5176cb}"/>
</p:tagLst>
</file>

<file path=ppt/tags/tag3.xml><?xml version="1.0" encoding="utf-8"?>
<p:tagLst xmlns:p="http://schemas.openxmlformats.org/presentationml/2006/main">
  <p:tag name="KSO_WM_UNIT_TABLE_BEAUTIFY" val="smartTable{37bb7718-68e2-473d-abfe-b60ba6b19be9}"/>
  <p:tag name="TABLE_SKINIDX" val="0"/>
  <p:tag name="TABLE_ENCOLOR" val="#FFFFF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演示</Application>
  <PresentationFormat>自定义</PresentationFormat>
  <Paragraphs>243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精美PPT</dc:creator>
  <cp:keywords>www.51pptmoban.com</cp:keywords>
  <cp:lastModifiedBy>小凶许，</cp:lastModifiedBy>
  <cp:revision>449</cp:revision>
  <dcterms:created xsi:type="dcterms:W3CDTF">2016-04-14T03:39:00Z</dcterms:created>
  <dcterms:modified xsi:type="dcterms:W3CDTF">2020-01-03T06:20:40Z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  <property fmtid="{D5CDD505-2E9C-101B-9397-08002B2CF9AE}" pid="3" name="KSORubyTemplateID">
    <vt:lpwstr>8</vt:lpwstr>
  </property>
</Properties>
</file>