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3" r:id="rId5"/>
    <p:sldId id="288" r:id="rId6"/>
    <p:sldId id="289" r:id="rId7"/>
    <p:sldId id="290" r:id="rId8"/>
    <p:sldId id="293" r:id="rId9"/>
    <p:sldId id="294" r:id="rId10"/>
    <p:sldId id="295" r:id="rId11"/>
    <p:sldId id="305" r:id="rId12"/>
    <p:sldId id="297" r:id="rId13"/>
    <p:sldId id="299" r:id="rId14"/>
    <p:sldId id="310" r:id="rId15"/>
    <p:sldId id="311" r:id="rId16"/>
    <p:sldId id="309" r:id="rId17"/>
    <p:sldId id="307" r:id="rId18"/>
    <p:sldId id="302" r:id="rId19"/>
    <p:sldId id="291" r:id="rId20"/>
    <p:sldId id="314" r:id="rId21"/>
    <p:sldId id="3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F8DCF3-41FA-2E8A-D7F9-A77AC4F1FB6E}" name="AHMED LAWAL" initials="AL" userId="AHMED LAWAL"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27126" autoAdjust="0"/>
  </p:normalViewPr>
  <p:slideViewPr>
    <p:cSldViewPr snapToGrid="0">
      <p:cViewPr>
        <p:scale>
          <a:sx n="56" d="100"/>
          <a:sy n="56" d="100"/>
        </p:scale>
        <p:origin x="924" y="-10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BF76C-F1D4-40F9-9DC7-9170D27EC32A}"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61AC28A3-E005-43E1-87BB-90967BBACFA2}">
      <dgm:prSet/>
      <dgm:spPr/>
      <dgm:t>
        <a:bodyPr/>
        <a:lstStyle/>
        <a:p>
          <a:pPr>
            <a:defRPr b="1"/>
          </a:pPr>
          <a:endParaRPr lang="en-US" dirty="0"/>
        </a:p>
      </dgm:t>
    </dgm:pt>
    <dgm:pt modelId="{FA9B722E-CB38-4665-8598-DE672097630A}" type="parTrans" cxnId="{3FEADD98-A434-4E6E-903B-A4EBEAD17933}">
      <dgm:prSet/>
      <dgm:spPr/>
      <dgm:t>
        <a:bodyPr/>
        <a:lstStyle/>
        <a:p>
          <a:endParaRPr lang="en-US"/>
        </a:p>
      </dgm:t>
    </dgm:pt>
    <dgm:pt modelId="{DB67D77A-2F98-4067-BC2E-48BE57C481CA}" type="sibTrans" cxnId="{3FEADD98-A434-4E6E-903B-A4EBEAD17933}">
      <dgm:prSet/>
      <dgm:spPr/>
      <dgm:t>
        <a:bodyPr/>
        <a:lstStyle/>
        <a:p>
          <a:endParaRPr lang="en-US"/>
        </a:p>
      </dgm:t>
    </dgm:pt>
    <dgm:pt modelId="{4F1B8A38-A493-40EA-A9FC-3DE0777F06CC}">
      <dgm:prSet custT="1"/>
      <dgm:spPr/>
      <dgm:t>
        <a:bodyPr/>
        <a:lstStyle/>
        <a:p>
          <a:pPr algn="ctr"/>
          <a:r>
            <a:rPr lang="en-US" sz="1800" dirty="0">
              <a:latin typeface="+mj-lt"/>
            </a:rPr>
            <a:t>Introduction, Background, and Related work</a:t>
          </a:r>
        </a:p>
      </dgm:t>
    </dgm:pt>
    <dgm:pt modelId="{5C9F1ED4-DF7F-40CA-8483-17E1E4674F94}" type="parTrans" cxnId="{E2C1CFC9-A758-441C-AE8A-CEBE1DF51697}">
      <dgm:prSet/>
      <dgm:spPr/>
      <dgm:t>
        <a:bodyPr/>
        <a:lstStyle/>
        <a:p>
          <a:endParaRPr lang="en-US"/>
        </a:p>
      </dgm:t>
    </dgm:pt>
    <dgm:pt modelId="{DC1917FE-F2F6-4E52-9234-BF472C6E1942}" type="sibTrans" cxnId="{E2C1CFC9-A758-441C-AE8A-CEBE1DF51697}">
      <dgm:prSet/>
      <dgm:spPr/>
      <dgm:t>
        <a:bodyPr/>
        <a:lstStyle/>
        <a:p>
          <a:endParaRPr lang="en-US"/>
        </a:p>
      </dgm:t>
    </dgm:pt>
    <dgm:pt modelId="{73F7B71F-247F-4FF1-9B54-E9EA2F627BB2}">
      <dgm:prSet/>
      <dgm:spPr/>
      <dgm:t>
        <a:bodyPr/>
        <a:lstStyle/>
        <a:p>
          <a:pPr>
            <a:defRPr b="1"/>
          </a:pPr>
          <a:endParaRPr lang="en-US" dirty="0"/>
        </a:p>
      </dgm:t>
    </dgm:pt>
    <dgm:pt modelId="{C8389BC0-15B8-4F07-A91D-783F912E7CFA}" type="parTrans" cxnId="{03CA656F-AB8D-40D4-B264-B44E32E14EEE}">
      <dgm:prSet/>
      <dgm:spPr/>
      <dgm:t>
        <a:bodyPr/>
        <a:lstStyle/>
        <a:p>
          <a:endParaRPr lang="en-US"/>
        </a:p>
      </dgm:t>
    </dgm:pt>
    <dgm:pt modelId="{F61539B0-7D2E-4D75-9A77-84555E348A83}" type="sibTrans" cxnId="{03CA656F-AB8D-40D4-B264-B44E32E14EEE}">
      <dgm:prSet/>
      <dgm:spPr/>
      <dgm:t>
        <a:bodyPr/>
        <a:lstStyle/>
        <a:p>
          <a:endParaRPr lang="en-US"/>
        </a:p>
      </dgm:t>
    </dgm:pt>
    <dgm:pt modelId="{674F1D48-DAC6-487D-B2A4-49EACD50E3B0}">
      <dgm:prSet custT="1"/>
      <dgm:spPr/>
      <dgm:t>
        <a:bodyPr/>
        <a:lstStyle/>
        <a:p>
          <a:pPr algn="ctr"/>
          <a:r>
            <a:rPr lang="en-US" sz="2000" dirty="0">
              <a:latin typeface="+mj-lt"/>
            </a:rPr>
            <a:t>Results and Evaluation</a:t>
          </a:r>
        </a:p>
      </dgm:t>
    </dgm:pt>
    <dgm:pt modelId="{2166C5F6-6FAD-4BE8-9A9E-4168EB884099}" type="parTrans" cxnId="{1E463675-F1F3-4B86-A3CA-66D354B15709}">
      <dgm:prSet/>
      <dgm:spPr/>
      <dgm:t>
        <a:bodyPr/>
        <a:lstStyle/>
        <a:p>
          <a:endParaRPr lang="en-US"/>
        </a:p>
      </dgm:t>
    </dgm:pt>
    <dgm:pt modelId="{2A09BC9B-5A78-450C-84DE-D686BF55862E}" type="sibTrans" cxnId="{1E463675-F1F3-4B86-A3CA-66D354B15709}">
      <dgm:prSet/>
      <dgm:spPr/>
      <dgm:t>
        <a:bodyPr/>
        <a:lstStyle/>
        <a:p>
          <a:endParaRPr lang="en-US"/>
        </a:p>
      </dgm:t>
    </dgm:pt>
    <dgm:pt modelId="{20B5B477-D1E1-449E-AB48-2F0CB1C21206}">
      <dgm:prSet/>
      <dgm:spPr/>
      <dgm:t>
        <a:bodyPr/>
        <a:lstStyle/>
        <a:p>
          <a:pPr>
            <a:defRPr b="1"/>
          </a:pPr>
          <a:endParaRPr lang="en-US" dirty="0"/>
        </a:p>
      </dgm:t>
    </dgm:pt>
    <dgm:pt modelId="{AFC4E453-D81C-435D-B9D2-6297ABD804EB}" type="parTrans" cxnId="{E81927EC-E4F2-4078-B59E-CB245E910A8B}">
      <dgm:prSet/>
      <dgm:spPr/>
      <dgm:t>
        <a:bodyPr/>
        <a:lstStyle/>
        <a:p>
          <a:endParaRPr lang="en-US"/>
        </a:p>
      </dgm:t>
    </dgm:pt>
    <dgm:pt modelId="{BD0864F3-59E7-4D68-B57D-4E7D08C60106}" type="sibTrans" cxnId="{E81927EC-E4F2-4078-B59E-CB245E910A8B}">
      <dgm:prSet/>
      <dgm:spPr/>
      <dgm:t>
        <a:bodyPr/>
        <a:lstStyle/>
        <a:p>
          <a:endParaRPr lang="en-US"/>
        </a:p>
      </dgm:t>
    </dgm:pt>
    <dgm:pt modelId="{751AD830-26A3-45DE-AE7A-E36E5BEAC0BF}">
      <dgm:prSet custT="1"/>
      <dgm:spPr/>
      <dgm:t>
        <a:bodyPr/>
        <a:lstStyle/>
        <a:p>
          <a:pPr algn="ctr"/>
          <a:r>
            <a:rPr lang="en-US" sz="2000" dirty="0">
              <a:latin typeface="+mj-lt"/>
            </a:rPr>
            <a:t>Data</a:t>
          </a:r>
        </a:p>
      </dgm:t>
    </dgm:pt>
    <dgm:pt modelId="{F4502ECF-EE14-404B-86BB-BA70104C8FBF}" type="parTrans" cxnId="{C7F09801-5510-4EB4-85FE-7895088B457F}">
      <dgm:prSet/>
      <dgm:spPr/>
      <dgm:t>
        <a:bodyPr/>
        <a:lstStyle/>
        <a:p>
          <a:endParaRPr lang="en-US"/>
        </a:p>
      </dgm:t>
    </dgm:pt>
    <dgm:pt modelId="{6C3E74A4-0A41-463A-9861-9E3D6C6AAFA6}" type="sibTrans" cxnId="{C7F09801-5510-4EB4-85FE-7895088B457F}">
      <dgm:prSet/>
      <dgm:spPr/>
      <dgm:t>
        <a:bodyPr/>
        <a:lstStyle/>
        <a:p>
          <a:endParaRPr lang="en-US"/>
        </a:p>
      </dgm:t>
    </dgm:pt>
    <dgm:pt modelId="{376AF9C2-40E3-412C-A303-87011795AED3}">
      <dgm:prSet/>
      <dgm:spPr/>
      <dgm:t>
        <a:bodyPr/>
        <a:lstStyle/>
        <a:p>
          <a:pPr>
            <a:defRPr b="1"/>
          </a:pPr>
          <a:endParaRPr lang="en-US" dirty="0"/>
        </a:p>
      </dgm:t>
    </dgm:pt>
    <dgm:pt modelId="{03343865-CDF1-4096-8348-62C0BB90D150}" type="parTrans" cxnId="{7A0E36C7-8852-4919-87C7-157819C838C3}">
      <dgm:prSet/>
      <dgm:spPr/>
      <dgm:t>
        <a:bodyPr/>
        <a:lstStyle/>
        <a:p>
          <a:endParaRPr lang="en-US"/>
        </a:p>
      </dgm:t>
    </dgm:pt>
    <dgm:pt modelId="{89054F8C-E4E9-4624-83D7-A7CE51072400}" type="sibTrans" cxnId="{7A0E36C7-8852-4919-87C7-157819C838C3}">
      <dgm:prSet/>
      <dgm:spPr/>
      <dgm:t>
        <a:bodyPr/>
        <a:lstStyle/>
        <a:p>
          <a:endParaRPr lang="en-US"/>
        </a:p>
      </dgm:t>
    </dgm:pt>
    <dgm:pt modelId="{B7ED9745-2415-4B13-A10A-B8437B759640}">
      <dgm:prSet custT="1"/>
      <dgm:spPr/>
      <dgm:t>
        <a:bodyPr/>
        <a:lstStyle/>
        <a:p>
          <a:pPr algn="ctr"/>
          <a:r>
            <a:rPr lang="en-US" sz="2000" dirty="0">
              <a:latin typeface="+mj-lt"/>
            </a:rPr>
            <a:t>Benchmark</a:t>
          </a:r>
        </a:p>
      </dgm:t>
    </dgm:pt>
    <dgm:pt modelId="{17FB1F29-D177-4AE3-BF16-BD4A0A0BB32A}" type="parTrans" cxnId="{6D03EF46-C4C2-444F-B536-0110318957E4}">
      <dgm:prSet/>
      <dgm:spPr/>
      <dgm:t>
        <a:bodyPr/>
        <a:lstStyle/>
        <a:p>
          <a:endParaRPr lang="en-US"/>
        </a:p>
      </dgm:t>
    </dgm:pt>
    <dgm:pt modelId="{3EA406BB-97B4-43E9-824B-4A321C504994}" type="sibTrans" cxnId="{6D03EF46-C4C2-444F-B536-0110318957E4}">
      <dgm:prSet/>
      <dgm:spPr/>
      <dgm:t>
        <a:bodyPr/>
        <a:lstStyle/>
        <a:p>
          <a:endParaRPr lang="en-US"/>
        </a:p>
      </dgm:t>
    </dgm:pt>
    <dgm:pt modelId="{F1382904-DF9E-44B6-B458-E40202F05264}">
      <dgm:prSet/>
      <dgm:spPr/>
      <dgm:t>
        <a:bodyPr/>
        <a:lstStyle/>
        <a:p>
          <a:pPr>
            <a:defRPr b="1"/>
          </a:pPr>
          <a:endParaRPr lang="en-US" dirty="0"/>
        </a:p>
      </dgm:t>
    </dgm:pt>
    <dgm:pt modelId="{8133E099-72C9-42E9-BA41-93F7EFBED13E}" type="parTrans" cxnId="{0703D05E-CF8A-4667-8BE9-4F23B8850BAB}">
      <dgm:prSet/>
      <dgm:spPr/>
      <dgm:t>
        <a:bodyPr/>
        <a:lstStyle/>
        <a:p>
          <a:endParaRPr lang="en-US"/>
        </a:p>
      </dgm:t>
    </dgm:pt>
    <dgm:pt modelId="{94018C3A-9DE6-4378-AA50-8B68B0316CE7}" type="sibTrans" cxnId="{0703D05E-CF8A-4667-8BE9-4F23B8850BAB}">
      <dgm:prSet/>
      <dgm:spPr/>
      <dgm:t>
        <a:bodyPr/>
        <a:lstStyle/>
        <a:p>
          <a:endParaRPr lang="en-US"/>
        </a:p>
      </dgm:t>
    </dgm:pt>
    <dgm:pt modelId="{112AC60C-9F33-49C8-9EED-1AE57EF7E28A}">
      <dgm:prSet custT="1"/>
      <dgm:spPr/>
      <dgm:t>
        <a:bodyPr/>
        <a:lstStyle/>
        <a:p>
          <a:pPr algn="ctr"/>
          <a:r>
            <a:rPr lang="en-US" sz="2000" dirty="0">
              <a:latin typeface="+mj-lt"/>
            </a:rPr>
            <a:t>Methodology</a:t>
          </a:r>
        </a:p>
      </dgm:t>
    </dgm:pt>
    <dgm:pt modelId="{D870D23E-D84C-48E1-808F-DCD921ABB98C}" type="parTrans" cxnId="{CDA5F806-A4DB-4FD9-B07E-A16F21B82C9E}">
      <dgm:prSet/>
      <dgm:spPr/>
      <dgm:t>
        <a:bodyPr/>
        <a:lstStyle/>
        <a:p>
          <a:endParaRPr lang="en-US"/>
        </a:p>
      </dgm:t>
    </dgm:pt>
    <dgm:pt modelId="{4E676F2C-799D-43AB-A44A-17B1753D3E01}" type="sibTrans" cxnId="{CDA5F806-A4DB-4FD9-B07E-A16F21B82C9E}">
      <dgm:prSet/>
      <dgm:spPr/>
      <dgm:t>
        <a:bodyPr/>
        <a:lstStyle/>
        <a:p>
          <a:endParaRPr lang="en-US"/>
        </a:p>
      </dgm:t>
    </dgm:pt>
    <dgm:pt modelId="{CFA80D41-19E7-4360-A0DB-1D94BF45AA8A}">
      <dgm:prSet/>
      <dgm:spPr/>
      <dgm:t>
        <a:bodyPr/>
        <a:lstStyle/>
        <a:p>
          <a:pPr>
            <a:defRPr b="1"/>
          </a:pPr>
          <a:endParaRPr lang="en-US" dirty="0"/>
        </a:p>
      </dgm:t>
    </dgm:pt>
    <dgm:pt modelId="{CAB24081-E2BC-4150-A26D-025161D90F07}" type="parTrans" cxnId="{8891E5C7-FB4C-4E24-A26D-E49C3388549E}">
      <dgm:prSet/>
      <dgm:spPr/>
      <dgm:t>
        <a:bodyPr/>
        <a:lstStyle/>
        <a:p>
          <a:endParaRPr lang="en-GB"/>
        </a:p>
      </dgm:t>
    </dgm:pt>
    <dgm:pt modelId="{A13D978C-ED89-46D2-89BB-39AB12B986F8}" type="sibTrans" cxnId="{8891E5C7-FB4C-4E24-A26D-E49C3388549E}">
      <dgm:prSet/>
      <dgm:spPr/>
      <dgm:t>
        <a:bodyPr/>
        <a:lstStyle/>
        <a:p>
          <a:endParaRPr lang="en-GB"/>
        </a:p>
      </dgm:t>
    </dgm:pt>
    <dgm:pt modelId="{BDA46BA3-0F56-43E2-AE33-C61B101DD106}">
      <dgm:prSet custT="1"/>
      <dgm:spPr/>
      <dgm:t>
        <a:bodyPr/>
        <a:lstStyle/>
        <a:p>
          <a:pPr algn="ctr"/>
          <a:r>
            <a:rPr lang="en-GB" sz="2000" dirty="0">
              <a:latin typeface="+mj-lt"/>
            </a:rPr>
            <a:t>Conclusion</a:t>
          </a:r>
        </a:p>
      </dgm:t>
    </dgm:pt>
    <dgm:pt modelId="{8C87DC5F-0B1D-4ABA-AFCD-07AFD2902B4F}" type="parTrans" cxnId="{B8EB987B-281E-47F9-9544-58DA3FD08B22}">
      <dgm:prSet/>
      <dgm:spPr/>
      <dgm:t>
        <a:bodyPr/>
        <a:lstStyle/>
        <a:p>
          <a:endParaRPr lang="en-GB"/>
        </a:p>
      </dgm:t>
    </dgm:pt>
    <dgm:pt modelId="{A5AE3B78-A058-4783-BC7E-0DFC73739ABC}" type="sibTrans" cxnId="{B8EB987B-281E-47F9-9544-58DA3FD08B22}">
      <dgm:prSet/>
      <dgm:spPr/>
      <dgm:t>
        <a:bodyPr/>
        <a:lstStyle/>
        <a:p>
          <a:endParaRPr lang="en-GB"/>
        </a:p>
      </dgm:t>
    </dgm:pt>
    <dgm:pt modelId="{A5385A73-D33F-46AF-8EE2-C0DBA160F1A9}" type="pres">
      <dgm:prSet presAssocID="{778BF76C-F1D4-40F9-9DC7-9170D27EC32A}" presName="root" presStyleCnt="0">
        <dgm:presLayoutVars>
          <dgm:chMax/>
          <dgm:chPref/>
          <dgm:animLvl val="lvl"/>
        </dgm:presLayoutVars>
      </dgm:prSet>
      <dgm:spPr/>
    </dgm:pt>
    <dgm:pt modelId="{826E111A-B44D-4566-8866-7D0B66C935CF}" type="pres">
      <dgm:prSet presAssocID="{778BF76C-F1D4-40F9-9DC7-9170D27EC32A}" presName="divider" presStyleLbl="node1" presStyleIdx="0" presStyleCnt="1"/>
      <dgm:spPr/>
    </dgm:pt>
    <dgm:pt modelId="{C48C6B62-69FB-435A-8DE6-42AEEB18C464}" type="pres">
      <dgm:prSet presAssocID="{778BF76C-F1D4-40F9-9DC7-9170D27EC32A}" presName="nodes" presStyleCnt="0">
        <dgm:presLayoutVars>
          <dgm:chMax/>
          <dgm:chPref/>
          <dgm:animLvl val="lvl"/>
        </dgm:presLayoutVars>
      </dgm:prSet>
      <dgm:spPr/>
    </dgm:pt>
    <dgm:pt modelId="{1B57E252-5FB0-47C8-936A-2901F054116F}" type="pres">
      <dgm:prSet presAssocID="{61AC28A3-E005-43E1-87BB-90967BBACFA2}" presName="composite" presStyleCnt="0"/>
      <dgm:spPr/>
    </dgm:pt>
    <dgm:pt modelId="{419976B2-33DF-4E3A-BDEE-00CB3DD48872}" type="pres">
      <dgm:prSet presAssocID="{61AC28A3-E005-43E1-87BB-90967BBACFA2}" presName="L1TextContainer" presStyleLbl="revTx" presStyleIdx="0" presStyleCnt="6">
        <dgm:presLayoutVars>
          <dgm:chMax val="1"/>
          <dgm:chPref val="1"/>
          <dgm:bulletEnabled val="1"/>
        </dgm:presLayoutVars>
      </dgm:prSet>
      <dgm:spPr/>
    </dgm:pt>
    <dgm:pt modelId="{E2018811-AA36-413C-B6CA-8B28ED36C05C}" type="pres">
      <dgm:prSet presAssocID="{61AC28A3-E005-43E1-87BB-90967BBACFA2}" presName="L2TextContainerWrapper" presStyleCnt="0">
        <dgm:presLayoutVars>
          <dgm:chMax val="0"/>
          <dgm:chPref val="0"/>
          <dgm:bulletEnabled val="1"/>
        </dgm:presLayoutVars>
      </dgm:prSet>
      <dgm:spPr/>
    </dgm:pt>
    <dgm:pt modelId="{850526B0-CAB4-44EB-8265-57F0B2522598}" type="pres">
      <dgm:prSet presAssocID="{61AC28A3-E005-43E1-87BB-90967BBACFA2}" presName="L2TextContainer" presStyleLbl="bgAccFollowNode1" presStyleIdx="0" presStyleCnt="6" custScaleX="132633" custLinFactNeighborX="8644" custLinFactNeighborY="-2794"/>
      <dgm:spPr/>
    </dgm:pt>
    <dgm:pt modelId="{3A7BD9D0-4164-45A8-AA62-90A134D9356C}" type="pres">
      <dgm:prSet presAssocID="{61AC28A3-E005-43E1-87BB-90967BBACFA2}" presName="FlexibleEmptyPlaceHolder" presStyleCnt="0"/>
      <dgm:spPr/>
    </dgm:pt>
    <dgm:pt modelId="{58544F74-B30E-4DF2-8468-F52B81B6FFA5}" type="pres">
      <dgm:prSet presAssocID="{61AC28A3-E005-43E1-87BB-90967BBACFA2}" presName="ConnectLine" presStyleLbl="alignNode1" presStyleIdx="0" presStyleCnt="6" custLinFactX="340833" custLinFactNeighborX="400000"/>
      <dgm:spPr>
        <a:solidFill>
          <a:schemeClr val="accent5">
            <a:hueOff val="0"/>
            <a:satOff val="0"/>
            <a:lumOff val="0"/>
            <a:alphaOff val="0"/>
          </a:schemeClr>
        </a:solidFill>
        <a:ln w="6350" cap="rnd" cmpd="sng" algn="ctr">
          <a:solidFill>
            <a:schemeClr val="accent5">
              <a:hueOff val="0"/>
              <a:satOff val="0"/>
              <a:lumOff val="0"/>
              <a:alphaOff val="0"/>
            </a:schemeClr>
          </a:solidFill>
          <a:prstDash val="dash"/>
        </a:ln>
        <a:effectLst/>
      </dgm:spPr>
    </dgm:pt>
    <dgm:pt modelId="{808310EC-BD1D-4444-BF8D-3B96EA6B35BD}" type="pres">
      <dgm:prSet presAssocID="{61AC28A3-E005-43E1-87BB-90967BBACFA2}" presName="ConnectorPoint" presStyleLbl="fgAcc1" presStyleIdx="0" presStyleCnt="6" custLinFactX="109652" custLinFactNeighborX="200000"/>
      <dgm:spPr>
        <a:solidFill>
          <a:schemeClr val="lt1">
            <a:alpha val="90000"/>
            <a:hueOff val="0"/>
            <a:satOff val="0"/>
            <a:lumOff val="0"/>
            <a:alphaOff val="0"/>
          </a:schemeClr>
        </a:solidFill>
        <a:ln w="22225" cap="rnd" cmpd="sng" algn="ctr">
          <a:noFill/>
          <a:prstDash val="solid"/>
        </a:ln>
        <a:effectLst/>
      </dgm:spPr>
    </dgm:pt>
    <dgm:pt modelId="{9A4B4E5F-4D02-49BA-9726-03004EF1EE53}" type="pres">
      <dgm:prSet presAssocID="{61AC28A3-E005-43E1-87BB-90967BBACFA2}" presName="EmptyPlaceHolder" presStyleCnt="0"/>
      <dgm:spPr/>
    </dgm:pt>
    <dgm:pt modelId="{A31AFA73-EA62-47BB-A2A3-5E09CE10DCEA}" type="pres">
      <dgm:prSet presAssocID="{DB67D77A-2F98-4067-BC2E-48BE57C481CA}" presName="spaceBetweenRectangles" presStyleCnt="0"/>
      <dgm:spPr/>
    </dgm:pt>
    <dgm:pt modelId="{4E120A55-035B-4067-9C96-01FA4BB93BDB}" type="pres">
      <dgm:prSet presAssocID="{73F7B71F-247F-4FF1-9B54-E9EA2F627BB2}" presName="composite" presStyleCnt="0"/>
      <dgm:spPr/>
    </dgm:pt>
    <dgm:pt modelId="{5A88EF1D-A743-4C73-B9D0-80F4FE6E7E5F}" type="pres">
      <dgm:prSet presAssocID="{73F7B71F-247F-4FF1-9B54-E9EA2F627BB2}" presName="L1TextContainer" presStyleLbl="revTx" presStyleIdx="1" presStyleCnt="6">
        <dgm:presLayoutVars>
          <dgm:chMax val="1"/>
          <dgm:chPref val="1"/>
          <dgm:bulletEnabled val="1"/>
        </dgm:presLayoutVars>
      </dgm:prSet>
      <dgm:spPr/>
    </dgm:pt>
    <dgm:pt modelId="{276140D8-F79C-4702-9429-EEB8AEF51328}" type="pres">
      <dgm:prSet presAssocID="{73F7B71F-247F-4FF1-9B54-E9EA2F627BB2}" presName="L2TextContainerWrapper" presStyleCnt="0">
        <dgm:presLayoutVars>
          <dgm:chMax val="0"/>
          <dgm:chPref val="0"/>
          <dgm:bulletEnabled val="1"/>
        </dgm:presLayoutVars>
      </dgm:prSet>
      <dgm:spPr/>
    </dgm:pt>
    <dgm:pt modelId="{C930DD89-4453-4F8E-95F1-51D46BAF15D1}" type="pres">
      <dgm:prSet presAssocID="{73F7B71F-247F-4FF1-9B54-E9EA2F627BB2}" presName="L2TextContainer" presStyleLbl="bgAccFollowNode1" presStyleIdx="1" presStyleCnt="6" custScaleX="99594" custScaleY="94832"/>
      <dgm:spPr/>
    </dgm:pt>
    <dgm:pt modelId="{DD258CD2-7329-4D58-8187-DFB6263FD036}" type="pres">
      <dgm:prSet presAssocID="{73F7B71F-247F-4FF1-9B54-E9EA2F627BB2}" presName="FlexibleEmptyPlaceHolder" presStyleCnt="0"/>
      <dgm:spPr/>
    </dgm:pt>
    <dgm:pt modelId="{1E2BEDC0-BCFE-41B5-B3B3-76F186239B13}" type="pres">
      <dgm:prSet presAssocID="{73F7B71F-247F-4FF1-9B54-E9EA2F627BB2}" presName="ConnectLine" presStyleLbl="alignNode1" presStyleIdx="1" presStyleCnt="6"/>
      <dgm:spPr>
        <a:solidFill>
          <a:schemeClr val="accent5">
            <a:hueOff val="-1996349"/>
            <a:satOff val="-3091"/>
            <a:lumOff val="0"/>
            <a:alphaOff val="0"/>
          </a:schemeClr>
        </a:solidFill>
        <a:ln w="6350" cap="rnd" cmpd="sng" algn="ctr">
          <a:solidFill>
            <a:schemeClr val="accent5">
              <a:hueOff val="-1996349"/>
              <a:satOff val="-3091"/>
              <a:lumOff val="0"/>
              <a:alphaOff val="0"/>
            </a:schemeClr>
          </a:solidFill>
          <a:prstDash val="dash"/>
        </a:ln>
        <a:effectLst/>
      </dgm:spPr>
    </dgm:pt>
    <dgm:pt modelId="{70B6B87F-8507-4E47-9237-F6C28134F512}" type="pres">
      <dgm:prSet presAssocID="{73F7B71F-247F-4FF1-9B54-E9EA2F627BB2}" presName="ConnectorPoint" presStyleLbl="fgAcc1" presStyleIdx="1" presStyleCnt="6"/>
      <dgm:spPr>
        <a:solidFill>
          <a:schemeClr val="lt1">
            <a:alpha val="90000"/>
            <a:hueOff val="0"/>
            <a:satOff val="0"/>
            <a:lumOff val="0"/>
            <a:alphaOff val="0"/>
          </a:schemeClr>
        </a:solidFill>
        <a:ln w="22225" cap="rnd" cmpd="sng" algn="ctr">
          <a:noFill/>
          <a:prstDash val="solid"/>
        </a:ln>
        <a:effectLst/>
      </dgm:spPr>
    </dgm:pt>
    <dgm:pt modelId="{BFA11397-D965-4D04-829F-D1EA99D51B67}" type="pres">
      <dgm:prSet presAssocID="{73F7B71F-247F-4FF1-9B54-E9EA2F627BB2}" presName="EmptyPlaceHolder" presStyleCnt="0"/>
      <dgm:spPr/>
    </dgm:pt>
    <dgm:pt modelId="{368B5FDD-9467-44F9-98AD-988294AE0DE6}" type="pres">
      <dgm:prSet presAssocID="{F61539B0-7D2E-4D75-9A77-84555E348A83}" presName="spaceBetweenRectangles" presStyleCnt="0"/>
      <dgm:spPr/>
    </dgm:pt>
    <dgm:pt modelId="{BB2B44C4-720D-410C-B1D3-D50F5382A80F}" type="pres">
      <dgm:prSet presAssocID="{20B5B477-D1E1-449E-AB48-2F0CB1C21206}" presName="composite" presStyleCnt="0"/>
      <dgm:spPr/>
    </dgm:pt>
    <dgm:pt modelId="{4796448B-0602-4E21-949E-332D9774BCB3}" type="pres">
      <dgm:prSet presAssocID="{20B5B477-D1E1-449E-AB48-2F0CB1C21206}" presName="L1TextContainer" presStyleLbl="revTx" presStyleIdx="2" presStyleCnt="6">
        <dgm:presLayoutVars>
          <dgm:chMax val="1"/>
          <dgm:chPref val="1"/>
          <dgm:bulletEnabled val="1"/>
        </dgm:presLayoutVars>
      </dgm:prSet>
      <dgm:spPr/>
    </dgm:pt>
    <dgm:pt modelId="{3C7D4FC5-5640-41E8-90BD-2B043FE3698B}" type="pres">
      <dgm:prSet presAssocID="{20B5B477-D1E1-449E-AB48-2F0CB1C21206}" presName="L2TextContainerWrapper" presStyleCnt="0">
        <dgm:presLayoutVars>
          <dgm:chMax val="0"/>
          <dgm:chPref val="0"/>
          <dgm:bulletEnabled val="1"/>
        </dgm:presLayoutVars>
      </dgm:prSet>
      <dgm:spPr/>
    </dgm:pt>
    <dgm:pt modelId="{7F86AABC-50FD-4DFB-8AAC-969563A99203}" type="pres">
      <dgm:prSet presAssocID="{20B5B477-D1E1-449E-AB48-2F0CB1C21206}" presName="L2TextContainer" presStyleLbl="bgAccFollowNode1" presStyleIdx="2" presStyleCnt="6" custLinFactNeighborX="32980" custLinFactNeighborY="3580"/>
      <dgm:spPr/>
    </dgm:pt>
    <dgm:pt modelId="{0B79B5EE-AF03-41ED-9E98-8C1F17BB441A}" type="pres">
      <dgm:prSet presAssocID="{20B5B477-D1E1-449E-AB48-2F0CB1C21206}" presName="FlexibleEmptyPlaceHolder" presStyleCnt="0"/>
      <dgm:spPr/>
    </dgm:pt>
    <dgm:pt modelId="{8E9EC199-EFFE-4E89-9923-DCA1FC23C500}" type="pres">
      <dgm:prSet presAssocID="{20B5B477-D1E1-449E-AB48-2F0CB1C21206}" presName="ConnectLine" presStyleLbl="alignNode1" presStyleIdx="2" presStyleCnt="6" custLinFactX="1240000" custLinFactNeighborX="1300000" custLinFactNeighborY="1469"/>
      <dgm:spPr>
        <a:solidFill>
          <a:schemeClr val="accent5">
            <a:hueOff val="-3992698"/>
            <a:satOff val="-6182"/>
            <a:lumOff val="0"/>
            <a:alphaOff val="0"/>
          </a:schemeClr>
        </a:solidFill>
        <a:ln w="6350" cap="rnd" cmpd="sng" algn="ctr">
          <a:solidFill>
            <a:schemeClr val="accent5">
              <a:hueOff val="-3992698"/>
              <a:satOff val="-6182"/>
              <a:lumOff val="0"/>
              <a:alphaOff val="0"/>
            </a:schemeClr>
          </a:solidFill>
          <a:prstDash val="dash"/>
        </a:ln>
        <a:effectLst/>
      </dgm:spPr>
    </dgm:pt>
    <dgm:pt modelId="{01A2E1AD-93A2-479B-81C3-3F95197BECC8}" type="pres">
      <dgm:prSet presAssocID="{20B5B477-D1E1-449E-AB48-2F0CB1C21206}" presName="ConnectorPoint" presStyleLbl="fgAcc1" presStyleIdx="2" presStyleCnt="6" custLinFactX="488889" custLinFactNeighborX="500000" custLinFactNeighborY="-9989"/>
      <dgm:spPr>
        <a:solidFill>
          <a:schemeClr val="lt1">
            <a:alpha val="90000"/>
            <a:hueOff val="0"/>
            <a:satOff val="0"/>
            <a:lumOff val="0"/>
            <a:alphaOff val="0"/>
          </a:schemeClr>
        </a:solidFill>
        <a:ln w="22225" cap="rnd" cmpd="sng" algn="ctr">
          <a:noFill/>
          <a:prstDash val="solid"/>
        </a:ln>
        <a:effectLst/>
      </dgm:spPr>
    </dgm:pt>
    <dgm:pt modelId="{C2AEE30F-10D3-4418-8DA2-5360A183AFAF}" type="pres">
      <dgm:prSet presAssocID="{20B5B477-D1E1-449E-AB48-2F0CB1C21206}" presName="EmptyPlaceHolder" presStyleCnt="0"/>
      <dgm:spPr/>
    </dgm:pt>
    <dgm:pt modelId="{DEF4D672-F39C-4C9E-8830-43EEC4152CB9}" type="pres">
      <dgm:prSet presAssocID="{BD0864F3-59E7-4D68-B57D-4E7D08C60106}" presName="spaceBetweenRectangles" presStyleCnt="0"/>
      <dgm:spPr/>
    </dgm:pt>
    <dgm:pt modelId="{7643FD1E-8739-4652-9CF8-6D4C10FA862B}" type="pres">
      <dgm:prSet presAssocID="{376AF9C2-40E3-412C-A303-87011795AED3}" presName="composite" presStyleCnt="0"/>
      <dgm:spPr/>
    </dgm:pt>
    <dgm:pt modelId="{F1E227E3-7AF8-4061-8CE4-28F308693BEE}" type="pres">
      <dgm:prSet presAssocID="{376AF9C2-40E3-412C-A303-87011795AED3}" presName="L1TextContainer" presStyleLbl="revTx" presStyleIdx="3" presStyleCnt="6">
        <dgm:presLayoutVars>
          <dgm:chMax val="1"/>
          <dgm:chPref val="1"/>
          <dgm:bulletEnabled val="1"/>
        </dgm:presLayoutVars>
      </dgm:prSet>
      <dgm:spPr/>
    </dgm:pt>
    <dgm:pt modelId="{B7B1D3F7-E5E4-4E8C-9BBF-12B1512EABA8}" type="pres">
      <dgm:prSet presAssocID="{376AF9C2-40E3-412C-A303-87011795AED3}" presName="L2TextContainerWrapper" presStyleCnt="0">
        <dgm:presLayoutVars>
          <dgm:chMax val="0"/>
          <dgm:chPref val="0"/>
          <dgm:bulletEnabled val="1"/>
        </dgm:presLayoutVars>
      </dgm:prSet>
      <dgm:spPr/>
    </dgm:pt>
    <dgm:pt modelId="{803E2146-0E36-40B3-B610-F96966D1A149}" type="pres">
      <dgm:prSet presAssocID="{376AF9C2-40E3-412C-A303-87011795AED3}" presName="L2TextContainer" presStyleLbl="bgAccFollowNode1" presStyleIdx="3" presStyleCnt="6"/>
      <dgm:spPr/>
    </dgm:pt>
    <dgm:pt modelId="{3261C4AA-0ECB-40C5-B58E-3C72B697E3F3}" type="pres">
      <dgm:prSet presAssocID="{376AF9C2-40E3-412C-A303-87011795AED3}" presName="FlexibleEmptyPlaceHolder" presStyleCnt="0"/>
      <dgm:spPr/>
    </dgm:pt>
    <dgm:pt modelId="{FC88CF9D-4F8A-4787-989F-7490C7FC096A}" type="pres">
      <dgm:prSet presAssocID="{376AF9C2-40E3-412C-A303-87011795AED3}" presName="ConnectLine" presStyleLbl="alignNode1" presStyleIdx="3" presStyleCnt="6"/>
      <dgm:spPr>
        <a:solidFill>
          <a:schemeClr val="accent5">
            <a:hueOff val="-5989047"/>
            <a:satOff val="-9272"/>
            <a:lumOff val="0"/>
            <a:alphaOff val="0"/>
          </a:schemeClr>
        </a:solidFill>
        <a:ln w="6350" cap="rnd" cmpd="sng" algn="ctr">
          <a:solidFill>
            <a:schemeClr val="accent5">
              <a:hueOff val="-5989047"/>
              <a:satOff val="-9272"/>
              <a:lumOff val="0"/>
              <a:alphaOff val="0"/>
            </a:schemeClr>
          </a:solidFill>
          <a:prstDash val="dash"/>
        </a:ln>
        <a:effectLst/>
      </dgm:spPr>
    </dgm:pt>
    <dgm:pt modelId="{5E608699-AE11-4255-AAB5-3D8FB2C52C2D}" type="pres">
      <dgm:prSet presAssocID="{376AF9C2-40E3-412C-A303-87011795AED3}" presName="ConnectorPoint" presStyleLbl="fgAcc1" presStyleIdx="3" presStyleCnt="6"/>
      <dgm:spPr>
        <a:solidFill>
          <a:schemeClr val="lt1">
            <a:alpha val="90000"/>
            <a:hueOff val="0"/>
            <a:satOff val="0"/>
            <a:lumOff val="0"/>
            <a:alphaOff val="0"/>
          </a:schemeClr>
        </a:solidFill>
        <a:ln w="22225" cap="rnd" cmpd="sng" algn="ctr">
          <a:noFill/>
          <a:prstDash val="solid"/>
        </a:ln>
        <a:effectLst/>
      </dgm:spPr>
    </dgm:pt>
    <dgm:pt modelId="{D5A7DD97-0CED-43F3-B9B8-75B6DE6A1CB1}" type="pres">
      <dgm:prSet presAssocID="{376AF9C2-40E3-412C-A303-87011795AED3}" presName="EmptyPlaceHolder" presStyleCnt="0"/>
      <dgm:spPr/>
    </dgm:pt>
    <dgm:pt modelId="{8C609556-D26C-4FE1-8B51-884DEA832170}" type="pres">
      <dgm:prSet presAssocID="{89054F8C-E4E9-4624-83D7-A7CE51072400}" presName="spaceBetweenRectangles" presStyleCnt="0"/>
      <dgm:spPr/>
    </dgm:pt>
    <dgm:pt modelId="{9A604547-5FA1-4DBB-885F-57054F233473}" type="pres">
      <dgm:prSet presAssocID="{F1382904-DF9E-44B6-B458-E40202F05264}" presName="composite" presStyleCnt="0"/>
      <dgm:spPr/>
    </dgm:pt>
    <dgm:pt modelId="{D10E2457-37C7-4CFC-A2F8-2B9E0BDE5731}" type="pres">
      <dgm:prSet presAssocID="{F1382904-DF9E-44B6-B458-E40202F05264}" presName="L1TextContainer" presStyleLbl="revTx" presStyleIdx="4" presStyleCnt="6">
        <dgm:presLayoutVars>
          <dgm:chMax val="1"/>
          <dgm:chPref val="1"/>
          <dgm:bulletEnabled val="1"/>
        </dgm:presLayoutVars>
      </dgm:prSet>
      <dgm:spPr/>
    </dgm:pt>
    <dgm:pt modelId="{7DD74F7E-05C2-470E-A2EB-20B02B0C8F03}" type="pres">
      <dgm:prSet presAssocID="{F1382904-DF9E-44B6-B458-E40202F05264}" presName="L2TextContainerWrapper" presStyleCnt="0">
        <dgm:presLayoutVars>
          <dgm:chMax val="0"/>
          <dgm:chPref val="0"/>
          <dgm:bulletEnabled val="1"/>
        </dgm:presLayoutVars>
      </dgm:prSet>
      <dgm:spPr/>
    </dgm:pt>
    <dgm:pt modelId="{F509DADE-62D6-4B3A-A323-241781316083}" type="pres">
      <dgm:prSet presAssocID="{F1382904-DF9E-44B6-B458-E40202F05264}" presName="L2TextContainer" presStyleLbl="bgAccFollowNode1" presStyleIdx="4" presStyleCnt="6" custLinFactNeighborX="34698" custLinFactNeighborY="1790"/>
      <dgm:spPr/>
    </dgm:pt>
    <dgm:pt modelId="{6DC97347-826E-40B7-B0A3-6F6BF6662CA6}" type="pres">
      <dgm:prSet presAssocID="{F1382904-DF9E-44B6-B458-E40202F05264}" presName="FlexibleEmptyPlaceHolder" presStyleCnt="0"/>
      <dgm:spPr/>
    </dgm:pt>
    <dgm:pt modelId="{E56ADFA8-0137-433E-9AD3-50A238ABF3CE}" type="pres">
      <dgm:prSet presAssocID="{F1382904-DF9E-44B6-B458-E40202F05264}" presName="ConnectLine" presStyleLbl="alignNode1" presStyleIdx="4" presStyleCnt="6" custLinFactX="1300000" custLinFactNeighborX="1345833" custLinFactNeighborY="5876"/>
      <dgm:spPr>
        <a:solidFill>
          <a:schemeClr val="accent5">
            <a:hueOff val="-7985396"/>
            <a:satOff val="-12363"/>
            <a:lumOff val="0"/>
            <a:alphaOff val="0"/>
          </a:schemeClr>
        </a:solidFill>
        <a:ln w="6350" cap="rnd" cmpd="sng" algn="ctr">
          <a:solidFill>
            <a:schemeClr val="accent5">
              <a:hueOff val="-7985396"/>
              <a:satOff val="-12363"/>
              <a:lumOff val="0"/>
              <a:alphaOff val="0"/>
            </a:schemeClr>
          </a:solidFill>
          <a:prstDash val="dash"/>
        </a:ln>
        <a:effectLst/>
      </dgm:spPr>
    </dgm:pt>
    <dgm:pt modelId="{0A3EA428-1E27-4564-BA22-1AA7DF715DA0}" type="pres">
      <dgm:prSet presAssocID="{F1382904-DF9E-44B6-B458-E40202F05264}" presName="ConnectorPoint" presStyleLbl="fgAcc1" presStyleIdx="4" presStyleCnt="6" custLinFactX="500000" custLinFactNeighborX="518855" custLinFactNeighborY="1"/>
      <dgm:spPr>
        <a:solidFill>
          <a:schemeClr val="lt1">
            <a:alpha val="90000"/>
            <a:hueOff val="0"/>
            <a:satOff val="0"/>
            <a:lumOff val="0"/>
            <a:alphaOff val="0"/>
          </a:schemeClr>
        </a:solidFill>
        <a:ln w="22225" cap="rnd" cmpd="sng" algn="ctr">
          <a:noFill/>
          <a:prstDash val="solid"/>
        </a:ln>
        <a:effectLst/>
      </dgm:spPr>
    </dgm:pt>
    <dgm:pt modelId="{E934E52E-EFCE-4726-9C26-25329174133A}" type="pres">
      <dgm:prSet presAssocID="{F1382904-DF9E-44B6-B458-E40202F05264}" presName="EmptyPlaceHolder" presStyleCnt="0"/>
      <dgm:spPr/>
    </dgm:pt>
    <dgm:pt modelId="{2324045D-8B6D-4EC2-8D06-027D90693579}" type="pres">
      <dgm:prSet presAssocID="{94018C3A-9DE6-4378-AA50-8B68B0316CE7}" presName="spaceBetweenRectangles" presStyleCnt="0"/>
      <dgm:spPr/>
    </dgm:pt>
    <dgm:pt modelId="{476283D4-4A63-4A35-9B53-E9049C3194F7}" type="pres">
      <dgm:prSet presAssocID="{CFA80D41-19E7-4360-A0DB-1D94BF45AA8A}" presName="composite" presStyleCnt="0"/>
      <dgm:spPr/>
    </dgm:pt>
    <dgm:pt modelId="{FCF721A9-EF96-44B1-AAA7-CF652CD56261}" type="pres">
      <dgm:prSet presAssocID="{CFA80D41-19E7-4360-A0DB-1D94BF45AA8A}" presName="L1TextContainer" presStyleLbl="revTx" presStyleIdx="5" presStyleCnt="6">
        <dgm:presLayoutVars>
          <dgm:chMax val="1"/>
          <dgm:chPref val="1"/>
          <dgm:bulletEnabled val="1"/>
        </dgm:presLayoutVars>
      </dgm:prSet>
      <dgm:spPr/>
    </dgm:pt>
    <dgm:pt modelId="{862FDB0D-DBC0-4AC0-BA6E-14D07AE0159F}" type="pres">
      <dgm:prSet presAssocID="{CFA80D41-19E7-4360-A0DB-1D94BF45AA8A}" presName="L2TextContainerWrapper" presStyleCnt="0">
        <dgm:presLayoutVars>
          <dgm:chMax val="0"/>
          <dgm:chPref val="0"/>
          <dgm:bulletEnabled val="1"/>
        </dgm:presLayoutVars>
      </dgm:prSet>
      <dgm:spPr/>
    </dgm:pt>
    <dgm:pt modelId="{B3062D3C-4C8E-48CB-ACA9-0B16043289A2}" type="pres">
      <dgm:prSet presAssocID="{CFA80D41-19E7-4360-A0DB-1D94BF45AA8A}" presName="L2TextContainer" presStyleLbl="bgAccFollowNode1" presStyleIdx="5" presStyleCnt="6"/>
      <dgm:spPr/>
    </dgm:pt>
    <dgm:pt modelId="{EFDD3949-F9FB-4E9D-82C3-0A5FAD83C6D1}" type="pres">
      <dgm:prSet presAssocID="{CFA80D41-19E7-4360-A0DB-1D94BF45AA8A}" presName="FlexibleEmptyPlaceHolder" presStyleCnt="0"/>
      <dgm:spPr/>
    </dgm:pt>
    <dgm:pt modelId="{A2950088-0F13-43BC-B1C6-0051B23BC0FD}" type="pres">
      <dgm:prSet presAssocID="{CFA80D41-19E7-4360-A0DB-1D94BF45AA8A}" presName="ConnectLine" presStyleLbl="alignNode1" presStyleIdx="5" presStyleCnt="6"/>
      <dgm:spPr>
        <a:solidFill>
          <a:schemeClr val="accent5">
            <a:hueOff val="-9981745"/>
            <a:satOff val="-15454"/>
            <a:lumOff val="0"/>
            <a:alphaOff val="0"/>
          </a:schemeClr>
        </a:solidFill>
        <a:ln w="6350" cap="rnd" cmpd="sng" algn="ctr">
          <a:solidFill>
            <a:schemeClr val="accent5">
              <a:hueOff val="-9981745"/>
              <a:satOff val="-15454"/>
              <a:lumOff val="0"/>
              <a:alphaOff val="0"/>
            </a:schemeClr>
          </a:solidFill>
          <a:prstDash val="dash"/>
        </a:ln>
        <a:effectLst/>
      </dgm:spPr>
    </dgm:pt>
    <dgm:pt modelId="{906DF515-85BD-40FD-A0F9-85031F16368E}" type="pres">
      <dgm:prSet presAssocID="{CFA80D41-19E7-4360-A0DB-1D94BF45AA8A}" presName="ConnectorPoint" presStyleLbl="fgAcc1" presStyleIdx="5" presStyleCnt="6"/>
      <dgm:spPr>
        <a:solidFill>
          <a:schemeClr val="lt1">
            <a:alpha val="90000"/>
            <a:hueOff val="0"/>
            <a:satOff val="0"/>
            <a:lumOff val="0"/>
            <a:alphaOff val="0"/>
          </a:schemeClr>
        </a:solidFill>
        <a:ln w="22225" cap="rnd" cmpd="sng" algn="ctr">
          <a:noFill/>
          <a:prstDash val="solid"/>
        </a:ln>
        <a:effectLst/>
      </dgm:spPr>
    </dgm:pt>
    <dgm:pt modelId="{C10D5BC7-7A25-4B8F-A910-C0F2DB64781D}" type="pres">
      <dgm:prSet presAssocID="{CFA80D41-19E7-4360-A0DB-1D94BF45AA8A}" presName="EmptyPlaceHolder" presStyleCnt="0"/>
      <dgm:spPr/>
    </dgm:pt>
  </dgm:ptLst>
  <dgm:cxnLst>
    <dgm:cxn modelId="{C7F09801-5510-4EB4-85FE-7895088B457F}" srcId="{20B5B477-D1E1-449E-AB48-2F0CB1C21206}" destId="{751AD830-26A3-45DE-AE7A-E36E5BEAC0BF}" srcOrd="0" destOrd="0" parTransId="{F4502ECF-EE14-404B-86BB-BA70104C8FBF}" sibTransId="{6C3E74A4-0A41-463A-9861-9E3D6C6AAFA6}"/>
    <dgm:cxn modelId="{84BECE02-852B-49DE-BA79-DA64D268E4E7}" type="presOf" srcId="{674F1D48-DAC6-487D-B2A4-49EACD50E3B0}" destId="{C930DD89-4453-4F8E-95F1-51D46BAF15D1}" srcOrd="0" destOrd="0" presId="urn:microsoft.com/office/officeart/2017/3/layout/HorizontalPathTimeline"/>
    <dgm:cxn modelId="{CDA5F806-A4DB-4FD9-B07E-A16F21B82C9E}" srcId="{F1382904-DF9E-44B6-B458-E40202F05264}" destId="{112AC60C-9F33-49C8-9EED-1AE57EF7E28A}" srcOrd="0" destOrd="0" parTransId="{D870D23E-D84C-48E1-808F-DCD921ABB98C}" sibTransId="{4E676F2C-799D-43AB-A44A-17B1753D3E01}"/>
    <dgm:cxn modelId="{B7B87F1D-6CED-4186-AF7F-9760CBD23C0B}" type="presOf" srcId="{CFA80D41-19E7-4360-A0DB-1D94BF45AA8A}" destId="{FCF721A9-EF96-44B1-AAA7-CF652CD56261}" srcOrd="0" destOrd="0" presId="urn:microsoft.com/office/officeart/2017/3/layout/HorizontalPathTimeline"/>
    <dgm:cxn modelId="{FF588E37-CB17-46F7-BA2E-9441AE479A10}" type="presOf" srcId="{BDA46BA3-0F56-43E2-AE33-C61B101DD106}" destId="{B3062D3C-4C8E-48CB-ACA9-0B16043289A2}" srcOrd="0" destOrd="0" presId="urn:microsoft.com/office/officeart/2017/3/layout/HorizontalPathTimeline"/>
    <dgm:cxn modelId="{0703D05E-CF8A-4667-8BE9-4F23B8850BAB}" srcId="{778BF76C-F1D4-40F9-9DC7-9170D27EC32A}" destId="{F1382904-DF9E-44B6-B458-E40202F05264}" srcOrd="4" destOrd="0" parTransId="{8133E099-72C9-42E9-BA41-93F7EFBED13E}" sibTransId="{94018C3A-9DE6-4378-AA50-8B68B0316CE7}"/>
    <dgm:cxn modelId="{6D03EF46-C4C2-444F-B536-0110318957E4}" srcId="{376AF9C2-40E3-412C-A303-87011795AED3}" destId="{B7ED9745-2415-4B13-A10A-B8437B759640}" srcOrd="0" destOrd="0" parTransId="{17FB1F29-D177-4AE3-BF16-BD4A0A0BB32A}" sibTransId="{3EA406BB-97B4-43E9-824B-4A321C504994}"/>
    <dgm:cxn modelId="{FF3B0167-BD67-438C-BE4A-2FB58162ADD8}" type="presOf" srcId="{4F1B8A38-A493-40EA-A9FC-3DE0777F06CC}" destId="{850526B0-CAB4-44EB-8265-57F0B2522598}" srcOrd="0" destOrd="0" presId="urn:microsoft.com/office/officeart/2017/3/layout/HorizontalPathTimeline"/>
    <dgm:cxn modelId="{A1F7BB4B-4098-47DE-8B08-AB8E21F89C51}" type="presOf" srcId="{61AC28A3-E005-43E1-87BB-90967BBACFA2}" destId="{419976B2-33DF-4E3A-BDEE-00CB3DD48872}" srcOrd="0" destOrd="0" presId="urn:microsoft.com/office/officeart/2017/3/layout/HorizontalPathTimeline"/>
    <dgm:cxn modelId="{03CA656F-AB8D-40D4-B264-B44E32E14EEE}" srcId="{778BF76C-F1D4-40F9-9DC7-9170D27EC32A}" destId="{73F7B71F-247F-4FF1-9B54-E9EA2F627BB2}" srcOrd="1" destOrd="0" parTransId="{C8389BC0-15B8-4F07-A91D-783F912E7CFA}" sibTransId="{F61539B0-7D2E-4D75-9A77-84555E348A83}"/>
    <dgm:cxn modelId="{1E463675-F1F3-4B86-A3CA-66D354B15709}" srcId="{73F7B71F-247F-4FF1-9B54-E9EA2F627BB2}" destId="{674F1D48-DAC6-487D-B2A4-49EACD50E3B0}" srcOrd="0" destOrd="0" parTransId="{2166C5F6-6FAD-4BE8-9A9E-4168EB884099}" sibTransId="{2A09BC9B-5A78-450C-84DE-D686BF55862E}"/>
    <dgm:cxn modelId="{B8EB987B-281E-47F9-9544-58DA3FD08B22}" srcId="{CFA80D41-19E7-4360-A0DB-1D94BF45AA8A}" destId="{BDA46BA3-0F56-43E2-AE33-C61B101DD106}" srcOrd="0" destOrd="0" parTransId="{8C87DC5F-0B1D-4ABA-AFCD-07AFD2902B4F}" sibTransId="{A5AE3B78-A058-4783-BC7E-0DFC73739ABC}"/>
    <dgm:cxn modelId="{5936118F-F09F-4E63-9AE9-9F078E5B0A23}" type="presOf" srcId="{F1382904-DF9E-44B6-B458-E40202F05264}" destId="{D10E2457-37C7-4CFC-A2F8-2B9E0BDE5731}" srcOrd="0" destOrd="0" presId="urn:microsoft.com/office/officeart/2017/3/layout/HorizontalPathTimeline"/>
    <dgm:cxn modelId="{3FEADD98-A434-4E6E-903B-A4EBEAD17933}" srcId="{778BF76C-F1D4-40F9-9DC7-9170D27EC32A}" destId="{61AC28A3-E005-43E1-87BB-90967BBACFA2}" srcOrd="0" destOrd="0" parTransId="{FA9B722E-CB38-4665-8598-DE672097630A}" sibTransId="{DB67D77A-2F98-4067-BC2E-48BE57C481CA}"/>
    <dgm:cxn modelId="{AE2B1BA3-A0C6-4788-8996-B0C7A3BF4129}" type="presOf" srcId="{778BF76C-F1D4-40F9-9DC7-9170D27EC32A}" destId="{A5385A73-D33F-46AF-8EE2-C0DBA160F1A9}" srcOrd="0" destOrd="0" presId="urn:microsoft.com/office/officeart/2017/3/layout/HorizontalPathTimeline"/>
    <dgm:cxn modelId="{7530A7B0-ADF8-4A5A-87E7-9E00190FED52}" type="presOf" srcId="{B7ED9745-2415-4B13-A10A-B8437B759640}" destId="{803E2146-0E36-40B3-B610-F96966D1A149}" srcOrd="0" destOrd="0" presId="urn:microsoft.com/office/officeart/2017/3/layout/HorizontalPathTimeline"/>
    <dgm:cxn modelId="{7A0E36C7-8852-4919-87C7-157819C838C3}" srcId="{778BF76C-F1D4-40F9-9DC7-9170D27EC32A}" destId="{376AF9C2-40E3-412C-A303-87011795AED3}" srcOrd="3" destOrd="0" parTransId="{03343865-CDF1-4096-8348-62C0BB90D150}" sibTransId="{89054F8C-E4E9-4624-83D7-A7CE51072400}"/>
    <dgm:cxn modelId="{8891E5C7-FB4C-4E24-A26D-E49C3388549E}" srcId="{778BF76C-F1D4-40F9-9DC7-9170D27EC32A}" destId="{CFA80D41-19E7-4360-A0DB-1D94BF45AA8A}" srcOrd="5" destOrd="0" parTransId="{CAB24081-E2BC-4150-A26D-025161D90F07}" sibTransId="{A13D978C-ED89-46D2-89BB-39AB12B986F8}"/>
    <dgm:cxn modelId="{E2C1CFC9-A758-441C-AE8A-CEBE1DF51697}" srcId="{61AC28A3-E005-43E1-87BB-90967BBACFA2}" destId="{4F1B8A38-A493-40EA-A9FC-3DE0777F06CC}" srcOrd="0" destOrd="0" parTransId="{5C9F1ED4-DF7F-40CA-8483-17E1E4674F94}" sibTransId="{DC1917FE-F2F6-4E52-9234-BF472C6E1942}"/>
    <dgm:cxn modelId="{1B31C4D3-508B-4037-A917-4DBC7A7E3B26}" type="presOf" srcId="{73F7B71F-247F-4FF1-9B54-E9EA2F627BB2}" destId="{5A88EF1D-A743-4C73-B9D0-80F4FE6E7E5F}" srcOrd="0" destOrd="0" presId="urn:microsoft.com/office/officeart/2017/3/layout/HorizontalPathTimeline"/>
    <dgm:cxn modelId="{5E3068E9-F129-4E41-8749-97D407D3311B}" type="presOf" srcId="{376AF9C2-40E3-412C-A303-87011795AED3}" destId="{F1E227E3-7AF8-4061-8CE4-28F308693BEE}" srcOrd="0" destOrd="0" presId="urn:microsoft.com/office/officeart/2017/3/layout/HorizontalPathTimeline"/>
    <dgm:cxn modelId="{D3D3B1EA-BFDA-49F2-B6B5-F2DE1F9EB29A}" type="presOf" srcId="{751AD830-26A3-45DE-AE7A-E36E5BEAC0BF}" destId="{7F86AABC-50FD-4DFB-8AAC-969563A99203}" srcOrd="0" destOrd="0" presId="urn:microsoft.com/office/officeart/2017/3/layout/HorizontalPathTimeline"/>
    <dgm:cxn modelId="{E81927EC-E4F2-4078-B59E-CB245E910A8B}" srcId="{778BF76C-F1D4-40F9-9DC7-9170D27EC32A}" destId="{20B5B477-D1E1-449E-AB48-2F0CB1C21206}" srcOrd="2" destOrd="0" parTransId="{AFC4E453-D81C-435D-B9D2-6297ABD804EB}" sibTransId="{BD0864F3-59E7-4D68-B57D-4E7D08C60106}"/>
    <dgm:cxn modelId="{F27296EF-A8EA-4DE4-9B3D-BBEBA6830656}" type="presOf" srcId="{112AC60C-9F33-49C8-9EED-1AE57EF7E28A}" destId="{F509DADE-62D6-4B3A-A323-241781316083}" srcOrd="0" destOrd="0" presId="urn:microsoft.com/office/officeart/2017/3/layout/HorizontalPathTimeline"/>
    <dgm:cxn modelId="{74F27EFA-BE7D-4492-A3C8-8692C3D17300}" type="presOf" srcId="{20B5B477-D1E1-449E-AB48-2F0CB1C21206}" destId="{4796448B-0602-4E21-949E-332D9774BCB3}" srcOrd="0" destOrd="0" presId="urn:microsoft.com/office/officeart/2017/3/layout/HorizontalPathTimeline"/>
    <dgm:cxn modelId="{7ED13F09-8448-48F5-9820-AAF16FC27997}" type="presParOf" srcId="{A5385A73-D33F-46AF-8EE2-C0DBA160F1A9}" destId="{826E111A-B44D-4566-8866-7D0B66C935CF}" srcOrd="0" destOrd="0" presId="urn:microsoft.com/office/officeart/2017/3/layout/HorizontalPathTimeline"/>
    <dgm:cxn modelId="{3EA64F02-BFC8-4AC5-B61B-316A21E16C6B}" type="presParOf" srcId="{A5385A73-D33F-46AF-8EE2-C0DBA160F1A9}" destId="{C48C6B62-69FB-435A-8DE6-42AEEB18C464}" srcOrd="1" destOrd="0" presId="urn:microsoft.com/office/officeart/2017/3/layout/HorizontalPathTimeline"/>
    <dgm:cxn modelId="{CCD58395-6028-4DDB-BDCB-EFBE8A656E76}" type="presParOf" srcId="{C48C6B62-69FB-435A-8DE6-42AEEB18C464}" destId="{1B57E252-5FB0-47C8-936A-2901F054116F}" srcOrd="0" destOrd="0" presId="urn:microsoft.com/office/officeart/2017/3/layout/HorizontalPathTimeline"/>
    <dgm:cxn modelId="{F4E184B6-43D4-4EC5-9ECD-388DD612C2E8}" type="presParOf" srcId="{1B57E252-5FB0-47C8-936A-2901F054116F}" destId="{419976B2-33DF-4E3A-BDEE-00CB3DD48872}" srcOrd="0" destOrd="0" presId="urn:microsoft.com/office/officeart/2017/3/layout/HorizontalPathTimeline"/>
    <dgm:cxn modelId="{33013BBE-9C2B-4F35-9B50-E47EC248ABF3}" type="presParOf" srcId="{1B57E252-5FB0-47C8-936A-2901F054116F}" destId="{E2018811-AA36-413C-B6CA-8B28ED36C05C}" srcOrd="1" destOrd="0" presId="urn:microsoft.com/office/officeart/2017/3/layout/HorizontalPathTimeline"/>
    <dgm:cxn modelId="{31ACEAEE-C9CF-4DCC-80A0-A7EED6A5A9D2}" type="presParOf" srcId="{E2018811-AA36-413C-B6CA-8B28ED36C05C}" destId="{850526B0-CAB4-44EB-8265-57F0B2522598}" srcOrd="0" destOrd="0" presId="urn:microsoft.com/office/officeart/2017/3/layout/HorizontalPathTimeline"/>
    <dgm:cxn modelId="{58D466F6-4AC8-4E38-B4F0-8BE47E5E4503}" type="presParOf" srcId="{E2018811-AA36-413C-B6CA-8B28ED36C05C}" destId="{3A7BD9D0-4164-45A8-AA62-90A134D9356C}" srcOrd="1" destOrd="0" presId="urn:microsoft.com/office/officeart/2017/3/layout/HorizontalPathTimeline"/>
    <dgm:cxn modelId="{03633916-08D2-4C40-9C58-431940A9DD6C}" type="presParOf" srcId="{1B57E252-5FB0-47C8-936A-2901F054116F}" destId="{58544F74-B30E-4DF2-8468-F52B81B6FFA5}" srcOrd="2" destOrd="0" presId="urn:microsoft.com/office/officeart/2017/3/layout/HorizontalPathTimeline"/>
    <dgm:cxn modelId="{F884435F-5E8E-435E-8164-5EDC9BA27060}" type="presParOf" srcId="{1B57E252-5FB0-47C8-936A-2901F054116F}" destId="{808310EC-BD1D-4444-BF8D-3B96EA6B35BD}" srcOrd="3" destOrd="0" presId="urn:microsoft.com/office/officeart/2017/3/layout/HorizontalPathTimeline"/>
    <dgm:cxn modelId="{3C630070-D83A-4CA8-9D4D-9FD42AFA7FEE}" type="presParOf" srcId="{1B57E252-5FB0-47C8-936A-2901F054116F}" destId="{9A4B4E5F-4D02-49BA-9726-03004EF1EE53}" srcOrd="4" destOrd="0" presId="urn:microsoft.com/office/officeart/2017/3/layout/HorizontalPathTimeline"/>
    <dgm:cxn modelId="{642A9CDD-2A68-46A1-8CC8-AE178D0EE8BA}" type="presParOf" srcId="{C48C6B62-69FB-435A-8DE6-42AEEB18C464}" destId="{A31AFA73-EA62-47BB-A2A3-5E09CE10DCEA}" srcOrd="1" destOrd="0" presId="urn:microsoft.com/office/officeart/2017/3/layout/HorizontalPathTimeline"/>
    <dgm:cxn modelId="{FCADA05F-D927-4864-8C09-C83786BC4E55}" type="presParOf" srcId="{C48C6B62-69FB-435A-8DE6-42AEEB18C464}" destId="{4E120A55-035B-4067-9C96-01FA4BB93BDB}" srcOrd="2" destOrd="0" presId="urn:microsoft.com/office/officeart/2017/3/layout/HorizontalPathTimeline"/>
    <dgm:cxn modelId="{B2F5CF08-F9F8-4A63-ABE8-BFF65EA90C1F}" type="presParOf" srcId="{4E120A55-035B-4067-9C96-01FA4BB93BDB}" destId="{5A88EF1D-A743-4C73-B9D0-80F4FE6E7E5F}" srcOrd="0" destOrd="0" presId="urn:microsoft.com/office/officeart/2017/3/layout/HorizontalPathTimeline"/>
    <dgm:cxn modelId="{7D2FA972-CFBA-41BD-98BF-76B4412F967C}" type="presParOf" srcId="{4E120A55-035B-4067-9C96-01FA4BB93BDB}" destId="{276140D8-F79C-4702-9429-EEB8AEF51328}" srcOrd="1" destOrd="0" presId="urn:microsoft.com/office/officeart/2017/3/layout/HorizontalPathTimeline"/>
    <dgm:cxn modelId="{145DC13F-DEA3-48AE-8F84-C82DEDA6E1C9}" type="presParOf" srcId="{276140D8-F79C-4702-9429-EEB8AEF51328}" destId="{C930DD89-4453-4F8E-95F1-51D46BAF15D1}" srcOrd="0" destOrd="0" presId="urn:microsoft.com/office/officeart/2017/3/layout/HorizontalPathTimeline"/>
    <dgm:cxn modelId="{3B5DECD4-59A7-4535-AE78-FFA543808E8D}" type="presParOf" srcId="{276140D8-F79C-4702-9429-EEB8AEF51328}" destId="{DD258CD2-7329-4D58-8187-DFB6263FD036}" srcOrd="1" destOrd="0" presId="urn:microsoft.com/office/officeart/2017/3/layout/HorizontalPathTimeline"/>
    <dgm:cxn modelId="{9245B1E8-4691-46FB-8925-349EB2CF87DC}" type="presParOf" srcId="{4E120A55-035B-4067-9C96-01FA4BB93BDB}" destId="{1E2BEDC0-BCFE-41B5-B3B3-76F186239B13}" srcOrd="2" destOrd="0" presId="urn:microsoft.com/office/officeart/2017/3/layout/HorizontalPathTimeline"/>
    <dgm:cxn modelId="{BE07F296-3951-49C9-ACE5-A768ED11687B}" type="presParOf" srcId="{4E120A55-035B-4067-9C96-01FA4BB93BDB}" destId="{70B6B87F-8507-4E47-9237-F6C28134F512}" srcOrd="3" destOrd="0" presId="urn:microsoft.com/office/officeart/2017/3/layout/HorizontalPathTimeline"/>
    <dgm:cxn modelId="{EEACFFF0-E8E8-4E16-A6FD-8705118C34A9}" type="presParOf" srcId="{4E120A55-035B-4067-9C96-01FA4BB93BDB}" destId="{BFA11397-D965-4D04-829F-D1EA99D51B67}" srcOrd="4" destOrd="0" presId="urn:microsoft.com/office/officeart/2017/3/layout/HorizontalPathTimeline"/>
    <dgm:cxn modelId="{94D269CE-CF65-454C-9867-F990C24442A0}" type="presParOf" srcId="{C48C6B62-69FB-435A-8DE6-42AEEB18C464}" destId="{368B5FDD-9467-44F9-98AD-988294AE0DE6}" srcOrd="3" destOrd="0" presId="urn:microsoft.com/office/officeart/2017/3/layout/HorizontalPathTimeline"/>
    <dgm:cxn modelId="{58ED7757-2C89-4290-8005-CF7FF555D7AB}" type="presParOf" srcId="{C48C6B62-69FB-435A-8DE6-42AEEB18C464}" destId="{BB2B44C4-720D-410C-B1D3-D50F5382A80F}" srcOrd="4" destOrd="0" presId="urn:microsoft.com/office/officeart/2017/3/layout/HorizontalPathTimeline"/>
    <dgm:cxn modelId="{AF084855-85FE-4203-985A-49FB14F269AC}" type="presParOf" srcId="{BB2B44C4-720D-410C-B1D3-D50F5382A80F}" destId="{4796448B-0602-4E21-949E-332D9774BCB3}" srcOrd="0" destOrd="0" presId="urn:microsoft.com/office/officeart/2017/3/layout/HorizontalPathTimeline"/>
    <dgm:cxn modelId="{30C1B477-5129-4052-B295-3D50D3CC906D}" type="presParOf" srcId="{BB2B44C4-720D-410C-B1D3-D50F5382A80F}" destId="{3C7D4FC5-5640-41E8-90BD-2B043FE3698B}" srcOrd="1" destOrd="0" presId="urn:microsoft.com/office/officeart/2017/3/layout/HorizontalPathTimeline"/>
    <dgm:cxn modelId="{788423D3-E071-40A9-A308-597D3D8CBF6F}" type="presParOf" srcId="{3C7D4FC5-5640-41E8-90BD-2B043FE3698B}" destId="{7F86AABC-50FD-4DFB-8AAC-969563A99203}" srcOrd="0" destOrd="0" presId="urn:microsoft.com/office/officeart/2017/3/layout/HorizontalPathTimeline"/>
    <dgm:cxn modelId="{421CD6E8-8133-4FB7-93C1-EE706830CC30}" type="presParOf" srcId="{3C7D4FC5-5640-41E8-90BD-2B043FE3698B}" destId="{0B79B5EE-AF03-41ED-9E98-8C1F17BB441A}" srcOrd="1" destOrd="0" presId="urn:microsoft.com/office/officeart/2017/3/layout/HorizontalPathTimeline"/>
    <dgm:cxn modelId="{AAE92AD7-D930-47A6-A2DC-4FDCCCDA884C}" type="presParOf" srcId="{BB2B44C4-720D-410C-B1D3-D50F5382A80F}" destId="{8E9EC199-EFFE-4E89-9923-DCA1FC23C500}" srcOrd="2" destOrd="0" presId="urn:microsoft.com/office/officeart/2017/3/layout/HorizontalPathTimeline"/>
    <dgm:cxn modelId="{D373F17F-8183-46FC-A3C3-74DC84FD5EE6}" type="presParOf" srcId="{BB2B44C4-720D-410C-B1D3-D50F5382A80F}" destId="{01A2E1AD-93A2-479B-81C3-3F95197BECC8}" srcOrd="3" destOrd="0" presId="urn:microsoft.com/office/officeart/2017/3/layout/HorizontalPathTimeline"/>
    <dgm:cxn modelId="{D8F3D194-FEC6-43FF-BA63-399402D59185}" type="presParOf" srcId="{BB2B44C4-720D-410C-B1D3-D50F5382A80F}" destId="{C2AEE30F-10D3-4418-8DA2-5360A183AFAF}" srcOrd="4" destOrd="0" presId="urn:microsoft.com/office/officeart/2017/3/layout/HorizontalPathTimeline"/>
    <dgm:cxn modelId="{30A671FB-9F92-4178-AC98-81907FCB9F6C}" type="presParOf" srcId="{C48C6B62-69FB-435A-8DE6-42AEEB18C464}" destId="{DEF4D672-F39C-4C9E-8830-43EEC4152CB9}" srcOrd="5" destOrd="0" presId="urn:microsoft.com/office/officeart/2017/3/layout/HorizontalPathTimeline"/>
    <dgm:cxn modelId="{4AA7A978-E6FE-4DFC-B64A-C3588C1B311F}" type="presParOf" srcId="{C48C6B62-69FB-435A-8DE6-42AEEB18C464}" destId="{7643FD1E-8739-4652-9CF8-6D4C10FA862B}" srcOrd="6" destOrd="0" presId="urn:microsoft.com/office/officeart/2017/3/layout/HorizontalPathTimeline"/>
    <dgm:cxn modelId="{489418A7-1D17-45FA-B19B-33CECF7444DC}" type="presParOf" srcId="{7643FD1E-8739-4652-9CF8-6D4C10FA862B}" destId="{F1E227E3-7AF8-4061-8CE4-28F308693BEE}" srcOrd="0" destOrd="0" presId="urn:microsoft.com/office/officeart/2017/3/layout/HorizontalPathTimeline"/>
    <dgm:cxn modelId="{E85295FB-D387-4CF7-B733-00FD2C69DC45}" type="presParOf" srcId="{7643FD1E-8739-4652-9CF8-6D4C10FA862B}" destId="{B7B1D3F7-E5E4-4E8C-9BBF-12B1512EABA8}" srcOrd="1" destOrd="0" presId="urn:microsoft.com/office/officeart/2017/3/layout/HorizontalPathTimeline"/>
    <dgm:cxn modelId="{5728253E-4570-4269-BF64-A1CF6A1561AD}" type="presParOf" srcId="{B7B1D3F7-E5E4-4E8C-9BBF-12B1512EABA8}" destId="{803E2146-0E36-40B3-B610-F96966D1A149}" srcOrd="0" destOrd="0" presId="urn:microsoft.com/office/officeart/2017/3/layout/HorizontalPathTimeline"/>
    <dgm:cxn modelId="{18C7B399-3920-4B44-8693-D73269DB04B0}" type="presParOf" srcId="{B7B1D3F7-E5E4-4E8C-9BBF-12B1512EABA8}" destId="{3261C4AA-0ECB-40C5-B58E-3C72B697E3F3}" srcOrd="1" destOrd="0" presId="urn:microsoft.com/office/officeart/2017/3/layout/HorizontalPathTimeline"/>
    <dgm:cxn modelId="{BDEAA4E4-C539-4D12-A6DF-B5E26AC4357A}" type="presParOf" srcId="{7643FD1E-8739-4652-9CF8-6D4C10FA862B}" destId="{FC88CF9D-4F8A-4787-989F-7490C7FC096A}" srcOrd="2" destOrd="0" presId="urn:microsoft.com/office/officeart/2017/3/layout/HorizontalPathTimeline"/>
    <dgm:cxn modelId="{A0BB8390-911D-4526-AA46-E57AB8B910CA}" type="presParOf" srcId="{7643FD1E-8739-4652-9CF8-6D4C10FA862B}" destId="{5E608699-AE11-4255-AAB5-3D8FB2C52C2D}" srcOrd="3" destOrd="0" presId="urn:microsoft.com/office/officeart/2017/3/layout/HorizontalPathTimeline"/>
    <dgm:cxn modelId="{BE6A4CA9-A527-4AE0-98FA-791D3C305013}" type="presParOf" srcId="{7643FD1E-8739-4652-9CF8-6D4C10FA862B}" destId="{D5A7DD97-0CED-43F3-B9B8-75B6DE6A1CB1}" srcOrd="4" destOrd="0" presId="urn:microsoft.com/office/officeart/2017/3/layout/HorizontalPathTimeline"/>
    <dgm:cxn modelId="{F7BFD52B-1FED-474F-A31C-ABED6A2FBBDF}" type="presParOf" srcId="{C48C6B62-69FB-435A-8DE6-42AEEB18C464}" destId="{8C609556-D26C-4FE1-8B51-884DEA832170}" srcOrd="7" destOrd="0" presId="urn:microsoft.com/office/officeart/2017/3/layout/HorizontalPathTimeline"/>
    <dgm:cxn modelId="{CCB95D7C-30AD-4AE7-A311-8CD75B674B20}" type="presParOf" srcId="{C48C6B62-69FB-435A-8DE6-42AEEB18C464}" destId="{9A604547-5FA1-4DBB-885F-57054F233473}" srcOrd="8" destOrd="0" presId="urn:microsoft.com/office/officeart/2017/3/layout/HorizontalPathTimeline"/>
    <dgm:cxn modelId="{F31E3071-740A-4AB1-A50A-D0EB3B763014}" type="presParOf" srcId="{9A604547-5FA1-4DBB-885F-57054F233473}" destId="{D10E2457-37C7-4CFC-A2F8-2B9E0BDE5731}" srcOrd="0" destOrd="0" presId="urn:microsoft.com/office/officeart/2017/3/layout/HorizontalPathTimeline"/>
    <dgm:cxn modelId="{B9452E93-2945-447E-A362-2867000B4ED7}" type="presParOf" srcId="{9A604547-5FA1-4DBB-885F-57054F233473}" destId="{7DD74F7E-05C2-470E-A2EB-20B02B0C8F03}" srcOrd="1" destOrd="0" presId="urn:microsoft.com/office/officeart/2017/3/layout/HorizontalPathTimeline"/>
    <dgm:cxn modelId="{1EF9FE4F-DE54-4170-9C8C-8C61404B46AD}" type="presParOf" srcId="{7DD74F7E-05C2-470E-A2EB-20B02B0C8F03}" destId="{F509DADE-62D6-4B3A-A323-241781316083}" srcOrd="0" destOrd="0" presId="urn:microsoft.com/office/officeart/2017/3/layout/HorizontalPathTimeline"/>
    <dgm:cxn modelId="{FC75C389-B304-4F67-8356-4360A43A33F6}" type="presParOf" srcId="{7DD74F7E-05C2-470E-A2EB-20B02B0C8F03}" destId="{6DC97347-826E-40B7-B0A3-6F6BF6662CA6}" srcOrd="1" destOrd="0" presId="urn:microsoft.com/office/officeart/2017/3/layout/HorizontalPathTimeline"/>
    <dgm:cxn modelId="{24AA4CF8-7E52-4A4B-831E-16591224B93D}" type="presParOf" srcId="{9A604547-5FA1-4DBB-885F-57054F233473}" destId="{E56ADFA8-0137-433E-9AD3-50A238ABF3CE}" srcOrd="2" destOrd="0" presId="urn:microsoft.com/office/officeart/2017/3/layout/HorizontalPathTimeline"/>
    <dgm:cxn modelId="{C93E9A04-6E03-4559-950B-5EEBD48B2D89}" type="presParOf" srcId="{9A604547-5FA1-4DBB-885F-57054F233473}" destId="{0A3EA428-1E27-4564-BA22-1AA7DF715DA0}" srcOrd="3" destOrd="0" presId="urn:microsoft.com/office/officeart/2017/3/layout/HorizontalPathTimeline"/>
    <dgm:cxn modelId="{626F41F1-2141-490E-9073-D30F088708FE}" type="presParOf" srcId="{9A604547-5FA1-4DBB-885F-57054F233473}" destId="{E934E52E-EFCE-4726-9C26-25329174133A}" srcOrd="4" destOrd="0" presId="urn:microsoft.com/office/officeart/2017/3/layout/HorizontalPathTimeline"/>
    <dgm:cxn modelId="{4BFF148B-CC39-4F16-94D2-080A00400B16}" type="presParOf" srcId="{C48C6B62-69FB-435A-8DE6-42AEEB18C464}" destId="{2324045D-8B6D-4EC2-8D06-027D90693579}" srcOrd="9" destOrd="0" presId="urn:microsoft.com/office/officeart/2017/3/layout/HorizontalPathTimeline"/>
    <dgm:cxn modelId="{CFF72BCF-80A8-49D2-AD8D-968120C7D5BD}" type="presParOf" srcId="{C48C6B62-69FB-435A-8DE6-42AEEB18C464}" destId="{476283D4-4A63-4A35-9B53-E9049C3194F7}" srcOrd="10" destOrd="0" presId="urn:microsoft.com/office/officeart/2017/3/layout/HorizontalPathTimeline"/>
    <dgm:cxn modelId="{CEC3E671-7891-44D5-8888-E2F431148B0E}" type="presParOf" srcId="{476283D4-4A63-4A35-9B53-E9049C3194F7}" destId="{FCF721A9-EF96-44B1-AAA7-CF652CD56261}" srcOrd="0" destOrd="0" presId="urn:microsoft.com/office/officeart/2017/3/layout/HorizontalPathTimeline"/>
    <dgm:cxn modelId="{A82CC095-26E9-4C5E-A6DF-7B0C20B0BEF0}" type="presParOf" srcId="{476283D4-4A63-4A35-9B53-E9049C3194F7}" destId="{862FDB0D-DBC0-4AC0-BA6E-14D07AE0159F}" srcOrd="1" destOrd="0" presId="urn:microsoft.com/office/officeart/2017/3/layout/HorizontalPathTimeline"/>
    <dgm:cxn modelId="{FBDEEA48-F5F9-433F-A553-7C3C7D088B88}" type="presParOf" srcId="{862FDB0D-DBC0-4AC0-BA6E-14D07AE0159F}" destId="{B3062D3C-4C8E-48CB-ACA9-0B16043289A2}" srcOrd="0" destOrd="0" presId="urn:microsoft.com/office/officeart/2017/3/layout/HorizontalPathTimeline"/>
    <dgm:cxn modelId="{39B46DC1-63D6-4FE9-9C17-29DDA870C603}" type="presParOf" srcId="{862FDB0D-DBC0-4AC0-BA6E-14D07AE0159F}" destId="{EFDD3949-F9FB-4E9D-82C3-0A5FAD83C6D1}" srcOrd="1" destOrd="0" presId="urn:microsoft.com/office/officeart/2017/3/layout/HorizontalPathTimeline"/>
    <dgm:cxn modelId="{507A0127-0561-4FB2-8F67-C6725A657D8D}" type="presParOf" srcId="{476283D4-4A63-4A35-9B53-E9049C3194F7}" destId="{A2950088-0F13-43BC-B1C6-0051B23BC0FD}" srcOrd="2" destOrd="0" presId="urn:microsoft.com/office/officeart/2017/3/layout/HorizontalPathTimeline"/>
    <dgm:cxn modelId="{3C122A62-AF93-43AD-B73F-0E271F64D055}" type="presParOf" srcId="{476283D4-4A63-4A35-9B53-E9049C3194F7}" destId="{906DF515-85BD-40FD-A0F9-85031F16368E}" srcOrd="3" destOrd="0" presId="urn:microsoft.com/office/officeart/2017/3/layout/HorizontalPathTimeline"/>
    <dgm:cxn modelId="{2D5B6FCA-4C18-4D26-9C59-27C90ABCB296}" type="presParOf" srcId="{476283D4-4A63-4A35-9B53-E9049C3194F7}" destId="{C10D5BC7-7A25-4B8F-A910-C0F2DB64781D}"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E4FD0-CACD-45C0-B34F-0508B16FFD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99F3CE-C0B1-4395-8793-0C3C0302231D}">
      <dgm:prSet/>
      <dgm:spPr/>
      <dgm:t>
        <a:bodyPr/>
        <a:lstStyle/>
        <a:p>
          <a:r>
            <a:rPr lang="en-US" dirty="0"/>
            <a:t>The late artist, Salvador Dali was faked to life in 2019 and made to welcome visitors to the museum.</a:t>
          </a:r>
        </a:p>
      </dgm:t>
    </dgm:pt>
    <dgm:pt modelId="{CFC25A87-B12F-492C-9C4D-B1BFA0CD0F0B}" type="parTrans" cxnId="{A6F0978B-D119-4B87-9A15-B3251FD15EA1}">
      <dgm:prSet/>
      <dgm:spPr/>
      <dgm:t>
        <a:bodyPr/>
        <a:lstStyle/>
        <a:p>
          <a:endParaRPr lang="en-US"/>
        </a:p>
      </dgm:t>
    </dgm:pt>
    <dgm:pt modelId="{EE396F53-F974-4CFA-A8BB-D15F63CD7B25}" type="sibTrans" cxnId="{A6F0978B-D119-4B87-9A15-B3251FD15EA1}">
      <dgm:prSet/>
      <dgm:spPr/>
      <dgm:t>
        <a:bodyPr/>
        <a:lstStyle/>
        <a:p>
          <a:endParaRPr lang="en-US"/>
        </a:p>
      </dgm:t>
    </dgm:pt>
    <dgm:pt modelId="{CC5E9F3A-4802-4060-B6A8-EB80FB9AB3E3}">
      <dgm:prSet/>
      <dgm:spPr/>
      <dgm:t>
        <a:bodyPr/>
        <a:lstStyle/>
        <a:p>
          <a:r>
            <a:rPr lang="en-US"/>
            <a:t>A South Korean cable channel duplicated one of its anchors allowing continuous news transmission.</a:t>
          </a:r>
        </a:p>
      </dgm:t>
    </dgm:pt>
    <dgm:pt modelId="{7BD990BA-C86C-4FF0-8C8C-27B8ECFFE5E2}" type="parTrans" cxnId="{24E46E78-BC1C-4CA6-B0E5-DD8BD7A8247C}">
      <dgm:prSet/>
      <dgm:spPr/>
      <dgm:t>
        <a:bodyPr/>
        <a:lstStyle/>
        <a:p>
          <a:endParaRPr lang="en-US"/>
        </a:p>
      </dgm:t>
    </dgm:pt>
    <dgm:pt modelId="{A96F349B-B7BC-4CFD-9D73-CD0E2AED162F}" type="sibTrans" cxnId="{24E46E78-BC1C-4CA6-B0E5-DD8BD7A8247C}">
      <dgm:prSet/>
      <dgm:spPr/>
      <dgm:t>
        <a:bodyPr/>
        <a:lstStyle/>
        <a:p>
          <a:endParaRPr lang="en-US"/>
        </a:p>
      </dgm:t>
    </dgm:pt>
    <dgm:pt modelId="{E3221965-65BE-4DEB-A8C8-A8B010FA77C3}" type="pres">
      <dgm:prSet presAssocID="{BDAE4FD0-CACD-45C0-B34F-0508B16FFD00}" presName="linear" presStyleCnt="0">
        <dgm:presLayoutVars>
          <dgm:animLvl val="lvl"/>
          <dgm:resizeHandles val="exact"/>
        </dgm:presLayoutVars>
      </dgm:prSet>
      <dgm:spPr/>
    </dgm:pt>
    <dgm:pt modelId="{8D202FF8-A99C-43A2-B899-6252C6D79AAD}" type="pres">
      <dgm:prSet presAssocID="{DF99F3CE-C0B1-4395-8793-0C3C0302231D}" presName="parentText" presStyleLbl="node1" presStyleIdx="0" presStyleCnt="2">
        <dgm:presLayoutVars>
          <dgm:chMax val="0"/>
          <dgm:bulletEnabled val="1"/>
        </dgm:presLayoutVars>
      </dgm:prSet>
      <dgm:spPr/>
    </dgm:pt>
    <dgm:pt modelId="{D777DC16-64B5-405A-B5FC-6D19DBF36B6E}" type="pres">
      <dgm:prSet presAssocID="{EE396F53-F974-4CFA-A8BB-D15F63CD7B25}" presName="spacer" presStyleCnt="0"/>
      <dgm:spPr/>
    </dgm:pt>
    <dgm:pt modelId="{3CC0539F-94C3-4702-A48C-69E6B80F8973}" type="pres">
      <dgm:prSet presAssocID="{CC5E9F3A-4802-4060-B6A8-EB80FB9AB3E3}" presName="parentText" presStyleLbl="node1" presStyleIdx="1" presStyleCnt="2">
        <dgm:presLayoutVars>
          <dgm:chMax val="0"/>
          <dgm:bulletEnabled val="1"/>
        </dgm:presLayoutVars>
      </dgm:prSet>
      <dgm:spPr/>
    </dgm:pt>
  </dgm:ptLst>
  <dgm:cxnLst>
    <dgm:cxn modelId="{032BC428-6C5D-4D4B-B587-EA45A0F3A71B}" type="presOf" srcId="{CC5E9F3A-4802-4060-B6A8-EB80FB9AB3E3}" destId="{3CC0539F-94C3-4702-A48C-69E6B80F8973}" srcOrd="0" destOrd="0" presId="urn:microsoft.com/office/officeart/2005/8/layout/vList2"/>
    <dgm:cxn modelId="{AF9C6D4B-0B07-4403-B107-1FB168CFDB5F}" type="presOf" srcId="{DF99F3CE-C0B1-4395-8793-0C3C0302231D}" destId="{8D202FF8-A99C-43A2-B899-6252C6D79AAD}" srcOrd="0" destOrd="0" presId="urn:microsoft.com/office/officeart/2005/8/layout/vList2"/>
    <dgm:cxn modelId="{24E46E78-BC1C-4CA6-B0E5-DD8BD7A8247C}" srcId="{BDAE4FD0-CACD-45C0-B34F-0508B16FFD00}" destId="{CC5E9F3A-4802-4060-B6A8-EB80FB9AB3E3}" srcOrd="1" destOrd="0" parTransId="{7BD990BA-C86C-4FF0-8C8C-27B8ECFFE5E2}" sibTransId="{A96F349B-B7BC-4CFD-9D73-CD0E2AED162F}"/>
    <dgm:cxn modelId="{A6F0978B-D119-4B87-9A15-B3251FD15EA1}" srcId="{BDAE4FD0-CACD-45C0-B34F-0508B16FFD00}" destId="{DF99F3CE-C0B1-4395-8793-0C3C0302231D}" srcOrd="0" destOrd="0" parTransId="{CFC25A87-B12F-492C-9C4D-B1BFA0CD0F0B}" sibTransId="{EE396F53-F974-4CFA-A8BB-D15F63CD7B25}"/>
    <dgm:cxn modelId="{D94D86B2-FDCB-4119-9737-A880C25123F9}" type="presOf" srcId="{BDAE4FD0-CACD-45C0-B34F-0508B16FFD00}" destId="{E3221965-65BE-4DEB-A8C8-A8B010FA77C3}" srcOrd="0" destOrd="0" presId="urn:microsoft.com/office/officeart/2005/8/layout/vList2"/>
    <dgm:cxn modelId="{B966D665-02B1-4FDE-8F5E-4AC342E2D7CE}" type="presParOf" srcId="{E3221965-65BE-4DEB-A8C8-A8B010FA77C3}" destId="{8D202FF8-A99C-43A2-B899-6252C6D79AAD}" srcOrd="0" destOrd="0" presId="urn:microsoft.com/office/officeart/2005/8/layout/vList2"/>
    <dgm:cxn modelId="{C5AB72DC-DB2F-4428-9156-DDFC1139FB9F}" type="presParOf" srcId="{E3221965-65BE-4DEB-A8C8-A8B010FA77C3}" destId="{D777DC16-64B5-405A-B5FC-6D19DBF36B6E}" srcOrd="1" destOrd="0" presId="urn:microsoft.com/office/officeart/2005/8/layout/vList2"/>
    <dgm:cxn modelId="{E88A2EC5-D4C7-4866-97B3-497746B7759B}" type="presParOf" srcId="{E3221965-65BE-4DEB-A8C8-A8B010FA77C3}" destId="{3CC0539F-94C3-4702-A48C-69E6B80F897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7EA09-3FC3-41BB-9009-4788DFCB13DB}" type="doc">
      <dgm:prSet loTypeId="urn:microsoft.com/office/officeart/2005/8/layout/lProcess3" loCatId="process" qsTypeId="urn:microsoft.com/office/officeart/2005/8/quickstyle/simple1" qsCatId="simple" csTypeId="urn:microsoft.com/office/officeart/2005/8/colors/accent2_2" csCatId="accent2" phldr="1"/>
      <dgm:spPr/>
      <dgm:t>
        <a:bodyPr/>
        <a:lstStyle/>
        <a:p>
          <a:endParaRPr lang="en-GB"/>
        </a:p>
      </dgm:t>
    </dgm:pt>
    <dgm:pt modelId="{D93925FA-4F26-460E-B0C7-18BE3EABFF0E}">
      <dgm:prSet phldrT="[Text]"/>
      <dgm:spPr/>
      <dgm:t>
        <a:bodyPr/>
        <a:lstStyle/>
        <a:p>
          <a:r>
            <a:rPr lang="en-GB" dirty="0"/>
            <a:t>Load data and divide into batches to feed model.</a:t>
          </a:r>
        </a:p>
      </dgm:t>
    </dgm:pt>
    <dgm:pt modelId="{F6FA536F-7831-4ED8-90FD-DFE921646706}" type="parTrans" cxnId="{4029A658-8FD0-4996-A6AE-9D5871ACC213}">
      <dgm:prSet/>
      <dgm:spPr/>
      <dgm:t>
        <a:bodyPr/>
        <a:lstStyle/>
        <a:p>
          <a:endParaRPr lang="en-GB"/>
        </a:p>
      </dgm:t>
    </dgm:pt>
    <dgm:pt modelId="{B8D17680-C364-46FB-BB32-B49B302818F3}" type="sibTrans" cxnId="{4029A658-8FD0-4996-A6AE-9D5871ACC213}">
      <dgm:prSet/>
      <dgm:spPr/>
      <dgm:t>
        <a:bodyPr/>
        <a:lstStyle/>
        <a:p>
          <a:endParaRPr lang="en-GB"/>
        </a:p>
      </dgm:t>
    </dgm:pt>
    <dgm:pt modelId="{FDAA05AF-C8EB-4D08-A246-F29CC6CC0B8F}">
      <dgm:prSet phldrT="[Text]"/>
      <dgm:spPr/>
      <dgm:t>
        <a:bodyPr/>
        <a:lstStyle/>
        <a:p>
          <a:r>
            <a:rPr lang="en-GB" dirty="0"/>
            <a:t>Initialize GAN network based on DCGAN method.</a:t>
          </a:r>
        </a:p>
      </dgm:t>
    </dgm:pt>
    <dgm:pt modelId="{35234E3E-C348-44D2-9260-85C1E66D1D7E}" type="parTrans" cxnId="{09E957D0-E8C9-4392-9F22-F961D635BB73}">
      <dgm:prSet/>
      <dgm:spPr/>
      <dgm:t>
        <a:bodyPr/>
        <a:lstStyle/>
        <a:p>
          <a:endParaRPr lang="en-GB"/>
        </a:p>
      </dgm:t>
    </dgm:pt>
    <dgm:pt modelId="{51432E32-8088-4A25-918E-E3D2AC1D36CE}" type="sibTrans" cxnId="{09E957D0-E8C9-4392-9F22-F961D635BB73}">
      <dgm:prSet/>
      <dgm:spPr/>
      <dgm:t>
        <a:bodyPr/>
        <a:lstStyle/>
        <a:p>
          <a:endParaRPr lang="en-GB"/>
        </a:p>
      </dgm:t>
    </dgm:pt>
    <dgm:pt modelId="{C95C3C6E-B610-4141-8326-A34062A9B9C4}">
      <dgm:prSet phldrT="[Text]"/>
      <dgm:spPr/>
      <dgm:t>
        <a:bodyPr/>
        <a:lstStyle/>
        <a:p>
          <a:r>
            <a:rPr lang="en-GB" dirty="0"/>
            <a:t>Execute training loop for 150 epochs</a:t>
          </a:r>
        </a:p>
      </dgm:t>
    </dgm:pt>
    <dgm:pt modelId="{4984A01C-62E0-4F19-81FE-8A66C1919CE1}" type="parTrans" cxnId="{F22E11C3-63C8-4744-B544-BB6F945E579F}">
      <dgm:prSet/>
      <dgm:spPr/>
      <dgm:t>
        <a:bodyPr/>
        <a:lstStyle/>
        <a:p>
          <a:endParaRPr lang="en-GB"/>
        </a:p>
      </dgm:t>
    </dgm:pt>
    <dgm:pt modelId="{FEC791D7-17DB-4ABB-BA77-E22237C1AE95}" type="sibTrans" cxnId="{F22E11C3-63C8-4744-B544-BB6F945E579F}">
      <dgm:prSet/>
      <dgm:spPr/>
      <dgm:t>
        <a:bodyPr/>
        <a:lstStyle/>
        <a:p>
          <a:endParaRPr lang="en-GB"/>
        </a:p>
      </dgm:t>
    </dgm:pt>
    <dgm:pt modelId="{0551B3AF-A42C-492C-8699-9EB1870FBE64}">
      <dgm:prSet phldrT="[Text]"/>
      <dgm:spPr/>
      <dgm:t>
        <a:bodyPr/>
        <a:lstStyle/>
        <a:p>
          <a:r>
            <a:rPr lang="en-GB" dirty="0"/>
            <a:t>Generate some random noise</a:t>
          </a:r>
        </a:p>
      </dgm:t>
    </dgm:pt>
    <dgm:pt modelId="{5E459598-5510-4CC0-8EC5-BF5AEC50279A}" type="parTrans" cxnId="{41BD2FFF-6A54-4A11-8D5F-5ED860A86206}">
      <dgm:prSet/>
      <dgm:spPr/>
      <dgm:t>
        <a:bodyPr/>
        <a:lstStyle/>
        <a:p>
          <a:endParaRPr lang="en-GB"/>
        </a:p>
      </dgm:t>
    </dgm:pt>
    <dgm:pt modelId="{8355899F-4C3C-48EC-A75D-E9AFF57954B4}" type="sibTrans" cxnId="{41BD2FFF-6A54-4A11-8D5F-5ED860A86206}">
      <dgm:prSet/>
      <dgm:spPr/>
      <dgm:t>
        <a:bodyPr/>
        <a:lstStyle/>
        <a:p>
          <a:endParaRPr lang="en-GB"/>
        </a:p>
      </dgm:t>
    </dgm:pt>
    <dgm:pt modelId="{43FFDFBF-9082-4037-9C18-965FBD087B92}">
      <dgm:prSet phldrT="[Text]"/>
      <dgm:spPr/>
      <dgm:t>
        <a:bodyPr/>
        <a:lstStyle/>
        <a:p>
          <a:r>
            <a:rPr lang="en-GB" dirty="0"/>
            <a:t>Remove some images from our dataset</a:t>
          </a:r>
        </a:p>
      </dgm:t>
    </dgm:pt>
    <dgm:pt modelId="{E4348B05-4590-4A4A-B350-F6305C175E21}" type="parTrans" cxnId="{DB430449-3CCB-4BDD-A7A6-4EE306916475}">
      <dgm:prSet/>
      <dgm:spPr/>
      <dgm:t>
        <a:bodyPr/>
        <a:lstStyle/>
        <a:p>
          <a:endParaRPr lang="en-GB"/>
        </a:p>
      </dgm:t>
    </dgm:pt>
    <dgm:pt modelId="{A8569586-B892-48EB-A76D-04CA5408F4B4}" type="sibTrans" cxnId="{DB430449-3CCB-4BDD-A7A6-4EE306916475}">
      <dgm:prSet/>
      <dgm:spPr/>
      <dgm:t>
        <a:bodyPr/>
        <a:lstStyle/>
        <a:p>
          <a:endParaRPr lang="en-GB"/>
        </a:p>
      </dgm:t>
    </dgm:pt>
    <dgm:pt modelId="{5332F486-3315-43C6-82C1-DED252CB205C}">
      <dgm:prSet phldrT="[Text]"/>
      <dgm:spPr/>
      <dgm:t>
        <a:bodyPr/>
        <a:lstStyle/>
        <a:p>
          <a:r>
            <a:rPr lang="en-GB" dirty="0"/>
            <a:t>Use Generator to create a vector, X</a:t>
          </a:r>
        </a:p>
      </dgm:t>
    </dgm:pt>
    <dgm:pt modelId="{4134BAFB-DF74-4EC4-A9E3-7EC9A5D576B5}" type="parTrans" cxnId="{6AF82E83-1F2D-43FC-8366-5FEA4D9BC943}">
      <dgm:prSet/>
      <dgm:spPr/>
      <dgm:t>
        <a:bodyPr/>
        <a:lstStyle/>
        <a:p>
          <a:endParaRPr lang="en-GB"/>
        </a:p>
      </dgm:t>
    </dgm:pt>
    <dgm:pt modelId="{10520A82-C2C9-4418-B052-76FD3B386EF2}" type="sibTrans" cxnId="{6AF82E83-1F2D-43FC-8366-5FEA4D9BC943}">
      <dgm:prSet/>
      <dgm:spPr/>
      <dgm:t>
        <a:bodyPr/>
        <a:lstStyle/>
        <a:p>
          <a:endParaRPr lang="en-GB"/>
        </a:p>
      </dgm:t>
    </dgm:pt>
    <dgm:pt modelId="{8FB93CDC-BEDF-4EE8-9E76-8B248743C2EB}">
      <dgm:prSet phldrT="[Text]"/>
      <dgm:spPr/>
      <dgm:t>
        <a:bodyPr/>
        <a:lstStyle/>
        <a:p>
          <a:r>
            <a:rPr lang="en-GB" dirty="0"/>
            <a:t>Create another vector, Y that corresponds to X</a:t>
          </a:r>
        </a:p>
      </dgm:t>
    </dgm:pt>
    <dgm:pt modelId="{5951A669-538B-4221-B947-849F8B6037FC}" type="parTrans" cxnId="{AE3881E1-70A2-48B5-AE8E-2368EFBB1B14}">
      <dgm:prSet/>
      <dgm:spPr/>
      <dgm:t>
        <a:bodyPr/>
        <a:lstStyle/>
        <a:p>
          <a:endParaRPr lang="en-GB"/>
        </a:p>
      </dgm:t>
    </dgm:pt>
    <dgm:pt modelId="{066C3559-CD9A-4F56-A7B5-19928996816D}" type="sibTrans" cxnId="{AE3881E1-70A2-48B5-AE8E-2368EFBB1B14}">
      <dgm:prSet/>
      <dgm:spPr/>
      <dgm:t>
        <a:bodyPr/>
        <a:lstStyle/>
        <a:p>
          <a:endParaRPr lang="en-GB"/>
        </a:p>
      </dgm:t>
    </dgm:pt>
    <dgm:pt modelId="{C4B75CBE-966A-4AAF-BD48-71B38A7E1F88}">
      <dgm:prSet phldrT="[Text]"/>
      <dgm:spPr/>
      <dgm:t>
        <a:bodyPr/>
        <a:lstStyle/>
        <a:p>
          <a:r>
            <a:rPr lang="en-GB" dirty="0"/>
            <a:t>Tag generated images =0, </a:t>
          </a:r>
          <a:r>
            <a:rPr lang="en-GB" dirty="0" err="1"/>
            <a:t>real_images</a:t>
          </a:r>
          <a:r>
            <a:rPr lang="en-GB" dirty="0"/>
            <a:t>=0.9</a:t>
          </a:r>
        </a:p>
      </dgm:t>
    </dgm:pt>
    <dgm:pt modelId="{38226A11-782C-450C-ADF9-6D21204D0D91}" type="parTrans" cxnId="{99DB6B39-0AA2-47FB-90C9-402B9833C3C8}">
      <dgm:prSet/>
      <dgm:spPr/>
      <dgm:t>
        <a:bodyPr/>
        <a:lstStyle/>
        <a:p>
          <a:endParaRPr lang="en-GB"/>
        </a:p>
      </dgm:t>
    </dgm:pt>
    <dgm:pt modelId="{19242356-5B99-4E42-A50B-A61E1A0F7392}" type="sibTrans" cxnId="{99DB6B39-0AA2-47FB-90C9-402B9833C3C8}">
      <dgm:prSet/>
      <dgm:spPr/>
      <dgm:t>
        <a:bodyPr/>
        <a:lstStyle/>
        <a:p>
          <a:endParaRPr lang="en-GB"/>
        </a:p>
      </dgm:t>
    </dgm:pt>
    <dgm:pt modelId="{81FA6127-F8D0-457A-8ACC-B6EB6B277598}">
      <dgm:prSet phldrT="[Text]"/>
      <dgm:spPr/>
      <dgm:t>
        <a:bodyPr/>
        <a:lstStyle/>
        <a:p>
          <a:r>
            <a:rPr lang="en-GB" dirty="0"/>
            <a:t>Update the discriminator.</a:t>
          </a:r>
        </a:p>
      </dgm:t>
    </dgm:pt>
    <dgm:pt modelId="{05200FAA-D660-4CEA-BFA3-FEE95B7F6E29}" type="parTrans" cxnId="{0D94AE3C-96CA-457A-9AE1-19E32DB89ECD}">
      <dgm:prSet/>
      <dgm:spPr/>
      <dgm:t>
        <a:bodyPr/>
        <a:lstStyle/>
        <a:p>
          <a:endParaRPr lang="en-GB"/>
        </a:p>
      </dgm:t>
    </dgm:pt>
    <dgm:pt modelId="{B7D05B81-8790-4055-9665-C36006E4A0DF}" type="sibTrans" cxnId="{0D94AE3C-96CA-457A-9AE1-19E32DB89ECD}">
      <dgm:prSet/>
      <dgm:spPr/>
      <dgm:t>
        <a:bodyPr/>
        <a:lstStyle/>
        <a:p>
          <a:endParaRPr lang="en-GB"/>
        </a:p>
      </dgm:t>
    </dgm:pt>
    <dgm:pt modelId="{FE3A0A65-8FFD-43C0-A9D2-650125CA95C6}" type="pres">
      <dgm:prSet presAssocID="{34D7EA09-3FC3-41BB-9009-4788DFCB13DB}" presName="Name0" presStyleCnt="0">
        <dgm:presLayoutVars>
          <dgm:chPref val="3"/>
          <dgm:dir/>
          <dgm:animLvl val="lvl"/>
          <dgm:resizeHandles/>
        </dgm:presLayoutVars>
      </dgm:prSet>
      <dgm:spPr/>
    </dgm:pt>
    <dgm:pt modelId="{8FF1D0D2-E2A2-484D-8D05-AB0AD7F0B3BF}" type="pres">
      <dgm:prSet presAssocID="{D93925FA-4F26-460E-B0C7-18BE3EABFF0E}" presName="horFlow" presStyleCnt="0"/>
      <dgm:spPr/>
    </dgm:pt>
    <dgm:pt modelId="{E45998FF-05A9-4E1B-9EA3-9F867EFCF246}" type="pres">
      <dgm:prSet presAssocID="{D93925FA-4F26-460E-B0C7-18BE3EABFF0E}" presName="bigChev" presStyleLbl="node1" presStyleIdx="0" presStyleCnt="3"/>
      <dgm:spPr/>
    </dgm:pt>
    <dgm:pt modelId="{CFD1291A-43A3-4B20-98BC-2344C908A3FF}" type="pres">
      <dgm:prSet presAssocID="{35234E3E-C348-44D2-9260-85C1E66D1D7E}" presName="parTrans" presStyleCnt="0"/>
      <dgm:spPr/>
    </dgm:pt>
    <dgm:pt modelId="{BF31CC42-9E40-4513-9839-AF9D405F205A}" type="pres">
      <dgm:prSet presAssocID="{FDAA05AF-C8EB-4D08-A246-F29CC6CC0B8F}" presName="node" presStyleLbl="alignAccFollowNode1" presStyleIdx="0" presStyleCnt="6">
        <dgm:presLayoutVars>
          <dgm:bulletEnabled val="1"/>
        </dgm:presLayoutVars>
      </dgm:prSet>
      <dgm:spPr/>
    </dgm:pt>
    <dgm:pt modelId="{02D20398-A745-4441-8C05-C579717C2C12}" type="pres">
      <dgm:prSet presAssocID="{51432E32-8088-4A25-918E-E3D2AC1D36CE}" presName="sibTrans" presStyleCnt="0"/>
      <dgm:spPr/>
    </dgm:pt>
    <dgm:pt modelId="{BA627527-D7D6-4E15-BD13-588E62A16D15}" type="pres">
      <dgm:prSet presAssocID="{C95C3C6E-B610-4141-8326-A34062A9B9C4}" presName="node" presStyleLbl="alignAccFollowNode1" presStyleIdx="1" presStyleCnt="6">
        <dgm:presLayoutVars>
          <dgm:bulletEnabled val="1"/>
        </dgm:presLayoutVars>
      </dgm:prSet>
      <dgm:spPr/>
    </dgm:pt>
    <dgm:pt modelId="{7B1BBB62-83AF-4573-B693-C9B897FD3BBC}" type="pres">
      <dgm:prSet presAssocID="{D93925FA-4F26-460E-B0C7-18BE3EABFF0E}" presName="vSp" presStyleCnt="0"/>
      <dgm:spPr/>
    </dgm:pt>
    <dgm:pt modelId="{4A0CA193-1608-4E97-A234-6E45AC08363A}" type="pres">
      <dgm:prSet presAssocID="{0551B3AF-A42C-492C-8699-9EB1870FBE64}" presName="horFlow" presStyleCnt="0"/>
      <dgm:spPr/>
    </dgm:pt>
    <dgm:pt modelId="{1EF87B30-6C61-407B-B201-A657994481A8}" type="pres">
      <dgm:prSet presAssocID="{0551B3AF-A42C-492C-8699-9EB1870FBE64}" presName="bigChev" presStyleLbl="node1" presStyleIdx="1" presStyleCnt="3"/>
      <dgm:spPr/>
    </dgm:pt>
    <dgm:pt modelId="{BC301628-2D47-42DA-9264-62EC346DC87A}" type="pres">
      <dgm:prSet presAssocID="{E4348B05-4590-4A4A-B350-F6305C175E21}" presName="parTrans" presStyleCnt="0"/>
      <dgm:spPr/>
    </dgm:pt>
    <dgm:pt modelId="{25B1641E-1D95-4637-9ED4-5D5292FFB4C1}" type="pres">
      <dgm:prSet presAssocID="{43FFDFBF-9082-4037-9C18-965FBD087B92}" presName="node" presStyleLbl="alignAccFollowNode1" presStyleIdx="2" presStyleCnt="6">
        <dgm:presLayoutVars>
          <dgm:bulletEnabled val="1"/>
        </dgm:presLayoutVars>
      </dgm:prSet>
      <dgm:spPr/>
    </dgm:pt>
    <dgm:pt modelId="{A9D1375E-CC49-46C2-A61D-58FB47676396}" type="pres">
      <dgm:prSet presAssocID="{A8569586-B892-48EB-A76D-04CA5408F4B4}" presName="sibTrans" presStyleCnt="0"/>
      <dgm:spPr/>
    </dgm:pt>
    <dgm:pt modelId="{F06E1C72-3A8A-46D9-A4D7-ED413F356895}" type="pres">
      <dgm:prSet presAssocID="{5332F486-3315-43C6-82C1-DED252CB205C}" presName="node" presStyleLbl="alignAccFollowNode1" presStyleIdx="3" presStyleCnt="6">
        <dgm:presLayoutVars>
          <dgm:bulletEnabled val="1"/>
        </dgm:presLayoutVars>
      </dgm:prSet>
      <dgm:spPr/>
    </dgm:pt>
    <dgm:pt modelId="{80EF4F70-4221-4F2B-9332-0CEEDF81E983}" type="pres">
      <dgm:prSet presAssocID="{0551B3AF-A42C-492C-8699-9EB1870FBE64}" presName="vSp" presStyleCnt="0"/>
      <dgm:spPr/>
    </dgm:pt>
    <dgm:pt modelId="{5B3FCD88-FC07-4A79-820F-0495FF51E8D5}" type="pres">
      <dgm:prSet presAssocID="{8FB93CDC-BEDF-4EE8-9E76-8B248743C2EB}" presName="horFlow" presStyleCnt="0"/>
      <dgm:spPr/>
    </dgm:pt>
    <dgm:pt modelId="{6BEA3969-A50D-4F3A-8FBC-489E8BA3EC66}" type="pres">
      <dgm:prSet presAssocID="{8FB93CDC-BEDF-4EE8-9E76-8B248743C2EB}" presName="bigChev" presStyleLbl="node1" presStyleIdx="2" presStyleCnt="3"/>
      <dgm:spPr/>
    </dgm:pt>
    <dgm:pt modelId="{609F21A0-148C-4E5D-A6C3-0D19F90A21C0}" type="pres">
      <dgm:prSet presAssocID="{38226A11-782C-450C-ADF9-6D21204D0D91}" presName="parTrans" presStyleCnt="0"/>
      <dgm:spPr/>
    </dgm:pt>
    <dgm:pt modelId="{E779EDB1-2A2B-444F-A960-62A1B3CA05DB}" type="pres">
      <dgm:prSet presAssocID="{C4B75CBE-966A-4AAF-BD48-71B38A7E1F88}" presName="node" presStyleLbl="alignAccFollowNode1" presStyleIdx="4" presStyleCnt="6">
        <dgm:presLayoutVars>
          <dgm:bulletEnabled val="1"/>
        </dgm:presLayoutVars>
      </dgm:prSet>
      <dgm:spPr/>
    </dgm:pt>
    <dgm:pt modelId="{0F6E49EC-CA51-452A-BC44-E86B62335E39}" type="pres">
      <dgm:prSet presAssocID="{19242356-5B99-4E42-A50B-A61E1A0F7392}" presName="sibTrans" presStyleCnt="0"/>
      <dgm:spPr/>
    </dgm:pt>
    <dgm:pt modelId="{062E06C2-8D7A-4D1B-8836-D91667125816}" type="pres">
      <dgm:prSet presAssocID="{81FA6127-F8D0-457A-8ACC-B6EB6B277598}" presName="node" presStyleLbl="alignAccFollowNode1" presStyleIdx="5" presStyleCnt="6">
        <dgm:presLayoutVars>
          <dgm:bulletEnabled val="1"/>
        </dgm:presLayoutVars>
      </dgm:prSet>
      <dgm:spPr/>
    </dgm:pt>
  </dgm:ptLst>
  <dgm:cxnLst>
    <dgm:cxn modelId="{2F2E3127-1D62-4850-818F-D645151C5E11}" type="presOf" srcId="{5332F486-3315-43C6-82C1-DED252CB205C}" destId="{F06E1C72-3A8A-46D9-A4D7-ED413F356895}" srcOrd="0" destOrd="0" presId="urn:microsoft.com/office/officeart/2005/8/layout/lProcess3"/>
    <dgm:cxn modelId="{B0859B31-57DC-48A0-BCE7-4218AA16BA96}" type="presOf" srcId="{C4B75CBE-966A-4AAF-BD48-71B38A7E1F88}" destId="{E779EDB1-2A2B-444F-A960-62A1B3CA05DB}" srcOrd="0" destOrd="0" presId="urn:microsoft.com/office/officeart/2005/8/layout/lProcess3"/>
    <dgm:cxn modelId="{99DB6B39-0AA2-47FB-90C9-402B9833C3C8}" srcId="{8FB93CDC-BEDF-4EE8-9E76-8B248743C2EB}" destId="{C4B75CBE-966A-4AAF-BD48-71B38A7E1F88}" srcOrd="0" destOrd="0" parTransId="{38226A11-782C-450C-ADF9-6D21204D0D91}" sibTransId="{19242356-5B99-4E42-A50B-A61E1A0F7392}"/>
    <dgm:cxn modelId="{0D94AE3C-96CA-457A-9AE1-19E32DB89ECD}" srcId="{8FB93CDC-BEDF-4EE8-9E76-8B248743C2EB}" destId="{81FA6127-F8D0-457A-8ACC-B6EB6B277598}" srcOrd="1" destOrd="0" parTransId="{05200FAA-D660-4CEA-BFA3-FEE95B7F6E29}" sibTransId="{B7D05B81-8790-4055-9665-C36006E4A0DF}"/>
    <dgm:cxn modelId="{41BD695B-5BB4-4924-85F0-F7FAE326028F}" type="presOf" srcId="{C95C3C6E-B610-4141-8326-A34062A9B9C4}" destId="{BA627527-D7D6-4E15-BD13-588E62A16D15}" srcOrd="0" destOrd="0" presId="urn:microsoft.com/office/officeart/2005/8/layout/lProcess3"/>
    <dgm:cxn modelId="{DB430449-3CCB-4BDD-A7A6-4EE306916475}" srcId="{0551B3AF-A42C-492C-8699-9EB1870FBE64}" destId="{43FFDFBF-9082-4037-9C18-965FBD087B92}" srcOrd="0" destOrd="0" parTransId="{E4348B05-4590-4A4A-B350-F6305C175E21}" sibTransId="{A8569586-B892-48EB-A76D-04CA5408F4B4}"/>
    <dgm:cxn modelId="{C0D10358-2518-418D-AA43-D20328E42514}" type="presOf" srcId="{FDAA05AF-C8EB-4D08-A246-F29CC6CC0B8F}" destId="{BF31CC42-9E40-4513-9839-AF9D405F205A}" srcOrd="0" destOrd="0" presId="urn:microsoft.com/office/officeart/2005/8/layout/lProcess3"/>
    <dgm:cxn modelId="{4029A658-8FD0-4996-A6AE-9D5871ACC213}" srcId="{34D7EA09-3FC3-41BB-9009-4788DFCB13DB}" destId="{D93925FA-4F26-460E-B0C7-18BE3EABFF0E}" srcOrd="0" destOrd="0" parTransId="{F6FA536F-7831-4ED8-90FD-DFE921646706}" sibTransId="{B8D17680-C364-46FB-BB32-B49B302818F3}"/>
    <dgm:cxn modelId="{6AF82E83-1F2D-43FC-8366-5FEA4D9BC943}" srcId="{0551B3AF-A42C-492C-8699-9EB1870FBE64}" destId="{5332F486-3315-43C6-82C1-DED252CB205C}" srcOrd="1" destOrd="0" parTransId="{4134BAFB-DF74-4EC4-A9E3-7EC9A5D576B5}" sibTransId="{10520A82-C2C9-4418-B052-76FD3B386EF2}"/>
    <dgm:cxn modelId="{472BED97-668A-47F0-8CD6-93E0C9B29CC2}" type="presOf" srcId="{0551B3AF-A42C-492C-8699-9EB1870FBE64}" destId="{1EF87B30-6C61-407B-B201-A657994481A8}" srcOrd="0" destOrd="0" presId="urn:microsoft.com/office/officeart/2005/8/layout/lProcess3"/>
    <dgm:cxn modelId="{C166A19F-51B7-462D-B60B-70B21FC8BF7F}" type="presOf" srcId="{43FFDFBF-9082-4037-9C18-965FBD087B92}" destId="{25B1641E-1D95-4637-9ED4-5D5292FFB4C1}" srcOrd="0" destOrd="0" presId="urn:microsoft.com/office/officeart/2005/8/layout/lProcess3"/>
    <dgm:cxn modelId="{5A0DA8AC-8945-4B2A-B7DF-E6D9B18BE554}" type="presOf" srcId="{D93925FA-4F26-460E-B0C7-18BE3EABFF0E}" destId="{E45998FF-05A9-4E1B-9EA3-9F867EFCF246}" srcOrd="0" destOrd="0" presId="urn:microsoft.com/office/officeart/2005/8/layout/lProcess3"/>
    <dgm:cxn modelId="{5E1A52B3-EFE8-4F45-9344-14A8BE170BF9}" type="presOf" srcId="{81FA6127-F8D0-457A-8ACC-B6EB6B277598}" destId="{062E06C2-8D7A-4D1B-8836-D91667125816}" srcOrd="0" destOrd="0" presId="urn:microsoft.com/office/officeart/2005/8/layout/lProcess3"/>
    <dgm:cxn modelId="{F22E11C3-63C8-4744-B544-BB6F945E579F}" srcId="{D93925FA-4F26-460E-B0C7-18BE3EABFF0E}" destId="{C95C3C6E-B610-4141-8326-A34062A9B9C4}" srcOrd="1" destOrd="0" parTransId="{4984A01C-62E0-4F19-81FE-8A66C1919CE1}" sibTransId="{FEC791D7-17DB-4ABB-BA77-E22237C1AE95}"/>
    <dgm:cxn modelId="{22FFFDC8-C48D-4879-879F-155EE0A5ECD4}" type="presOf" srcId="{8FB93CDC-BEDF-4EE8-9E76-8B248743C2EB}" destId="{6BEA3969-A50D-4F3A-8FBC-489E8BA3EC66}" srcOrd="0" destOrd="0" presId="urn:microsoft.com/office/officeart/2005/8/layout/lProcess3"/>
    <dgm:cxn modelId="{153C04CB-3796-49B7-BDC4-22F024FA4B60}" type="presOf" srcId="{34D7EA09-3FC3-41BB-9009-4788DFCB13DB}" destId="{FE3A0A65-8FFD-43C0-A9D2-650125CA95C6}" srcOrd="0" destOrd="0" presId="urn:microsoft.com/office/officeart/2005/8/layout/lProcess3"/>
    <dgm:cxn modelId="{09E957D0-E8C9-4392-9F22-F961D635BB73}" srcId="{D93925FA-4F26-460E-B0C7-18BE3EABFF0E}" destId="{FDAA05AF-C8EB-4D08-A246-F29CC6CC0B8F}" srcOrd="0" destOrd="0" parTransId="{35234E3E-C348-44D2-9260-85C1E66D1D7E}" sibTransId="{51432E32-8088-4A25-918E-E3D2AC1D36CE}"/>
    <dgm:cxn modelId="{AE3881E1-70A2-48B5-AE8E-2368EFBB1B14}" srcId="{34D7EA09-3FC3-41BB-9009-4788DFCB13DB}" destId="{8FB93CDC-BEDF-4EE8-9E76-8B248743C2EB}" srcOrd="2" destOrd="0" parTransId="{5951A669-538B-4221-B947-849F8B6037FC}" sibTransId="{066C3559-CD9A-4F56-A7B5-19928996816D}"/>
    <dgm:cxn modelId="{41BD2FFF-6A54-4A11-8D5F-5ED860A86206}" srcId="{34D7EA09-3FC3-41BB-9009-4788DFCB13DB}" destId="{0551B3AF-A42C-492C-8699-9EB1870FBE64}" srcOrd="1" destOrd="0" parTransId="{5E459598-5510-4CC0-8EC5-BF5AEC50279A}" sibTransId="{8355899F-4C3C-48EC-A75D-E9AFF57954B4}"/>
    <dgm:cxn modelId="{615BD8F1-EA7D-4991-A8D7-DA1ABC5E3DCE}" type="presParOf" srcId="{FE3A0A65-8FFD-43C0-A9D2-650125CA95C6}" destId="{8FF1D0D2-E2A2-484D-8D05-AB0AD7F0B3BF}" srcOrd="0" destOrd="0" presId="urn:microsoft.com/office/officeart/2005/8/layout/lProcess3"/>
    <dgm:cxn modelId="{F4F52A2B-395D-4A9F-8827-76536A5A7070}" type="presParOf" srcId="{8FF1D0D2-E2A2-484D-8D05-AB0AD7F0B3BF}" destId="{E45998FF-05A9-4E1B-9EA3-9F867EFCF246}" srcOrd="0" destOrd="0" presId="urn:microsoft.com/office/officeart/2005/8/layout/lProcess3"/>
    <dgm:cxn modelId="{0A2E48C4-F845-420A-AA03-C3E91ADCC517}" type="presParOf" srcId="{8FF1D0D2-E2A2-484D-8D05-AB0AD7F0B3BF}" destId="{CFD1291A-43A3-4B20-98BC-2344C908A3FF}" srcOrd="1" destOrd="0" presId="urn:microsoft.com/office/officeart/2005/8/layout/lProcess3"/>
    <dgm:cxn modelId="{06F833D0-6DDD-475F-BC47-0B2E9A378CD6}" type="presParOf" srcId="{8FF1D0D2-E2A2-484D-8D05-AB0AD7F0B3BF}" destId="{BF31CC42-9E40-4513-9839-AF9D405F205A}" srcOrd="2" destOrd="0" presId="urn:microsoft.com/office/officeart/2005/8/layout/lProcess3"/>
    <dgm:cxn modelId="{98BCFB64-A19E-47D8-BEDE-81E9B7A3C497}" type="presParOf" srcId="{8FF1D0D2-E2A2-484D-8D05-AB0AD7F0B3BF}" destId="{02D20398-A745-4441-8C05-C579717C2C12}" srcOrd="3" destOrd="0" presId="urn:microsoft.com/office/officeart/2005/8/layout/lProcess3"/>
    <dgm:cxn modelId="{CF4119FF-0497-4B96-A303-B34C3CD7453D}" type="presParOf" srcId="{8FF1D0D2-E2A2-484D-8D05-AB0AD7F0B3BF}" destId="{BA627527-D7D6-4E15-BD13-588E62A16D15}" srcOrd="4" destOrd="0" presId="urn:microsoft.com/office/officeart/2005/8/layout/lProcess3"/>
    <dgm:cxn modelId="{FAC3CE61-F3A2-471C-BF94-90ED7852854A}" type="presParOf" srcId="{FE3A0A65-8FFD-43C0-A9D2-650125CA95C6}" destId="{7B1BBB62-83AF-4573-B693-C9B897FD3BBC}" srcOrd="1" destOrd="0" presId="urn:microsoft.com/office/officeart/2005/8/layout/lProcess3"/>
    <dgm:cxn modelId="{20D2D1C6-BE42-4169-A018-068C91E5C556}" type="presParOf" srcId="{FE3A0A65-8FFD-43C0-A9D2-650125CA95C6}" destId="{4A0CA193-1608-4E97-A234-6E45AC08363A}" srcOrd="2" destOrd="0" presId="urn:microsoft.com/office/officeart/2005/8/layout/lProcess3"/>
    <dgm:cxn modelId="{7B57030E-7D90-4893-99A7-ACE21DCD1AF0}" type="presParOf" srcId="{4A0CA193-1608-4E97-A234-6E45AC08363A}" destId="{1EF87B30-6C61-407B-B201-A657994481A8}" srcOrd="0" destOrd="0" presId="urn:microsoft.com/office/officeart/2005/8/layout/lProcess3"/>
    <dgm:cxn modelId="{7C541978-C19A-4920-BE70-70A69E36731F}" type="presParOf" srcId="{4A0CA193-1608-4E97-A234-6E45AC08363A}" destId="{BC301628-2D47-42DA-9264-62EC346DC87A}" srcOrd="1" destOrd="0" presId="urn:microsoft.com/office/officeart/2005/8/layout/lProcess3"/>
    <dgm:cxn modelId="{46748616-C815-4431-A9ED-C54378E0700F}" type="presParOf" srcId="{4A0CA193-1608-4E97-A234-6E45AC08363A}" destId="{25B1641E-1D95-4637-9ED4-5D5292FFB4C1}" srcOrd="2" destOrd="0" presId="urn:microsoft.com/office/officeart/2005/8/layout/lProcess3"/>
    <dgm:cxn modelId="{A776BA53-7756-4091-8049-A358C2BA0428}" type="presParOf" srcId="{4A0CA193-1608-4E97-A234-6E45AC08363A}" destId="{A9D1375E-CC49-46C2-A61D-58FB47676396}" srcOrd="3" destOrd="0" presId="urn:microsoft.com/office/officeart/2005/8/layout/lProcess3"/>
    <dgm:cxn modelId="{88902CE5-5377-4E3D-9E2F-5B2D95AB641D}" type="presParOf" srcId="{4A0CA193-1608-4E97-A234-6E45AC08363A}" destId="{F06E1C72-3A8A-46D9-A4D7-ED413F356895}" srcOrd="4" destOrd="0" presId="urn:microsoft.com/office/officeart/2005/8/layout/lProcess3"/>
    <dgm:cxn modelId="{6BFD1EFE-44DA-4D5F-80EA-D8DD6DC73962}" type="presParOf" srcId="{FE3A0A65-8FFD-43C0-A9D2-650125CA95C6}" destId="{80EF4F70-4221-4F2B-9332-0CEEDF81E983}" srcOrd="3" destOrd="0" presId="urn:microsoft.com/office/officeart/2005/8/layout/lProcess3"/>
    <dgm:cxn modelId="{A96DC5E3-17C7-4143-BE5E-AE7E765B9B74}" type="presParOf" srcId="{FE3A0A65-8FFD-43C0-A9D2-650125CA95C6}" destId="{5B3FCD88-FC07-4A79-820F-0495FF51E8D5}" srcOrd="4" destOrd="0" presId="urn:microsoft.com/office/officeart/2005/8/layout/lProcess3"/>
    <dgm:cxn modelId="{9E83ADA5-B80E-428D-9013-D037D3A02F10}" type="presParOf" srcId="{5B3FCD88-FC07-4A79-820F-0495FF51E8D5}" destId="{6BEA3969-A50D-4F3A-8FBC-489E8BA3EC66}" srcOrd="0" destOrd="0" presId="urn:microsoft.com/office/officeart/2005/8/layout/lProcess3"/>
    <dgm:cxn modelId="{9C984E46-944D-49C1-8E29-8D6B91CE3C90}" type="presParOf" srcId="{5B3FCD88-FC07-4A79-820F-0495FF51E8D5}" destId="{609F21A0-148C-4E5D-A6C3-0D19F90A21C0}" srcOrd="1" destOrd="0" presId="urn:microsoft.com/office/officeart/2005/8/layout/lProcess3"/>
    <dgm:cxn modelId="{199B3867-E214-4F5F-B3B5-41D6A6030026}" type="presParOf" srcId="{5B3FCD88-FC07-4A79-820F-0495FF51E8D5}" destId="{E779EDB1-2A2B-444F-A960-62A1B3CA05DB}" srcOrd="2" destOrd="0" presId="urn:microsoft.com/office/officeart/2005/8/layout/lProcess3"/>
    <dgm:cxn modelId="{5FE34322-C623-4BB5-B249-346E32E60DE1}" type="presParOf" srcId="{5B3FCD88-FC07-4A79-820F-0495FF51E8D5}" destId="{0F6E49EC-CA51-452A-BC44-E86B62335E39}" srcOrd="3" destOrd="0" presId="urn:microsoft.com/office/officeart/2005/8/layout/lProcess3"/>
    <dgm:cxn modelId="{1F3FF900-7438-4C9B-AAAA-E6E077C48F9B}" type="presParOf" srcId="{5B3FCD88-FC07-4A79-820F-0495FF51E8D5}" destId="{062E06C2-8D7A-4D1B-8836-D91667125816}"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E87689-5C99-4219-9EC4-DA842A803B3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0E0F251-BA59-4A34-A405-3EB97D68B184}">
      <dgm:prSet/>
      <dgm:spPr/>
      <dgm:t>
        <a:bodyPr/>
        <a:lstStyle/>
        <a:p>
          <a:r>
            <a:rPr lang="en-US" u="none" dirty="0">
              <a:uFillTx/>
            </a:rPr>
            <a:t>H₀: µ1 = µ2 (the mean of real galaxy Smoothness  = the mean of generated smoothness).</a:t>
          </a:r>
          <a:endParaRPr lang="en-GB" u="none" dirty="0">
            <a:uFillTx/>
          </a:endParaRPr>
        </a:p>
      </dgm:t>
    </dgm:pt>
    <dgm:pt modelId="{C4A5016A-E10A-42D4-A96D-D294BE9D255E}" type="parTrans" cxnId="{AF80E3B3-3F63-4122-9CC0-BC42D0C23257}">
      <dgm:prSet/>
      <dgm:spPr/>
      <dgm:t>
        <a:bodyPr/>
        <a:lstStyle/>
        <a:p>
          <a:endParaRPr lang="en-US"/>
        </a:p>
      </dgm:t>
    </dgm:pt>
    <dgm:pt modelId="{A08AAF7C-D163-4D61-AFEC-A3152A402769}" type="sibTrans" cxnId="{AF80E3B3-3F63-4122-9CC0-BC42D0C23257}">
      <dgm:prSet/>
      <dgm:spPr/>
      <dgm:t>
        <a:bodyPr/>
        <a:lstStyle/>
        <a:p>
          <a:endParaRPr lang="en-US"/>
        </a:p>
      </dgm:t>
    </dgm:pt>
    <dgm:pt modelId="{77213101-CB1B-4E85-9D17-0432F8857716}">
      <dgm:prSet/>
      <dgm:spPr/>
      <dgm:t>
        <a:bodyPr/>
        <a:lstStyle/>
        <a:p>
          <a:endParaRPr lang="en-US" dirty="0"/>
        </a:p>
      </dgm:t>
    </dgm:pt>
    <dgm:pt modelId="{DB1EADC9-A9CA-4C39-8825-75CCCAFFF648}" type="parTrans" cxnId="{F3584D75-F4F6-4D1A-B861-A347D4F49C4C}">
      <dgm:prSet/>
      <dgm:spPr/>
      <dgm:t>
        <a:bodyPr/>
        <a:lstStyle/>
        <a:p>
          <a:endParaRPr lang="en-US"/>
        </a:p>
      </dgm:t>
    </dgm:pt>
    <dgm:pt modelId="{5AF30C8E-F5A4-4E70-9C4F-30B7F03D9EE5}" type="sibTrans" cxnId="{F3584D75-F4F6-4D1A-B861-A347D4F49C4C}">
      <dgm:prSet/>
      <dgm:spPr/>
      <dgm:t>
        <a:bodyPr/>
        <a:lstStyle/>
        <a:p>
          <a:endParaRPr lang="en-US"/>
        </a:p>
      </dgm:t>
    </dgm:pt>
    <dgm:pt modelId="{4B3B60D7-0975-4164-B1E4-C10CF755E230}">
      <dgm:prSet/>
      <dgm:spPr>
        <a:solidFill>
          <a:srgbClr val="92D050"/>
        </a:solidFill>
      </dgm:spPr>
      <dgm:t>
        <a:bodyPr/>
        <a:lstStyle/>
        <a:p>
          <a:r>
            <a:rPr lang="en-US" u="none" dirty="0">
              <a:uFillTx/>
            </a:rPr>
            <a:t>Hₐ: µ1 ≠ µ2 (the mean of real galaxy smoothness </a:t>
          </a:r>
          <a:r>
            <a:rPr lang="en-US" b="1" u="none" dirty="0">
              <a:uFillTx/>
            </a:rPr>
            <a:t>≠ </a:t>
          </a:r>
          <a:r>
            <a:rPr lang="en-US" u="none" dirty="0">
              <a:uFillTx/>
            </a:rPr>
            <a:t>the mean of generated galaxy smoothness).</a:t>
          </a:r>
          <a:endParaRPr lang="en-GB" u="none" dirty="0">
            <a:uFillTx/>
          </a:endParaRPr>
        </a:p>
      </dgm:t>
    </dgm:pt>
    <dgm:pt modelId="{9391F5D7-9B6C-426D-89E0-D8EBFA455E10}" type="parTrans" cxnId="{72E75D7E-687A-4355-AC7D-9FAE33BDB5D6}">
      <dgm:prSet/>
      <dgm:spPr/>
      <dgm:t>
        <a:bodyPr/>
        <a:lstStyle/>
        <a:p>
          <a:endParaRPr lang="en-GB"/>
        </a:p>
      </dgm:t>
    </dgm:pt>
    <dgm:pt modelId="{1E72A7EE-1425-444C-9C6B-5A04F8E35BAC}" type="sibTrans" cxnId="{72E75D7E-687A-4355-AC7D-9FAE33BDB5D6}">
      <dgm:prSet/>
      <dgm:spPr/>
      <dgm:t>
        <a:bodyPr/>
        <a:lstStyle/>
        <a:p>
          <a:endParaRPr lang="en-GB"/>
        </a:p>
      </dgm:t>
    </dgm:pt>
    <dgm:pt modelId="{0442DB8C-E00B-4FCF-85B9-968C34EFA378}">
      <dgm:prSet/>
      <dgm:spPr>
        <a:solidFill>
          <a:schemeClr val="bg2">
            <a:lumMod val="50000"/>
          </a:schemeClr>
        </a:solidFill>
      </dgm:spPr>
      <dgm:t>
        <a:bodyPr/>
        <a:lstStyle/>
        <a:p>
          <a:r>
            <a:rPr lang="en-GB" dirty="0">
              <a:uFillTx/>
            </a:rPr>
            <a:t>p-value = 0.06380153230215922</a:t>
          </a:r>
        </a:p>
      </dgm:t>
    </dgm:pt>
    <dgm:pt modelId="{A0F8599D-4A42-4835-A458-6B4A968ED0E9}" type="parTrans" cxnId="{12C6BEF7-21CE-4C67-B457-701EC8A5B25C}">
      <dgm:prSet/>
      <dgm:spPr/>
      <dgm:t>
        <a:bodyPr/>
        <a:lstStyle/>
        <a:p>
          <a:endParaRPr lang="en-GB"/>
        </a:p>
      </dgm:t>
    </dgm:pt>
    <dgm:pt modelId="{CBB9531F-8605-4025-9207-405EA9388F80}" type="sibTrans" cxnId="{12C6BEF7-21CE-4C67-B457-701EC8A5B25C}">
      <dgm:prSet/>
      <dgm:spPr/>
      <dgm:t>
        <a:bodyPr/>
        <a:lstStyle/>
        <a:p>
          <a:endParaRPr lang="en-GB"/>
        </a:p>
      </dgm:t>
    </dgm:pt>
    <dgm:pt modelId="{F2A07993-7EB3-466A-8928-9EBCC5769538}">
      <dgm:prSet/>
      <dgm:spPr>
        <a:solidFill>
          <a:schemeClr val="accent2"/>
        </a:solidFill>
      </dgm:spPr>
      <dgm:t>
        <a:bodyPr/>
        <a:lstStyle/>
        <a:p>
          <a:r>
            <a:rPr lang="en-GB" dirty="0">
              <a:uFillTx/>
            </a:rPr>
            <a:t>Since the p-value &gt; 0.05, we accept the null hypothesis.</a:t>
          </a:r>
          <a:endParaRPr lang="en-GB" dirty="0"/>
        </a:p>
      </dgm:t>
    </dgm:pt>
    <dgm:pt modelId="{02518B8F-81F0-4179-9FA4-BECD2F96AF8D}" type="parTrans" cxnId="{9510A257-DF97-4F88-B191-7F6B68F330D6}">
      <dgm:prSet/>
      <dgm:spPr/>
      <dgm:t>
        <a:bodyPr/>
        <a:lstStyle/>
        <a:p>
          <a:endParaRPr lang="en-GB"/>
        </a:p>
      </dgm:t>
    </dgm:pt>
    <dgm:pt modelId="{CDEEDD3F-26CD-4B98-86FA-468678DF3E59}" type="sibTrans" cxnId="{9510A257-DF97-4F88-B191-7F6B68F330D6}">
      <dgm:prSet/>
      <dgm:spPr/>
      <dgm:t>
        <a:bodyPr/>
        <a:lstStyle/>
        <a:p>
          <a:endParaRPr lang="en-GB"/>
        </a:p>
      </dgm:t>
    </dgm:pt>
    <dgm:pt modelId="{F6C3ED1C-5DF6-4AA7-B816-6B76DDA30B4E}" type="pres">
      <dgm:prSet presAssocID="{10E87689-5C99-4219-9EC4-DA842A803B33}" presName="diagram" presStyleCnt="0">
        <dgm:presLayoutVars>
          <dgm:dir/>
          <dgm:resizeHandles val="exact"/>
        </dgm:presLayoutVars>
      </dgm:prSet>
      <dgm:spPr/>
    </dgm:pt>
    <dgm:pt modelId="{8344C1E7-CFC5-4B45-B314-2B355F818FE6}" type="pres">
      <dgm:prSet presAssocID="{A0E0F251-BA59-4A34-A405-3EB97D68B184}" presName="node" presStyleLbl="node1" presStyleIdx="0" presStyleCnt="5">
        <dgm:presLayoutVars>
          <dgm:bulletEnabled val="1"/>
        </dgm:presLayoutVars>
      </dgm:prSet>
      <dgm:spPr/>
    </dgm:pt>
    <dgm:pt modelId="{4B655506-9DD4-4DC9-82CA-6D726BE69C8B}" type="pres">
      <dgm:prSet presAssocID="{A08AAF7C-D163-4D61-AFEC-A3152A402769}" presName="sibTrans" presStyleCnt="0"/>
      <dgm:spPr/>
    </dgm:pt>
    <dgm:pt modelId="{F9A64EA1-B3E4-467B-8986-607C578448AA}" type="pres">
      <dgm:prSet presAssocID="{4B3B60D7-0975-4164-B1E4-C10CF755E230}" presName="node" presStyleLbl="node1" presStyleIdx="1" presStyleCnt="5">
        <dgm:presLayoutVars>
          <dgm:bulletEnabled val="1"/>
        </dgm:presLayoutVars>
      </dgm:prSet>
      <dgm:spPr/>
    </dgm:pt>
    <dgm:pt modelId="{71299B94-C4A1-4C13-86D3-7CADCB86C22F}" type="pres">
      <dgm:prSet presAssocID="{1E72A7EE-1425-444C-9C6B-5A04F8E35BAC}" presName="sibTrans" presStyleCnt="0"/>
      <dgm:spPr/>
    </dgm:pt>
    <dgm:pt modelId="{98F6B382-85BC-43A9-85D6-5472554B4BB5}" type="pres">
      <dgm:prSet presAssocID="{77213101-CB1B-4E85-9D17-0432F8857716}" presName="node" presStyleLbl="node1" presStyleIdx="2" presStyleCnt="5">
        <dgm:presLayoutVars>
          <dgm:bulletEnabled val="1"/>
        </dgm:presLayoutVars>
      </dgm:prSet>
      <dgm:spPr/>
    </dgm:pt>
    <dgm:pt modelId="{E67B1500-477E-4464-B218-667D7025C830}" type="pres">
      <dgm:prSet presAssocID="{5AF30C8E-F5A4-4E70-9C4F-30B7F03D9EE5}" presName="sibTrans" presStyleCnt="0"/>
      <dgm:spPr/>
    </dgm:pt>
    <dgm:pt modelId="{3B931FED-4F19-41CA-89A1-40DB2B632BB2}" type="pres">
      <dgm:prSet presAssocID="{0442DB8C-E00B-4FCF-85B9-968C34EFA378}" presName="node" presStyleLbl="node1" presStyleIdx="3" presStyleCnt="5">
        <dgm:presLayoutVars>
          <dgm:bulletEnabled val="1"/>
        </dgm:presLayoutVars>
      </dgm:prSet>
      <dgm:spPr/>
    </dgm:pt>
    <dgm:pt modelId="{74D386FF-9DE9-4E4D-B39F-DE11AE03C716}" type="pres">
      <dgm:prSet presAssocID="{CBB9531F-8605-4025-9207-405EA9388F80}" presName="sibTrans" presStyleCnt="0"/>
      <dgm:spPr/>
    </dgm:pt>
    <dgm:pt modelId="{813B633E-25B9-4504-AB15-7EA3BF5DC65C}" type="pres">
      <dgm:prSet presAssocID="{F2A07993-7EB3-466A-8928-9EBCC5769538}" presName="node" presStyleLbl="node1" presStyleIdx="4" presStyleCnt="5">
        <dgm:presLayoutVars>
          <dgm:bulletEnabled val="1"/>
        </dgm:presLayoutVars>
      </dgm:prSet>
      <dgm:spPr/>
    </dgm:pt>
  </dgm:ptLst>
  <dgm:cxnLst>
    <dgm:cxn modelId="{2E280D26-90E1-430E-BAE8-30A745CD7BBA}" type="presOf" srcId="{77213101-CB1B-4E85-9D17-0432F8857716}" destId="{98F6B382-85BC-43A9-85D6-5472554B4BB5}" srcOrd="0" destOrd="0" presId="urn:microsoft.com/office/officeart/2005/8/layout/default"/>
    <dgm:cxn modelId="{4478AA63-C2F7-476F-8ACC-7355450143E5}" type="presOf" srcId="{4B3B60D7-0975-4164-B1E4-C10CF755E230}" destId="{F9A64EA1-B3E4-467B-8986-607C578448AA}" srcOrd="0" destOrd="0" presId="urn:microsoft.com/office/officeart/2005/8/layout/default"/>
    <dgm:cxn modelId="{F3584D75-F4F6-4D1A-B861-A347D4F49C4C}" srcId="{10E87689-5C99-4219-9EC4-DA842A803B33}" destId="{77213101-CB1B-4E85-9D17-0432F8857716}" srcOrd="2" destOrd="0" parTransId="{DB1EADC9-A9CA-4C39-8825-75CCCAFFF648}" sibTransId="{5AF30C8E-F5A4-4E70-9C4F-30B7F03D9EE5}"/>
    <dgm:cxn modelId="{9510A257-DF97-4F88-B191-7F6B68F330D6}" srcId="{10E87689-5C99-4219-9EC4-DA842A803B33}" destId="{F2A07993-7EB3-466A-8928-9EBCC5769538}" srcOrd="4" destOrd="0" parTransId="{02518B8F-81F0-4179-9FA4-BECD2F96AF8D}" sibTransId="{CDEEDD3F-26CD-4B98-86FA-468678DF3E59}"/>
    <dgm:cxn modelId="{2FB65578-40BE-43FE-9D0B-1053663E7A29}" type="presOf" srcId="{A0E0F251-BA59-4A34-A405-3EB97D68B184}" destId="{8344C1E7-CFC5-4B45-B314-2B355F818FE6}" srcOrd="0" destOrd="0" presId="urn:microsoft.com/office/officeart/2005/8/layout/default"/>
    <dgm:cxn modelId="{72E75D7E-687A-4355-AC7D-9FAE33BDB5D6}" srcId="{10E87689-5C99-4219-9EC4-DA842A803B33}" destId="{4B3B60D7-0975-4164-B1E4-C10CF755E230}" srcOrd="1" destOrd="0" parTransId="{9391F5D7-9B6C-426D-89E0-D8EBFA455E10}" sibTransId="{1E72A7EE-1425-444C-9C6B-5A04F8E35BAC}"/>
    <dgm:cxn modelId="{AF80E3B3-3F63-4122-9CC0-BC42D0C23257}" srcId="{10E87689-5C99-4219-9EC4-DA842A803B33}" destId="{A0E0F251-BA59-4A34-A405-3EB97D68B184}" srcOrd="0" destOrd="0" parTransId="{C4A5016A-E10A-42D4-A96D-D294BE9D255E}" sibTransId="{A08AAF7C-D163-4D61-AFEC-A3152A402769}"/>
    <dgm:cxn modelId="{2DD89CB9-7F1E-4232-AAAA-89A4B6F6FE4B}" type="presOf" srcId="{10E87689-5C99-4219-9EC4-DA842A803B33}" destId="{F6C3ED1C-5DF6-4AA7-B816-6B76DDA30B4E}" srcOrd="0" destOrd="0" presId="urn:microsoft.com/office/officeart/2005/8/layout/default"/>
    <dgm:cxn modelId="{86D05BC9-D934-42E2-AE68-6713C0E5AE4B}" type="presOf" srcId="{0442DB8C-E00B-4FCF-85B9-968C34EFA378}" destId="{3B931FED-4F19-41CA-89A1-40DB2B632BB2}" srcOrd="0" destOrd="0" presId="urn:microsoft.com/office/officeart/2005/8/layout/default"/>
    <dgm:cxn modelId="{F6171EDC-277E-4A33-B274-C45C78BE7611}" type="presOf" srcId="{F2A07993-7EB3-466A-8928-9EBCC5769538}" destId="{813B633E-25B9-4504-AB15-7EA3BF5DC65C}" srcOrd="0" destOrd="0" presId="urn:microsoft.com/office/officeart/2005/8/layout/default"/>
    <dgm:cxn modelId="{12C6BEF7-21CE-4C67-B457-701EC8A5B25C}" srcId="{10E87689-5C99-4219-9EC4-DA842A803B33}" destId="{0442DB8C-E00B-4FCF-85B9-968C34EFA378}" srcOrd="3" destOrd="0" parTransId="{A0F8599D-4A42-4835-A458-6B4A968ED0E9}" sibTransId="{CBB9531F-8605-4025-9207-405EA9388F80}"/>
    <dgm:cxn modelId="{7E06EE10-19D1-4899-B160-6B178EF094C7}" type="presParOf" srcId="{F6C3ED1C-5DF6-4AA7-B816-6B76DDA30B4E}" destId="{8344C1E7-CFC5-4B45-B314-2B355F818FE6}" srcOrd="0" destOrd="0" presId="urn:microsoft.com/office/officeart/2005/8/layout/default"/>
    <dgm:cxn modelId="{C2EC2B2A-0400-438F-9894-B76F4082A30F}" type="presParOf" srcId="{F6C3ED1C-5DF6-4AA7-B816-6B76DDA30B4E}" destId="{4B655506-9DD4-4DC9-82CA-6D726BE69C8B}" srcOrd="1" destOrd="0" presId="urn:microsoft.com/office/officeart/2005/8/layout/default"/>
    <dgm:cxn modelId="{77FB255E-CCE6-411E-8481-FC23B30BA383}" type="presParOf" srcId="{F6C3ED1C-5DF6-4AA7-B816-6B76DDA30B4E}" destId="{F9A64EA1-B3E4-467B-8986-607C578448AA}" srcOrd="2" destOrd="0" presId="urn:microsoft.com/office/officeart/2005/8/layout/default"/>
    <dgm:cxn modelId="{20B07947-128A-4929-BB52-EB588A778BC3}" type="presParOf" srcId="{F6C3ED1C-5DF6-4AA7-B816-6B76DDA30B4E}" destId="{71299B94-C4A1-4C13-86D3-7CADCB86C22F}" srcOrd="3" destOrd="0" presId="urn:microsoft.com/office/officeart/2005/8/layout/default"/>
    <dgm:cxn modelId="{B5B32AE2-0641-4E61-B12F-67A776C45BBE}" type="presParOf" srcId="{F6C3ED1C-5DF6-4AA7-B816-6B76DDA30B4E}" destId="{98F6B382-85BC-43A9-85D6-5472554B4BB5}" srcOrd="4" destOrd="0" presId="urn:microsoft.com/office/officeart/2005/8/layout/default"/>
    <dgm:cxn modelId="{BA041028-5D5B-441C-B345-A2A3581A2FB4}" type="presParOf" srcId="{F6C3ED1C-5DF6-4AA7-B816-6B76DDA30B4E}" destId="{E67B1500-477E-4464-B218-667D7025C830}" srcOrd="5" destOrd="0" presId="urn:microsoft.com/office/officeart/2005/8/layout/default"/>
    <dgm:cxn modelId="{03BE9915-388B-4AF4-9B6A-E3D041D608EC}" type="presParOf" srcId="{F6C3ED1C-5DF6-4AA7-B816-6B76DDA30B4E}" destId="{3B931FED-4F19-41CA-89A1-40DB2B632BB2}" srcOrd="6" destOrd="0" presId="urn:microsoft.com/office/officeart/2005/8/layout/default"/>
    <dgm:cxn modelId="{DE5BBBD5-0FDF-4777-A68D-8056A8C7B810}" type="presParOf" srcId="{F6C3ED1C-5DF6-4AA7-B816-6B76DDA30B4E}" destId="{74D386FF-9DE9-4E4D-B39F-DE11AE03C716}" srcOrd="7" destOrd="0" presId="urn:microsoft.com/office/officeart/2005/8/layout/default"/>
    <dgm:cxn modelId="{17CA02B7-75F3-4073-9665-985F0A5DDF4A}" type="presParOf" srcId="{F6C3ED1C-5DF6-4AA7-B816-6B76DDA30B4E}" destId="{813B633E-25B9-4504-AB15-7EA3BF5DC65C}" srcOrd="8"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836CBA-3B88-4A90-A945-A42147D10128}"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GB"/>
        </a:p>
      </dgm:t>
    </dgm:pt>
    <dgm:pt modelId="{A8BF90E8-01C3-4B9E-A057-C796E369E8D3}">
      <dgm:prSet phldrT="[Text]"/>
      <dgm:spPr>
        <a:solidFill>
          <a:schemeClr val="accent1">
            <a:lumMod val="40000"/>
            <a:lumOff val="60000"/>
          </a:schemeClr>
        </a:solidFill>
      </dgm:spPr>
      <dgm:t>
        <a:bodyPr/>
        <a:lstStyle/>
        <a:p>
          <a:r>
            <a:rPr lang="en-GB" dirty="0">
              <a:latin typeface="+mj-lt"/>
            </a:rPr>
            <a:t>FUTURE WORK</a:t>
          </a:r>
        </a:p>
      </dgm:t>
    </dgm:pt>
    <dgm:pt modelId="{3BADB5A9-C419-46E9-B1A1-623915B136E6}" type="parTrans" cxnId="{BA4DD6AC-6732-4650-8C13-73874D1B84D5}">
      <dgm:prSet/>
      <dgm:spPr/>
      <dgm:t>
        <a:bodyPr/>
        <a:lstStyle/>
        <a:p>
          <a:endParaRPr lang="en-GB"/>
        </a:p>
      </dgm:t>
    </dgm:pt>
    <dgm:pt modelId="{D38F2274-948C-40A5-A1AE-2CA7B11371AB}" type="sibTrans" cxnId="{BA4DD6AC-6732-4650-8C13-73874D1B84D5}">
      <dgm:prSet/>
      <dgm:spPr/>
      <dgm:t>
        <a:bodyPr/>
        <a:lstStyle/>
        <a:p>
          <a:endParaRPr lang="en-GB"/>
        </a:p>
      </dgm:t>
    </dgm:pt>
    <dgm:pt modelId="{7731DD17-5DD8-43D8-9C11-8BC14559342D}">
      <dgm:prSet phldrT="[Text]"/>
      <dgm:spPr>
        <a:solidFill>
          <a:schemeClr val="accent1">
            <a:lumMod val="40000"/>
            <a:lumOff val="60000"/>
          </a:schemeClr>
        </a:solidFill>
      </dgm:spPr>
      <dgm:t>
        <a:bodyPr/>
        <a:lstStyle/>
        <a:p>
          <a:r>
            <a:rPr lang="en-GB" dirty="0"/>
            <a:t>Free </a:t>
          </a:r>
          <a:r>
            <a:rPr lang="en-GB" dirty="0" err="1"/>
            <a:t>AdverSarial</a:t>
          </a:r>
          <a:r>
            <a:rPr lang="en-GB" dirty="0"/>
            <a:t> Training (FASTGAN) for better image generation in less time. </a:t>
          </a:r>
        </a:p>
      </dgm:t>
    </dgm:pt>
    <dgm:pt modelId="{B324FD16-1364-4D65-B6A3-E1731920456C}" type="parTrans" cxnId="{AB6CF768-5AF4-44D6-A3B0-CBF6B9F160E9}">
      <dgm:prSet/>
      <dgm:spPr/>
      <dgm:t>
        <a:bodyPr/>
        <a:lstStyle/>
        <a:p>
          <a:endParaRPr lang="en-GB"/>
        </a:p>
      </dgm:t>
    </dgm:pt>
    <dgm:pt modelId="{1B290659-A663-4837-8B8E-032F5DEAE3B2}" type="sibTrans" cxnId="{AB6CF768-5AF4-44D6-A3B0-CBF6B9F160E9}">
      <dgm:prSet/>
      <dgm:spPr/>
      <dgm:t>
        <a:bodyPr/>
        <a:lstStyle/>
        <a:p>
          <a:endParaRPr lang="en-GB"/>
        </a:p>
      </dgm:t>
    </dgm:pt>
    <dgm:pt modelId="{DDA715AD-E5CE-4533-8D6E-BCD1B676B89D}">
      <dgm:prSet phldrT="[Text]"/>
      <dgm:spPr/>
      <dgm:t>
        <a:bodyPr/>
        <a:lstStyle/>
        <a:p>
          <a:r>
            <a:rPr lang="en-GB" dirty="0"/>
            <a:t>.</a:t>
          </a:r>
        </a:p>
      </dgm:t>
    </dgm:pt>
    <dgm:pt modelId="{7FC05A31-067D-4666-956D-633C7D46FFD1}" type="parTrans" cxnId="{2C373721-50C4-4997-8A4B-AD0C1B79C890}">
      <dgm:prSet/>
      <dgm:spPr/>
      <dgm:t>
        <a:bodyPr/>
        <a:lstStyle/>
        <a:p>
          <a:endParaRPr lang="en-GB"/>
        </a:p>
      </dgm:t>
    </dgm:pt>
    <dgm:pt modelId="{81872E6C-72CF-4D14-B469-CFE02B3953CE}" type="sibTrans" cxnId="{2C373721-50C4-4997-8A4B-AD0C1B79C890}">
      <dgm:prSet/>
      <dgm:spPr/>
      <dgm:t>
        <a:bodyPr/>
        <a:lstStyle/>
        <a:p>
          <a:endParaRPr lang="en-GB"/>
        </a:p>
      </dgm:t>
    </dgm:pt>
    <dgm:pt modelId="{BEB6A214-0186-40EB-8711-A03600535259}">
      <dgm:prSet phldrT="[Text]"/>
      <dgm:spPr>
        <a:solidFill>
          <a:schemeClr val="accent1">
            <a:lumMod val="40000"/>
            <a:lumOff val="60000"/>
          </a:schemeClr>
        </a:solidFill>
      </dgm:spPr>
      <dgm:t>
        <a:bodyPr/>
        <a:lstStyle/>
        <a:p>
          <a:r>
            <a:rPr lang="en-GB" dirty="0"/>
            <a:t>Implement research with fit format – lossless images.</a:t>
          </a:r>
        </a:p>
      </dgm:t>
    </dgm:pt>
    <dgm:pt modelId="{29122DBB-DEAA-49D0-9D6F-1F97257AF41A}" type="parTrans" cxnId="{3F49831D-95AB-4440-89B9-94E6AC4BE151}">
      <dgm:prSet/>
      <dgm:spPr/>
      <dgm:t>
        <a:bodyPr/>
        <a:lstStyle/>
        <a:p>
          <a:endParaRPr lang="en-GB"/>
        </a:p>
      </dgm:t>
    </dgm:pt>
    <dgm:pt modelId="{1DC52004-FB9F-44C2-952E-6D64FC302940}" type="sibTrans" cxnId="{3F49831D-95AB-4440-89B9-94E6AC4BE151}">
      <dgm:prSet/>
      <dgm:spPr/>
      <dgm:t>
        <a:bodyPr/>
        <a:lstStyle/>
        <a:p>
          <a:endParaRPr lang="en-GB"/>
        </a:p>
      </dgm:t>
    </dgm:pt>
    <dgm:pt modelId="{514B9A89-A74D-415D-90F3-4C6A31148BFF}">
      <dgm:prSet phldrT="[Text]"/>
      <dgm:spPr/>
      <dgm:t>
        <a:bodyPr/>
        <a:lstStyle/>
        <a:p>
          <a:r>
            <a:rPr lang="en-GB" dirty="0"/>
            <a:t>.</a:t>
          </a:r>
        </a:p>
      </dgm:t>
    </dgm:pt>
    <dgm:pt modelId="{2994F060-C90C-469F-977F-52770C4F6B5A}" type="parTrans" cxnId="{76671ACD-7A18-4991-8161-D4208D880309}">
      <dgm:prSet/>
      <dgm:spPr/>
      <dgm:t>
        <a:bodyPr/>
        <a:lstStyle/>
        <a:p>
          <a:endParaRPr lang="en-GB"/>
        </a:p>
      </dgm:t>
    </dgm:pt>
    <dgm:pt modelId="{FA4F83FA-0212-4B55-B1B2-0DB4D7A489CA}" type="sibTrans" cxnId="{76671ACD-7A18-4991-8161-D4208D880309}">
      <dgm:prSet/>
      <dgm:spPr/>
      <dgm:t>
        <a:bodyPr/>
        <a:lstStyle/>
        <a:p>
          <a:endParaRPr lang="en-GB"/>
        </a:p>
      </dgm:t>
    </dgm:pt>
    <dgm:pt modelId="{B1931C1E-D491-45D7-AA9F-534546AC70CC}">
      <dgm:prSet phldrT="[Text]"/>
      <dgm:spPr>
        <a:solidFill>
          <a:schemeClr val="accent1">
            <a:lumMod val="40000"/>
            <a:lumOff val="60000"/>
          </a:schemeClr>
        </a:solidFill>
      </dgm:spPr>
      <dgm:t>
        <a:bodyPr/>
        <a:lstStyle/>
        <a:p>
          <a:r>
            <a:rPr lang="en-GB" dirty="0"/>
            <a:t>Galaxy2Galaxy – aimed at producing generative models for astronomical images.</a:t>
          </a:r>
        </a:p>
      </dgm:t>
    </dgm:pt>
    <dgm:pt modelId="{F21DD52F-A43C-4B1A-B588-B6B9D5360A99}" type="parTrans" cxnId="{E4CBE36C-CD5F-4672-AE54-02247F859607}">
      <dgm:prSet/>
      <dgm:spPr/>
      <dgm:t>
        <a:bodyPr/>
        <a:lstStyle/>
        <a:p>
          <a:endParaRPr lang="en-GB"/>
        </a:p>
      </dgm:t>
    </dgm:pt>
    <dgm:pt modelId="{C0A0BA51-B062-41E3-AE89-0A55778EC9CE}" type="sibTrans" cxnId="{E4CBE36C-CD5F-4672-AE54-02247F859607}">
      <dgm:prSet/>
      <dgm:spPr/>
      <dgm:t>
        <a:bodyPr/>
        <a:lstStyle/>
        <a:p>
          <a:endParaRPr lang="en-GB"/>
        </a:p>
      </dgm:t>
    </dgm:pt>
    <dgm:pt modelId="{8EDAD89C-4739-430C-B8EC-D6526044E3B4}" type="pres">
      <dgm:prSet presAssocID="{EC836CBA-3B88-4A90-A945-A42147D10128}" presName="Name0" presStyleCnt="0">
        <dgm:presLayoutVars>
          <dgm:chMax/>
          <dgm:chPref/>
          <dgm:dir/>
        </dgm:presLayoutVars>
      </dgm:prSet>
      <dgm:spPr/>
    </dgm:pt>
    <dgm:pt modelId="{9D4BB2D6-ECF7-4739-AF21-942F78FDDCE5}" type="pres">
      <dgm:prSet presAssocID="{A8BF90E8-01C3-4B9E-A057-C796E369E8D3}" presName="parenttextcomposite" presStyleCnt="0"/>
      <dgm:spPr/>
    </dgm:pt>
    <dgm:pt modelId="{67807933-6FD0-44BB-BC9A-3616B765CDB7}" type="pres">
      <dgm:prSet presAssocID="{A8BF90E8-01C3-4B9E-A057-C796E369E8D3}" presName="parenttext" presStyleLbl="revTx" presStyleIdx="0" presStyleCnt="3" custScaleX="167320">
        <dgm:presLayoutVars>
          <dgm:chMax/>
          <dgm:chPref val="2"/>
          <dgm:bulletEnabled val="1"/>
        </dgm:presLayoutVars>
      </dgm:prSet>
      <dgm:spPr/>
    </dgm:pt>
    <dgm:pt modelId="{FA5A7C09-6338-4ECD-B14A-5CEF4AE38ECC}" type="pres">
      <dgm:prSet presAssocID="{A8BF90E8-01C3-4B9E-A057-C796E369E8D3}" presName="composite" presStyleCnt="0"/>
      <dgm:spPr/>
    </dgm:pt>
    <dgm:pt modelId="{99AE1452-3E1C-44F0-AE6C-B80F271FFD8B}" type="pres">
      <dgm:prSet presAssocID="{A8BF90E8-01C3-4B9E-A057-C796E369E8D3}" presName="chevron1" presStyleLbl="alignNode1" presStyleIdx="0" presStyleCnt="21"/>
      <dgm:spPr/>
    </dgm:pt>
    <dgm:pt modelId="{B082E181-11E9-4ACE-9088-0F2A68910925}" type="pres">
      <dgm:prSet presAssocID="{A8BF90E8-01C3-4B9E-A057-C796E369E8D3}" presName="chevron2" presStyleLbl="alignNode1" presStyleIdx="1" presStyleCnt="21"/>
      <dgm:spPr/>
    </dgm:pt>
    <dgm:pt modelId="{85C8E679-F3CE-4854-86C4-BC33B70D96E6}" type="pres">
      <dgm:prSet presAssocID="{A8BF90E8-01C3-4B9E-A057-C796E369E8D3}" presName="chevron3" presStyleLbl="alignNode1" presStyleIdx="2" presStyleCnt="21"/>
      <dgm:spPr/>
    </dgm:pt>
    <dgm:pt modelId="{504C0317-3735-4ECD-98CD-CD68D24E95AC}" type="pres">
      <dgm:prSet presAssocID="{A8BF90E8-01C3-4B9E-A057-C796E369E8D3}" presName="chevron4" presStyleLbl="alignNode1" presStyleIdx="3" presStyleCnt="21"/>
      <dgm:spPr/>
    </dgm:pt>
    <dgm:pt modelId="{389C74F4-9CF5-4FCE-9126-3D57EFA51E12}" type="pres">
      <dgm:prSet presAssocID="{A8BF90E8-01C3-4B9E-A057-C796E369E8D3}" presName="chevron5" presStyleLbl="alignNode1" presStyleIdx="4" presStyleCnt="21"/>
      <dgm:spPr/>
    </dgm:pt>
    <dgm:pt modelId="{E5F042DD-2B77-457E-B35C-479804D255CC}" type="pres">
      <dgm:prSet presAssocID="{A8BF90E8-01C3-4B9E-A057-C796E369E8D3}" presName="chevron6" presStyleLbl="alignNode1" presStyleIdx="5" presStyleCnt="21"/>
      <dgm:spPr/>
    </dgm:pt>
    <dgm:pt modelId="{B9ABD1C4-71E5-414D-B5F6-1DA6D2E18465}" type="pres">
      <dgm:prSet presAssocID="{A8BF90E8-01C3-4B9E-A057-C796E369E8D3}" presName="chevron7" presStyleLbl="alignNode1" presStyleIdx="6" presStyleCnt="21"/>
      <dgm:spPr/>
    </dgm:pt>
    <dgm:pt modelId="{842E80BF-8ED6-41F4-BE95-CB62D557957E}" type="pres">
      <dgm:prSet presAssocID="{A8BF90E8-01C3-4B9E-A057-C796E369E8D3}" presName="childtext" presStyleLbl="solidFgAcc1" presStyleIdx="0" presStyleCnt="3" custScaleX="194406">
        <dgm:presLayoutVars>
          <dgm:chMax/>
          <dgm:chPref val="0"/>
          <dgm:bulletEnabled val="1"/>
        </dgm:presLayoutVars>
      </dgm:prSet>
      <dgm:spPr/>
    </dgm:pt>
    <dgm:pt modelId="{74AB6F02-2B05-4E4C-AD0D-AA6498C847E8}" type="pres">
      <dgm:prSet presAssocID="{D38F2274-948C-40A5-A1AE-2CA7B11371AB}" presName="sibTrans" presStyleCnt="0"/>
      <dgm:spPr/>
    </dgm:pt>
    <dgm:pt modelId="{9CAFDB6E-7CA7-4875-AD4D-8337D1867884}" type="pres">
      <dgm:prSet presAssocID="{DDA715AD-E5CE-4533-8D6E-BCD1B676B89D}" presName="parenttextcomposite" presStyleCnt="0"/>
      <dgm:spPr/>
    </dgm:pt>
    <dgm:pt modelId="{BAD6F012-A005-4451-807A-489587ABC167}" type="pres">
      <dgm:prSet presAssocID="{DDA715AD-E5CE-4533-8D6E-BCD1B676B89D}" presName="parenttext" presStyleLbl="revTx" presStyleIdx="1" presStyleCnt="3">
        <dgm:presLayoutVars>
          <dgm:chMax/>
          <dgm:chPref val="2"/>
          <dgm:bulletEnabled val="1"/>
        </dgm:presLayoutVars>
      </dgm:prSet>
      <dgm:spPr/>
    </dgm:pt>
    <dgm:pt modelId="{BADA0492-D8D3-498B-BC28-185BE9ED89DE}" type="pres">
      <dgm:prSet presAssocID="{DDA715AD-E5CE-4533-8D6E-BCD1B676B89D}" presName="composite" presStyleCnt="0"/>
      <dgm:spPr/>
    </dgm:pt>
    <dgm:pt modelId="{3B5CD276-2928-46B0-B924-26DB5256A9CF}" type="pres">
      <dgm:prSet presAssocID="{DDA715AD-E5CE-4533-8D6E-BCD1B676B89D}" presName="chevron1" presStyleLbl="alignNode1" presStyleIdx="7" presStyleCnt="21"/>
      <dgm:spPr/>
    </dgm:pt>
    <dgm:pt modelId="{1BBB9465-22B1-47EB-8F56-F7353167B30C}" type="pres">
      <dgm:prSet presAssocID="{DDA715AD-E5CE-4533-8D6E-BCD1B676B89D}" presName="chevron2" presStyleLbl="alignNode1" presStyleIdx="8" presStyleCnt="21"/>
      <dgm:spPr/>
    </dgm:pt>
    <dgm:pt modelId="{F201D65D-1E4B-4A14-AAFB-CE37B3AE6E0C}" type="pres">
      <dgm:prSet presAssocID="{DDA715AD-E5CE-4533-8D6E-BCD1B676B89D}" presName="chevron3" presStyleLbl="alignNode1" presStyleIdx="9" presStyleCnt="21"/>
      <dgm:spPr/>
    </dgm:pt>
    <dgm:pt modelId="{5ED1DBE7-32B3-46F2-A017-529D447CF60F}" type="pres">
      <dgm:prSet presAssocID="{DDA715AD-E5CE-4533-8D6E-BCD1B676B89D}" presName="chevron4" presStyleLbl="alignNode1" presStyleIdx="10" presStyleCnt="21"/>
      <dgm:spPr/>
    </dgm:pt>
    <dgm:pt modelId="{BC7116F8-3D9E-49A0-A223-35C215445151}" type="pres">
      <dgm:prSet presAssocID="{DDA715AD-E5CE-4533-8D6E-BCD1B676B89D}" presName="chevron5" presStyleLbl="alignNode1" presStyleIdx="11" presStyleCnt="21"/>
      <dgm:spPr/>
    </dgm:pt>
    <dgm:pt modelId="{AF377FF6-24A2-4319-B29B-8164F6E813DC}" type="pres">
      <dgm:prSet presAssocID="{DDA715AD-E5CE-4533-8D6E-BCD1B676B89D}" presName="chevron6" presStyleLbl="alignNode1" presStyleIdx="12" presStyleCnt="21"/>
      <dgm:spPr/>
    </dgm:pt>
    <dgm:pt modelId="{B3B099C6-2A47-4D5C-9EE3-7668B8F1AE4F}" type="pres">
      <dgm:prSet presAssocID="{DDA715AD-E5CE-4533-8D6E-BCD1B676B89D}" presName="chevron7" presStyleLbl="alignNode1" presStyleIdx="13" presStyleCnt="21"/>
      <dgm:spPr/>
    </dgm:pt>
    <dgm:pt modelId="{1518E252-81B3-4D73-B61F-656661BC1475}" type="pres">
      <dgm:prSet presAssocID="{DDA715AD-E5CE-4533-8D6E-BCD1B676B89D}" presName="childtext" presStyleLbl="solidFgAcc1" presStyleIdx="1" presStyleCnt="3" custScaleX="195675">
        <dgm:presLayoutVars>
          <dgm:chMax/>
          <dgm:chPref val="0"/>
          <dgm:bulletEnabled val="1"/>
        </dgm:presLayoutVars>
      </dgm:prSet>
      <dgm:spPr/>
    </dgm:pt>
    <dgm:pt modelId="{8B3F43D9-06FA-4F7C-8127-89ED63D7642E}" type="pres">
      <dgm:prSet presAssocID="{81872E6C-72CF-4D14-B469-CFE02B3953CE}" presName="sibTrans" presStyleCnt="0"/>
      <dgm:spPr/>
    </dgm:pt>
    <dgm:pt modelId="{A11BD266-FF69-4942-88F0-A399EEF8730D}" type="pres">
      <dgm:prSet presAssocID="{514B9A89-A74D-415D-90F3-4C6A31148BFF}" presName="parenttextcomposite" presStyleCnt="0"/>
      <dgm:spPr/>
    </dgm:pt>
    <dgm:pt modelId="{D10FCF19-EA6E-4179-8A4D-B8BE1A9D0A14}" type="pres">
      <dgm:prSet presAssocID="{514B9A89-A74D-415D-90F3-4C6A31148BFF}" presName="parenttext" presStyleLbl="revTx" presStyleIdx="2" presStyleCnt="3">
        <dgm:presLayoutVars>
          <dgm:chMax/>
          <dgm:chPref val="2"/>
          <dgm:bulletEnabled val="1"/>
        </dgm:presLayoutVars>
      </dgm:prSet>
      <dgm:spPr/>
    </dgm:pt>
    <dgm:pt modelId="{2DC519A7-0DDD-4A7F-80A4-2D52B158D6EE}" type="pres">
      <dgm:prSet presAssocID="{514B9A89-A74D-415D-90F3-4C6A31148BFF}" presName="composite" presStyleCnt="0"/>
      <dgm:spPr/>
    </dgm:pt>
    <dgm:pt modelId="{513EC480-4F1C-4B18-A5C6-CF2583A407AD}" type="pres">
      <dgm:prSet presAssocID="{514B9A89-A74D-415D-90F3-4C6A31148BFF}" presName="chevron1" presStyleLbl="alignNode1" presStyleIdx="14" presStyleCnt="21"/>
      <dgm:spPr/>
    </dgm:pt>
    <dgm:pt modelId="{62306657-A6F4-4434-A995-869E20CDFB10}" type="pres">
      <dgm:prSet presAssocID="{514B9A89-A74D-415D-90F3-4C6A31148BFF}" presName="chevron2" presStyleLbl="alignNode1" presStyleIdx="15" presStyleCnt="21"/>
      <dgm:spPr/>
    </dgm:pt>
    <dgm:pt modelId="{CCD4F2F4-A0C2-4145-A005-F7E14EC6EF79}" type="pres">
      <dgm:prSet presAssocID="{514B9A89-A74D-415D-90F3-4C6A31148BFF}" presName="chevron3" presStyleLbl="alignNode1" presStyleIdx="16" presStyleCnt="21"/>
      <dgm:spPr/>
    </dgm:pt>
    <dgm:pt modelId="{0B6478A2-B54B-4DEA-9CD2-9F330A3BD489}" type="pres">
      <dgm:prSet presAssocID="{514B9A89-A74D-415D-90F3-4C6A31148BFF}" presName="chevron4" presStyleLbl="alignNode1" presStyleIdx="17" presStyleCnt="21"/>
      <dgm:spPr/>
    </dgm:pt>
    <dgm:pt modelId="{528A8E6B-C11D-49E4-A5E0-167E94E04A1C}" type="pres">
      <dgm:prSet presAssocID="{514B9A89-A74D-415D-90F3-4C6A31148BFF}" presName="chevron5" presStyleLbl="alignNode1" presStyleIdx="18" presStyleCnt="21"/>
      <dgm:spPr/>
    </dgm:pt>
    <dgm:pt modelId="{FF34C911-60C0-4742-A2D0-116DB09C8BA6}" type="pres">
      <dgm:prSet presAssocID="{514B9A89-A74D-415D-90F3-4C6A31148BFF}" presName="chevron6" presStyleLbl="alignNode1" presStyleIdx="19" presStyleCnt="21"/>
      <dgm:spPr/>
    </dgm:pt>
    <dgm:pt modelId="{4AD1CDAD-43DB-4FB1-88D0-C3AB6D3F8BB5}" type="pres">
      <dgm:prSet presAssocID="{514B9A89-A74D-415D-90F3-4C6A31148BFF}" presName="chevron7" presStyleLbl="alignNode1" presStyleIdx="20" presStyleCnt="21"/>
      <dgm:spPr/>
    </dgm:pt>
    <dgm:pt modelId="{0F535A80-2333-494A-91D3-732410642574}" type="pres">
      <dgm:prSet presAssocID="{514B9A89-A74D-415D-90F3-4C6A31148BFF}" presName="childtext" presStyleLbl="solidFgAcc1" presStyleIdx="2" presStyleCnt="3" custScaleX="195675">
        <dgm:presLayoutVars>
          <dgm:chMax/>
          <dgm:chPref val="0"/>
          <dgm:bulletEnabled val="1"/>
        </dgm:presLayoutVars>
      </dgm:prSet>
      <dgm:spPr/>
    </dgm:pt>
  </dgm:ptLst>
  <dgm:cxnLst>
    <dgm:cxn modelId="{3F49831D-95AB-4440-89B9-94E6AC4BE151}" srcId="{DDA715AD-E5CE-4533-8D6E-BCD1B676B89D}" destId="{BEB6A214-0186-40EB-8711-A03600535259}" srcOrd="0" destOrd="0" parTransId="{29122DBB-DEAA-49D0-9D6F-1F97257AF41A}" sibTransId="{1DC52004-FB9F-44C2-952E-6D64FC302940}"/>
    <dgm:cxn modelId="{2C373721-50C4-4997-8A4B-AD0C1B79C890}" srcId="{EC836CBA-3B88-4A90-A945-A42147D10128}" destId="{DDA715AD-E5CE-4533-8D6E-BCD1B676B89D}" srcOrd="1" destOrd="0" parTransId="{7FC05A31-067D-4666-956D-633C7D46FFD1}" sibTransId="{81872E6C-72CF-4D14-B469-CFE02B3953CE}"/>
    <dgm:cxn modelId="{AB6CF768-5AF4-44D6-A3B0-CBF6B9F160E9}" srcId="{A8BF90E8-01C3-4B9E-A057-C796E369E8D3}" destId="{7731DD17-5DD8-43D8-9C11-8BC14559342D}" srcOrd="0" destOrd="0" parTransId="{B324FD16-1364-4D65-B6A3-E1731920456C}" sibTransId="{1B290659-A663-4837-8B8E-032F5DEAE3B2}"/>
    <dgm:cxn modelId="{E4CBE36C-CD5F-4672-AE54-02247F859607}" srcId="{514B9A89-A74D-415D-90F3-4C6A31148BFF}" destId="{B1931C1E-D491-45D7-AA9F-534546AC70CC}" srcOrd="0" destOrd="0" parTransId="{F21DD52F-A43C-4B1A-B588-B6B9D5360A99}" sibTransId="{C0A0BA51-B062-41E3-AE89-0A55778EC9CE}"/>
    <dgm:cxn modelId="{F97DBB53-7A49-44A4-ACC7-76F113417F4D}" type="presOf" srcId="{EC836CBA-3B88-4A90-A945-A42147D10128}" destId="{8EDAD89C-4739-430C-B8EC-D6526044E3B4}" srcOrd="0" destOrd="0" presId="urn:microsoft.com/office/officeart/2008/layout/VerticalAccentList"/>
    <dgm:cxn modelId="{F3CFCF86-CC57-434E-B4C4-9BA7986CB3CA}" type="presOf" srcId="{BEB6A214-0186-40EB-8711-A03600535259}" destId="{1518E252-81B3-4D73-B61F-656661BC1475}" srcOrd="0" destOrd="0" presId="urn:microsoft.com/office/officeart/2008/layout/VerticalAccentList"/>
    <dgm:cxn modelId="{F27B419B-1C24-40AD-84C2-509E029C2357}" type="presOf" srcId="{A8BF90E8-01C3-4B9E-A057-C796E369E8D3}" destId="{67807933-6FD0-44BB-BC9A-3616B765CDB7}" srcOrd="0" destOrd="0" presId="urn:microsoft.com/office/officeart/2008/layout/VerticalAccentList"/>
    <dgm:cxn modelId="{BA4DD6AC-6732-4650-8C13-73874D1B84D5}" srcId="{EC836CBA-3B88-4A90-A945-A42147D10128}" destId="{A8BF90E8-01C3-4B9E-A057-C796E369E8D3}" srcOrd="0" destOrd="0" parTransId="{3BADB5A9-C419-46E9-B1A1-623915B136E6}" sibTransId="{D38F2274-948C-40A5-A1AE-2CA7B11371AB}"/>
    <dgm:cxn modelId="{1F6DAEAE-CB8B-427C-9D54-2116291A0B10}" type="presOf" srcId="{B1931C1E-D491-45D7-AA9F-534546AC70CC}" destId="{0F535A80-2333-494A-91D3-732410642574}" srcOrd="0" destOrd="0" presId="urn:microsoft.com/office/officeart/2008/layout/VerticalAccentList"/>
    <dgm:cxn modelId="{2BADD9C0-5D59-4314-B47E-2301F8038F95}" type="presOf" srcId="{514B9A89-A74D-415D-90F3-4C6A31148BFF}" destId="{D10FCF19-EA6E-4179-8A4D-B8BE1A9D0A14}" srcOrd="0" destOrd="0" presId="urn:microsoft.com/office/officeart/2008/layout/VerticalAccentList"/>
    <dgm:cxn modelId="{348F19CC-ACD1-416D-AF80-501B43BA23B7}" type="presOf" srcId="{7731DD17-5DD8-43D8-9C11-8BC14559342D}" destId="{842E80BF-8ED6-41F4-BE95-CB62D557957E}" srcOrd="0" destOrd="0" presId="urn:microsoft.com/office/officeart/2008/layout/VerticalAccentList"/>
    <dgm:cxn modelId="{76671ACD-7A18-4991-8161-D4208D880309}" srcId="{EC836CBA-3B88-4A90-A945-A42147D10128}" destId="{514B9A89-A74D-415D-90F3-4C6A31148BFF}" srcOrd="2" destOrd="0" parTransId="{2994F060-C90C-469F-977F-52770C4F6B5A}" sibTransId="{FA4F83FA-0212-4B55-B1B2-0DB4D7A489CA}"/>
    <dgm:cxn modelId="{7DCCFCF8-F6AC-49EF-82C3-A77912CFB2E6}" type="presOf" srcId="{DDA715AD-E5CE-4533-8D6E-BCD1B676B89D}" destId="{BAD6F012-A005-4451-807A-489587ABC167}" srcOrd="0" destOrd="0" presId="urn:microsoft.com/office/officeart/2008/layout/VerticalAccentList"/>
    <dgm:cxn modelId="{8CB1837D-4468-410B-9CDB-9BD11768BE60}" type="presParOf" srcId="{8EDAD89C-4739-430C-B8EC-D6526044E3B4}" destId="{9D4BB2D6-ECF7-4739-AF21-942F78FDDCE5}" srcOrd="0" destOrd="0" presId="urn:microsoft.com/office/officeart/2008/layout/VerticalAccentList"/>
    <dgm:cxn modelId="{70EC10AD-05D1-4DAA-995E-3FFACB7F3201}" type="presParOf" srcId="{9D4BB2D6-ECF7-4739-AF21-942F78FDDCE5}" destId="{67807933-6FD0-44BB-BC9A-3616B765CDB7}" srcOrd="0" destOrd="0" presId="urn:microsoft.com/office/officeart/2008/layout/VerticalAccentList"/>
    <dgm:cxn modelId="{4B00C296-FD3B-41B1-8152-489A0174BCE9}" type="presParOf" srcId="{8EDAD89C-4739-430C-B8EC-D6526044E3B4}" destId="{FA5A7C09-6338-4ECD-B14A-5CEF4AE38ECC}" srcOrd="1" destOrd="0" presId="urn:microsoft.com/office/officeart/2008/layout/VerticalAccentList"/>
    <dgm:cxn modelId="{2C6B9F8E-7F95-4714-A7CC-4682F7493D9F}" type="presParOf" srcId="{FA5A7C09-6338-4ECD-B14A-5CEF4AE38ECC}" destId="{99AE1452-3E1C-44F0-AE6C-B80F271FFD8B}" srcOrd="0" destOrd="0" presId="urn:microsoft.com/office/officeart/2008/layout/VerticalAccentList"/>
    <dgm:cxn modelId="{71F8D178-8A95-47F9-877E-794FD1033365}" type="presParOf" srcId="{FA5A7C09-6338-4ECD-B14A-5CEF4AE38ECC}" destId="{B082E181-11E9-4ACE-9088-0F2A68910925}" srcOrd="1" destOrd="0" presId="urn:microsoft.com/office/officeart/2008/layout/VerticalAccentList"/>
    <dgm:cxn modelId="{6615B6F9-39AA-4915-A3F4-5FC1D3D82507}" type="presParOf" srcId="{FA5A7C09-6338-4ECD-B14A-5CEF4AE38ECC}" destId="{85C8E679-F3CE-4854-86C4-BC33B70D96E6}" srcOrd="2" destOrd="0" presId="urn:microsoft.com/office/officeart/2008/layout/VerticalAccentList"/>
    <dgm:cxn modelId="{C26291E1-6787-49CA-B14C-92DF4F0AD21F}" type="presParOf" srcId="{FA5A7C09-6338-4ECD-B14A-5CEF4AE38ECC}" destId="{504C0317-3735-4ECD-98CD-CD68D24E95AC}" srcOrd="3" destOrd="0" presId="urn:microsoft.com/office/officeart/2008/layout/VerticalAccentList"/>
    <dgm:cxn modelId="{4400A84D-39DE-4DFD-ADDD-EAD69F64F1FA}" type="presParOf" srcId="{FA5A7C09-6338-4ECD-B14A-5CEF4AE38ECC}" destId="{389C74F4-9CF5-4FCE-9126-3D57EFA51E12}" srcOrd="4" destOrd="0" presId="urn:microsoft.com/office/officeart/2008/layout/VerticalAccentList"/>
    <dgm:cxn modelId="{31716761-AAFC-41BC-89A8-109E53DAA9AB}" type="presParOf" srcId="{FA5A7C09-6338-4ECD-B14A-5CEF4AE38ECC}" destId="{E5F042DD-2B77-457E-B35C-479804D255CC}" srcOrd="5" destOrd="0" presId="urn:microsoft.com/office/officeart/2008/layout/VerticalAccentList"/>
    <dgm:cxn modelId="{F223917D-7CB0-41D1-9FA7-A4D62620303F}" type="presParOf" srcId="{FA5A7C09-6338-4ECD-B14A-5CEF4AE38ECC}" destId="{B9ABD1C4-71E5-414D-B5F6-1DA6D2E18465}" srcOrd="6" destOrd="0" presId="urn:microsoft.com/office/officeart/2008/layout/VerticalAccentList"/>
    <dgm:cxn modelId="{9AA7DEC2-CFEE-4E0B-B24F-F115980ADDEE}" type="presParOf" srcId="{FA5A7C09-6338-4ECD-B14A-5CEF4AE38ECC}" destId="{842E80BF-8ED6-41F4-BE95-CB62D557957E}" srcOrd="7" destOrd="0" presId="urn:microsoft.com/office/officeart/2008/layout/VerticalAccentList"/>
    <dgm:cxn modelId="{9B3FC332-D9E4-4E60-85C7-DE4A8BAEC17B}" type="presParOf" srcId="{8EDAD89C-4739-430C-B8EC-D6526044E3B4}" destId="{74AB6F02-2B05-4E4C-AD0D-AA6498C847E8}" srcOrd="2" destOrd="0" presId="urn:microsoft.com/office/officeart/2008/layout/VerticalAccentList"/>
    <dgm:cxn modelId="{FAEC9D15-8F15-44E7-87AC-49EB5F3408F8}" type="presParOf" srcId="{8EDAD89C-4739-430C-B8EC-D6526044E3B4}" destId="{9CAFDB6E-7CA7-4875-AD4D-8337D1867884}" srcOrd="3" destOrd="0" presId="urn:microsoft.com/office/officeart/2008/layout/VerticalAccentList"/>
    <dgm:cxn modelId="{971C2933-90D7-4E73-8B33-DECD3C29AD20}" type="presParOf" srcId="{9CAFDB6E-7CA7-4875-AD4D-8337D1867884}" destId="{BAD6F012-A005-4451-807A-489587ABC167}" srcOrd="0" destOrd="0" presId="urn:microsoft.com/office/officeart/2008/layout/VerticalAccentList"/>
    <dgm:cxn modelId="{7B5E2ACD-D3D1-44EF-A70C-B86DDD9C38B7}" type="presParOf" srcId="{8EDAD89C-4739-430C-B8EC-D6526044E3B4}" destId="{BADA0492-D8D3-498B-BC28-185BE9ED89DE}" srcOrd="4" destOrd="0" presId="urn:microsoft.com/office/officeart/2008/layout/VerticalAccentList"/>
    <dgm:cxn modelId="{440CEBA9-1127-4E2C-A516-932B5DFA8803}" type="presParOf" srcId="{BADA0492-D8D3-498B-BC28-185BE9ED89DE}" destId="{3B5CD276-2928-46B0-B924-26DB5256A9CF}" srcOrd="0" destOrd="0" presId="urn:microsoft.com/office/officeart/2008/layout/VerticalAccentList"/>
    <dgm:cxn modelId="{2C2C3ED4-01B0-4A52-99A5-78149C99B036}" type="presParOf" srcId="{BADA0492-D8D3-498B-BC28-185BE9ED89DE}" destId="{1BBB9465-22B1-47EB-8F56-F7353167B30C}" srcOrd="1" destOrd="0" presId="urn:microsoft.com/office/officeart/2008/layout/VerticalAccentList"/>
    <dgm:cxn modelId="{9D80FEAA-8EF6-4D11-9FCB-CA92DE09CC95}" type="presParOf" srcId="{BADA0492-D8D3-498B-BC28-185BE9ED89DE}" destId="{F201D65D-1E4B-4A14-AAFB-CE37B3AE6E0C}" srcOrd="2" destOrd="0" presId="urn:microsoft.com/office/officeart/2008/layout/VerticalAccentList"/>
    <dgm:cxn modelId="{64F28EEC-E0A2-455B-BACD-D9C3EE1B75B1}" type="presParOf" srcId="{BADA0492-D8D3-498B-BC28-185BE9ED89DE}" destId="{5ED1DBE7-32B3-46F2-A017-529D447CF60F}" srcOrd="3" destOrd="0" presId="urn:microsoft.com/office/officeart/2008/layout/VerticalAccentList"/>
    <dgm:cxn modelId="{AB23349A-000F-46AE-A8E4-35C3E8A786A0}" type="presParOf" srcId="{BADA0492-D8D3-498B-BC28-185BE9ED89DE}" destId="{BC7116F8-3D9E-49A0-A223-35C215445151}" srcOrd="4" destOrd="0" presId="urn:microsoft.com/office/officeart/2008/layout/VerticalAccentList"/>
    <dgm:cxn modelId="{DE10167E-723F-4FC1-8CAE-8B881F0B6942}" type="presParOf" srcId="{BADA0492-D8D3-498B-BC28-185BE9ED89DE}" destId="{AF377FF6-24A2-4319-B29B-8164F6E813DC}" srcOrd="5" destOrd="0" presId="urn:microsoft.com/office/officeart/2008/layout/VerticalAccentList"/>
    <dgm:cxn modelId="{72AAB225-7E10-498E-9EA3-1C0D5210D017}" type="presParOf" srcId="{BADA0492-D8D3-498B-BC28-185BE9ED89DE}" destId="{B3B099C6-2A47-4D5C-9EE3-7668B8F1AE4F}" srcOrd="6" destOrd="0" presId="urn:microsoft.com/office/officeart/2008/layout/VerticalAccentList"/>
    <dgm:cxn modelId="{7FCCE627-32CD-4EEB-A9F5-3B533232306C}" type="presParOf" srcId="{BADA0492-D8D3-498B-BC28-185BE9ED89DE}" destId="{1518E252-81B3-4D73-B61F-656661BC1475}" srcOrd="7" destOrd="0" presId="urn:microsoft.com/office/officeart/2008/layout/VerticalAccentList"/>
    <dgm:cxn modelId="{E3C33F2A-C824-4AF5-A825-2A1D1C86278B}" type="presParOf" srcId="{8EDAD89C-4739-430C-B8EC-D6526044E3B4}" destId="{8B3F43D9-06FA-4F7C-8127-89ED63D7642E}" srcOrd="5" destOrd="0" presId="urn:microsoft.com/office/officeart/2008/layout/VerticalAccentList"/>
    <dgm:cxn modelId="{026DC35B-5E28-4566-BEF9-50A3E1676C37}" type="presParOf" srcId="{8EDAD89C-4739-430C-B8EC-D6526044E3B4}" destId="{A11BD266-FF69-4942-88F0-A399EEF8730D}" srcOrd="6" destOrd="0" presId="urn:microsoft.com/office/officeart/2008/layout/VerticalAccentList"/>
    <dgm:cxn modelId="{ED0BBD8E-DA65-458E-9EFE-E87C77B02613}" type="presParOf" srcId="{A11BD266-FF69-4942-88F0-A399EEF8730D}" destId="{D10FCF19-EA6E-4179-8A4D-B8BE1A9D0A14}" srcOrd="0" destOrd="0" presId="urn:microsoft.com/office/officeart/2008/layout/VerticalAccentList"/>
    <dgm:cxn modelId="{DF1EA3F7-9B0A-4DA4-89A0-543AD1792A0B}" type="presParOf" srcId="{8EDAD89C-4739-430C-B8EC-D6526044E3B4}" destId="{2DC519A7-0DDD-4A7F-80A4-2D52B158D6EE}" srcOrd="7" destOrd="0" presId="urn:microsoft.com/office/officeart/2008/layout/VerticalAccentList"/>
    <dgm:cxn modelId="{BEE013B7-073B-4D7D-ACDC-2A347016717D}" type="presParOf" srcId="{2DC519A7-0DDD-4A7F-80A4-2D52B158D6EE}" destId="{513EC480-4F1C-4B18-A5C6-CF2583A407AD}" srcOrd="0" destOrd="0" presId="urn:microsoft.com/office/officeart/2008/layout/VerticalAccentList"/>
    <dgm:cxn modelId="{4905762A-A210-4EE9-8342-BC093455117E}" type="presParOf" srcId="{2DC519A7-0DDD-4A7F-80A4-2D52B158D6EE}" destId="{62306657-A6F4-4434-A995-869E20CDFB10}" srcOrd="1" destOrd="0" presId="urn:microsoft.com/office/officeart/2008/layout/VerticalAccentList"/>
    <dgm:cxn modelId="{1A6ABD9D-E769-44BC-A6D9-A3A61D031B70}" type="presParOf" srcId="{2DC519A7-0DDD-4A7F-80A4-2D52B158D6EE}" destId="{CCD4F2F4-A0C2-4145-A005-F7E14EC6EF79}" srcOrd="2" destOrd="0" presId="urn:microsoft.com/office/officeart/2008/layout/VerticalAccentList"/>
    <dgm:cxn modelId="{FAD28AFD-B408-44D1-95C5-B1EF40F0D2B1}" type="presParOf" srcId="{2DC519A7-0DDD-4A7F-80A4-2D52B158D6EE}" destId="{0B6478A2-B54B-4DEA-9CD2-9F330A3BD489}" srcOrd="3" destOrd="0" presId="urn:microsoft.com/office/officeart/2008/layout/VerticalAccentList"/>
    <dgm:cxn modelId="{60897E33-94A0-4764-BA0D-F0B23CD10CD6}" type="presParOf" srcId="{2DC519A7-0DDD-4A7F-80A4-2D52B158D6EE}" destId="{528A8E6B-C11D-49E4-A5E0-167E94E04A1C}" srcOrd="4" destOrd="0" presId="urn:microsoft.com/office/officeart/2008/layout/VerticalAccentList"/>
    <dgm:cxn modelId="{45AEA08C-0D2C-46F0-9E43-948C78D083E9}" type="presParOf" srcId="{2DC519A7-0DDD-4A7F-80A4-2D52B158D6EE}" destId="{FF34C911-60C0-4742-A2D0-116DB09C8BA6}" srcOrd="5" destOrd="0" presId="urn:microsoft.com/office/officeart/2008/layout/VerticalAccentList"/>
    <dgm:cxn modelId="{3E50DF87-F47D-4F25-A129-5FC7A9A8024E}" type="presParOf" srcId="{2DC519A7-0DDD-4A7F-80A4-2D52B158D6EE}" destId="{4AD1CDAD-43DB-4FB1-88D0-C3AB6D3F8BB5}" srcOrd="6" destOrd="0" presId="urn:microsoft.com/office/officeart/2008/layout/VerticalAccentList"/>
    <dgm:cxn modelId="{BD4ACE52-2A9A-4D8A-B9A6-C740E3344A32}" type="presParOf" srcId="{2DC519A7-0DDD-4A7F-80A4-2D52B158D6EE}" destId="{0F535A80-2333-494A-91D3-732410642574}"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C38A64-03C3-4455-B801-6F9B66C2A73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GB"/>
        </a:p>
      </dgm:t>
    </dgm:pt>
    <dgm:pt modelId="{D7CF7DFC-BC2B-415C-B4B7-6F290A2E825E}">
      <dgm:prSet phldrT="[Text]" custT="1"/>
      <dgm:spPr/>
      <dgm:t>
        <a:bodyPr/>
        <a:lstStyle/>
        <a:p>
          <a:r>
            <a:rPr lang="en-US" sz="2000" dirty="0">
              <a:solidFill>
                <a:schemeClr val="tx1"/>
              </a:solidFill>
              <a:latin typeface="+mj-lt"/>
            </a:rPr>
            <a:t>The expert rated 113 generated galaxy images out of 128 as real, representing 88.3% success.</a:t>
          </a:r>
          <a:endParaRPr lang="en-GB" sz="2000" dirty="0">
            <a:solidFill>
              <a:schemeClr val="tx1"/>
            </a:solidFill>
            <a:latin typeface="+mj-lt"/>
          </a:endParaRPr>
        </a:p>
      </dgm:t>
    </dgm:pt>
    <dgm:pt modelId="{3275B95D-3907-4C6E-8739-E1D8CAF0B46F}" type="parTrans" cxnId="{434D5647-4A14-4C5C-9E9D-A81DAE18140C}">
      <dgm:prSet/>
      <dgm:spPr/>
      <dgm:t>
        <a:bodyPr/>
        <a:lstStyle/>
        <a:p>
          <a:endParaRPr lang="en-GB"/>
        </a:p>
      </dgm:t>
    </dgm:pt>
    <dgm:pt modelId="{08C75BF7-A5CE-42C8-9AA9-DBA4860DEDFF}" type="sibTrans" cxnId="{434D5647-4A14-4C5C-9E9D-A81DAE18140C}">
      <dgm:prSet/>
      <dgm:spPr/>
      <dgm:t>
        <a:bodyPr/>
        <a:lstStyle/>
        <a:p>
          <a:endParaRPr lang="en-GB"/>
        </a:p>
      </dgm:t>
    </dgm:pt>
    <dgm:pt modelId="{E887B1A0-54D8-4E22-B995-60EE562CB02B}">
      <dgm:prSet phldrT="[Text]" phldr="1"/>
      <dgm:spPr/>
      <dgm:t>
        <a:bodyPr/>
        <a:lstStyle/>
        <a:p>
          <a:endParaRPr lang="en-GB" dirty="0"/>
        </a:p>
      </dgm:t>
    </dgm:pt>
    <dgm:pt modelId="{908A69DE-FAD1-4F6A-93F0-97D0DA358963}" type="parTrans" cxnId="{7541D2D8-46A9-41B0-9E5E-8B4687220487}">
      <dgm:prSet/>
      <dgm:spPr/>
      <dgm:t>
        <a:bodyPr/>
        <a:lstStyle/>
        <a:p>
          <a:endParaRPr lang="en-GB"/>
        </a:p>
      </dgm:t>
    </dgm:pt>
    <dgm:pt modelId="{04F370B1-02B2-4586-B42D-53F8A227551A}" type="sibTrans" cxnId="{7541D2D8-46A9-41B0-9E5E-8B4687220487}">
      <dgm:prSet/>
      <dgm:spPr/>
      <dgm:t>
        <a:bodyPr/>
        <a:lstStyle/>
        <a:p>
          <a:endParaRPr lang="en-GB"/>
        </a:p>
      </dgm:t>
    </dgm:pt>
    <dgm:pt modelId="{4F448AA2-1DA3-48CB-A29C-C40CA318FB29}">
      <dgm:prSet phldrT="[Text]" custT="1"/>
      <dgm:spPr/>
      <dgm:t>
        <a:bodyPr/>
        <a:lstStyle/>
        <a:p>
          <a:pPr>
            <a:buFont typeface="Arial" panose="020B0604020202020204" pitchFamily="34" charset="0"/>
            <a:buChar char="·"/>
          </a:pPr>
          <a:r>
            <a:rPr lang="en-US" sz="2000" u="none" dirty="0">
              <a:solidFill>
                <a:schemeClr val="tx1"/>
              </a:solidFill>
              <a:uFillTx/>
              <a:latin typeface="+mj-lt"/>
            </a:rPr>
            <a:t>The smoothness mean values for real and generated images were 0.4466 and 0.5180 respectively, estimated as the same based on hypothesis test.</a:t>
          </a:r>
          <a:endParaRPr lang="en-GB" sz="2000" dirty="0">
            <a:solidFill>
              <a:schemeClr val="tx1"/>
            </a:solidFill>
            <a:latin typeface="+mj-lt"/>
          </a:endParaRPr>
        </a:p>
      </dgm:t>
    </dgm:pt>
    <dgm:pt modelId="{B49DD7CD-F7A0-4D1F-AEDD-683C76B78E37}" type="parTrans" cxnId="{DE07FFD3-7A29-40FC-9834-2894CE96A77C}">
      <dgm:prSet/>
      <dgm:spPr/>
      <dgm:t>
        <a:bodyPr/>
        <a:lstStyle/>
        <a:p>
          <a:endParaRPr lang="en-GB"/>
        </a:p>
      </dgm:t>
    </dgm:pt>
    <dgm:pt modelId="{3EA4D5F0-65F9-4BBF-86AB-308375992D04}" type="sibTrans" cxnId="{DE07FFD3-7A29-40FC-9834-2894CE96A77C}">
      <dgm:prSet/>
      <dgm:spPr/>
      <dgm:t>
        <a:bodyPr/>
        <a:lstStyle/>
        <a:p>
          <a:endParaRPr lang="en-GB"/>
        </a:p>
      </dgm:t>
    </dgm:pt>
    <dgm:pt modelId="{64609D12-E6DE-41E7-BC14-11E07C6E5AFC}">
      <dgm:prSet phldrT="[Text]" phldr="1"/>
      <dgm:spPr/>
      <dgm:t>
        <a:bodyPr/>
        <a:lstStyle/>
        <a:p>
          <a:endParaRPr lang="en-GB" dirty="0"/>
        </a:p>
      </dgm:t>
    </dgm:pt>
    <dgm:pt modelId="{0B823F39-BB0C-4635-81C1-1BC74E5754F7}" type="parTrans" cxnId="{C10E0D3F-A486-4231-90CD-6CC966AF7659}">
      <dgm:prSet/>
      <dgm:spPr/>
      <dgm:t>
        <a:bodyPr/>
        <a:lstStyle/>
        <a:p>
          <a:endParaRPr lang="en-GB"/>
        </a:p>
      </dgm:t>
    </dgm:pt>
    <dgm:pt modelId="{D499B17E-682F-4ECC-BA69-D05A46FAC0BE}" type="sibTrans" cxnId="{C10E0D3F-A486-4231-90CD-6CC966AF7659}">
      <dgm:prSet/>
      <dgm:spPr/>
      <dgm:t>
        <a:bodyPr/>
        <a:lstStyle/>
        <a:p>
          <a:endParaRPr lang="en-GB"/>
        </a:p>
      </dgm:t>
    </dgm:pt>
    <dgm:pt modelId="{1A834E51-644A-41D5-8791-E9056CD19B19}" type="pres">
      <dgm:prSet presAssocID="{BEC38A64-03C3-4455-B801-6F9B66C2A737}" presName="linear" presStyleCnt="0">
        <dgm:presLayoutVars>
          <dgm:animLvl val="lvl"/>
          <dgm:resizeHandles val="exact"/>
        </dgm:presLayoutVars>
      </dgm:prSet>
      <dgm:spPr/>
    </dgm:pt>
    <dgm:pt modelId="{3D2A8084-2923-45A7-84C3-28BAB9D66B36}" type="pres">
      <dgm:prSet presAssocID="{D7CF7DFC-BC2B-415C-B4B7-6F290A2E825E}" presName="parentText" presStyleLbl="node1" presStyleIdx="0" presStyleCnt="2" custScaleX="100000" custScaleY="78840" custLinFactNeighborY="-19544">
        <dgm:presLayoutVars>
          <dgm:chMax val="0"/>
          <dgm:bulletEnabled val="1"/>
        </dgm:presLayoutVars>
      </dgm:prSet>
      <dgm:spPr/>
    </dgm:pt>
    <dgm:pt modelId="{7B916EA3-0CE5-4A62-A583-E770E380FF0D}" type="pres">
      <dgm:prSet presAssocID="{D7CF7DFC-BC2B-415C-B4B7-6F290A2E825E}" presName="childText" presStyleLbl="revTx" presStyleIdx="0" presStyleCnt="2">
        <dgm:presLayoutVars>
          <dgm:bulletEnabled val="1"/>
        </dgm:presLayoutVars>
      </dgm:prSet>
      <dgm:spPr/>
    </dgm:pt>
    <dgm:pt modelId="{BA6D43E1-7753-4F5F-9B29-B982D1AF8DC3}" type="pres">
      <dgm:prSet presAssocID="{4F448AA2-1DA3-48CB-A29C-C40CA318FB29}" presName="parentText" presStyleLbl="node1" presStyleIdx="1" presStyleCnt="2" custScaleY="71974" custLinFactNeighborY="-12582">
        <dgm:presLayoutVars>
          <dgm:chMax val="0"/>
          <dgm:bulletEnabled val="1"/>
        </dgm:presLayoutVars>
      </dgm:prSet>
      <dgm:spPr/>
    </dgm:pt>
    <dgm:pt modelId="{2C25ED1E-D5BB-47E5-9B9E-46004838ED87}" type="pres">
      <dgm:prSet presAssocID="{4F448AA2-1DA3-48CB-A29C-C40CA318FB29}" presName="childText" presStyleLbl="revTx" presStyleIdx="1" presStyleCnt="2">
        <dgm:presLayoutVars>
          <dgm:bulletEnabled val="1"/>
        </dgm:presLayoutVars>
      </dgm:prSet>
      <dgm:spPr/>
    </dgm:pt>
  </dgm:ptLst>
  <dgm:cxnLst>
    <dgm:cxn modelId="{C10E0D3F-A486-4231-90CD-6CC966AF7659}" srcId="{4F448AA2-1DA3-48CB-A29C-C40CA318FB29}" destId="{64609D12-E6DE-41E7-BC14-11E07C6E5AFC}" srcOrd="0" destOrd="0" parTransId="{0B823F39-BB0C-4635-81C1-1BC74E5754F7}" sibTransId="{D499B17E-682F-4ECC-BA69-D05A46FAC0BE}"/>
    <dgm:cxn modelId="{434D5647-4A14-4C5C-9E9D-A81DAE18140C}" srcId="{BEC38A64-03C3-4455-B801-6F9B66C2A737}" destId="{D7CF7DFC-BC2B-415C-B4B7-6F290A2E825E}" srcOrd="0" destOrd="0" parTransId="{3275B95D-3907-4C6E-8739-E1D8CAF0B46F}" sibTransId="{08C75BF7-A5CE-42C8-9AA9-DBA4860DEDFF}"/>
    <dgm:cxn modelId="{68826AB5-428A-423A-9EDF-7C0254971D10}" type="presOf" srcId="{D7CF7DFC-BC2B-415C-B4B7-6F290A2E825E}" destId="{3D2A8084-2923-45A7-84C3-28BAB9D66B36}" srcOrd="0" destOrd="0" presId="urn:microsoft.com/office/officeart/2005/8/layout/vList2"/>
    <dgm:cxn modelId="{664087BA-EB15-4918-9BD8-76BC752D1A16}" type="presOf" srcId="{E887B1A0-54D8-4E22-B995-60EE562CB02B}" destId="{7B916EA3-0CE5-4A62-A583-E770E380FF0D}" srcOrd="0" destOrd="0" presId="urn:microsoft.com/office/officeart/2005/8/layout/vList2"/>
    <dgm:cxn modelId="{C1BEAAC3-BBBF-4950-8955-90AC8240DE3C}" type="presOf" srcId="{BEC38A64-03C3-4455-B801-6F9B66C2A737}" destId="{1A834E51-644A-41D5-8791-E9056CD19B19}" srcOrd="0" destOrd="0" presId="urn:microsoft.com/office/officeart/2005/8/layout/vList2"/>
    <dgm:cxn modelId="{DE07FFD3-7A29-40FC-9834-2894CE96A77C}" srcId="{BEC38A64-03C3-4455-B801-6F9B66C2A737}" destId="{4F448AA2-1DA3-48CB-A29C-C40CA318FB29}" srcOrd="1" destOrd="0" parTransId="{B49DD7CD-F7A0-4D1F-AEDD-683C76B78E37}" sibTransId="{3EA4D5F0-65F9-4BBF-86AB-308375992D04}"/>
    <dgm:cxn modelId="{7541D2D8-46A9-41B0-9E5E-8B4687220487}" srcId="{D7CF7DFC-BC2B-415C-B4B7-6F290A2E825E}" destId="{E887B1A0-54D8-4E22-B995-60EE562CB02B}" srcOrd="0" destOrd="0" parTransId="{908A69DE-FAD1-4F6A-93F0-97D0DA358963}" sibTransId="{04F370B1-02B2-4586-B42D-53F8A227551A}"/>
    <dgm:cxn modelId="{F1583AE3-4DFC-48A5-BFA7-517251510B98}" type="presOf" srcId="{64609D12-E6DE-41E7-BC14-11E07C6E5AFC}" destId="{2C25ED1E-D5BB-47E5-9B9E-46004838ED87}" srcOrd="0" destOrd="0" presId="urn:microsoft.com/office/officeart/2005/8/layout/vList2"/>
    <dgm:cxn modelId="{C726DEEE-4205-4ED9-BDEF-6442A71AE690}" type="presOf" srcId="{4F448AA2-1DA3-48CB-A29C-C40CA318FB29}" destId="{BA6D43E1-7753-4F5F-9B29-B982D1AF8DC3}" srcOrd="0" destOrd="0" presId="urn:microsoft.com/office/officeart/2005/8/layout/vList2"/>
    <dgm:cxn modelId="{86A24410-F7B9-4803-AF4C-B2D67ED9318B}" type="presParOf" srcId="{1A834E51-644A-41D5-8791-E9056CD19B19}" destId="{3D2A8084-2923-45A7-84C3-28BAB9D66B36}" srcOrd="0" destOrd="0" presId="urn:microsoft.com/office/officeart/2005/8/layout/vList2"/>
    <dgm:cxn modelId="{F048AADA-3F3B-46FB-BAD8-5E89B4F1C4D3}" type="presParOf" srcId="{1A834E51-644A-41D5-8791-E9056CD19B19}" destId="{7B916EA3-0CE5-4A62-A583-E770E380FF0D}" srcOrd="1" destOrd="0" presId="urn:microsoft.com/office/officeart/2005/8/layout/vList2"/>
    <dgm:cxn modelId="{4BB86C6A-0E47-4C85-A1A6-09BB5AF2A936}" type="presParOf" srcId="{1A834E51-644A-41D5-8791-E9056CD19B19}" destId="{BA6D43E1-7753-4F5F-9B29-B982D1AF8DC3}" srcOrd="2" destOrd="0" presId="urn:microsoft.com/office/officeart/2005/8/layout/vList2"/>
    <dgm:cxn modelId="{4AA273E0-E93E-431F-83F3-5473E6BC0522}" type="presParOf" srcId="{1A834E51-644A-41D5-8791-E9056CD19B19}" destId="{2C25ED1E-D5BB-47E5-9B9E-46004838ED8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976B2-33DF-4E3A-BDEE-00CB3DD48872}">
      <dsp:nvSpPr>
        <dsp:cNvPr id="0" name=""/>
        <dsp:cNvSpPr/>
      </dsp:nvSpPr>
      <dsp:spPr>
        <a:xfrm>
          <a:off x="556344" y="2048268"/>
          <a:ext cx="2404184" cy="43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556344" y="2048268"/>
        <a:ext cx="2404184" cy="431013"/>
      </dsp:txXfrm>
    </dsp:sp>
    <dsp:sp modelId="{826E111A-B44D-4566-8866-7D0B66C935CF}">
      <dsp:nvSpPr>
        <dsp:cNvPr id="0" name=""/>
        <dsp:cNvSpPr/>
      </dsp:nvSpPr>
      <dsp:spPr>
        <a:xfrm>
          <a:off x="0" y="1830854"/>
          <a:ext cx="11029950" cy="152571"/>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0526B0-CAB4-44EB-8265-57F0B2522598}">
      <dsp:nvSpPr>
        <dsp:cNvPr id="0" name=""/>
        <dsp:cNvSpPr/>
      </dsp:nvSpPr>
      <dsp:spPr>
        <a:xfrm>
          <a:off x="233228" y="344896"/>
          <a:ext cx="3507616" cy="814766"/>
        </a:xfrm>
        <a:prstGeom prst="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Introduction, Background, and Related work</a:t>
          </a:r>
        </a:p>
      </dsp:txBody>
      <dsp:txXfrm>
        <a:off x="233228" y="344896"/>
        <a:ext cx="3507616" cy="814766"/>
      </dsp:txXfrm>
    </dsp:sp>
    <dsp:sp modelId="{58544F74-B30E-4DF2-8468-F52B81B6FFA5}">
      <dsp:nvSpPr>
        <dsp:cNvPr id="0" name=""/>
        <dsp:cNvSpPr/>
      </dsp:nvSpPr>
      <dsp:spPr>
        <a:xfrm>
          <a:off x="2025136" y="1182427"/>
          <a:ext cx="0" cy="648427"/>
        </a:xfrm>
        <a:prstGeom prst="line">
          <a:avLst/>
        </a:prstGeom>
        <a:solidFill>
          <a:schemeClr val="accent5">
            <a:hueOff val="0"/>
            <a:satOff val="0"/>
            <a:lumOff val="0"/>
            <a:alphaOff val="0"/>
          </a:schemeClr>
        </a:solidFill>
        <a:ln w="6350" cap="rnd" cmpd="sng" algn="ctr">
          <a:solidFill>
            <a:schemeClr val="accent5">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A88EF1D-A743-4C73-B9D0-80F4FE6E7E5F}">
      <dsp:nvSpPr>
        <dsp:cNvPr id="0" name=""/>
        <dsp:cNvSpPr/>
      </dsp:nvSpPr>
      <dsp:spPr>
        <a:xfrm>
          <a:off x="2310152" y="1340600"/>
          <a:ext cx="2404184" cy="43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2310152" y="1340600"/>
        <a:ext cx="2404184" cy="431013"/>
      </dsp:txXfrm>
    </dsp:sp>
    <dsp:sp modelId="{C930DD89-4453-4F8E-95F1-51D46BAF15D1}">
      <dsp:nvSpPr>
        <dsp:cNvPr id="0" name=""/>
        <dsp:cNvSpPr/>
      </dsp:nvSpPr>
      <dsp:spPr>
        <a:xfrm>
          <a:off x="2195290" y="2648661"/>
          <a:ext cx="2623172" cy="822449"/>
        </a:xfrm>
        <a:prstGeom prst="rect">
          <a:avLst/>
        </a:prstGeom>
        <a:solidFill>
          <a:schemeClr val="accent5">
            <a:tint val="40000"/>
            <a:alpha val="90000"/>
            <a:hueOff val="-1975848"/>
            <a:satOff val="-2277"/>
            <a:lumOff val="-31"/>
            <a:alphaOff val="0"/>
          </a:schemeClr>
        </a:solidFill>
        <a:ln w="22225" cap="rnd" cmpd="sng" algn="ctr">
          <a:solidFill>
            <a:schemeClr val="accent5">
              <a:tint val="40000"/>
              <a:alpha val="90000"/>
              <a:hueOff val="-1975848"/>
              <a:satOff val="-2277"/>
              <a:lumOff val="-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Results and Evaluation</a:t>
          </a:r>
        </a:p>
      </dsp:txBody>
      <dsp:txXfrm>
        <a:off x="2195290" y="2648661"/>
        <a:ext cx="2623172" cy="822449"/>
      </dsp:txXfrm>
    </dsp:sp>
    <dsp:sp modelId="{1E2BEDC0-BCFE-41B5-B3B3-76F186239B13}">
      <dsp:nvSpPr>
        <dsp:cNvPr id="0" name=""/>
        <dsp:cNvSpPr/>
      </dsp:nvSpPr>
      <dsp:spPr>
        <a:xfrm>
          <a:off x="3512244" y="1989028"/>
          <a:ext cx="0" cy="648427"/>
        </a:xfrm>
        <a:prstGeom prst="line">
          <a:avLst/>
        </a:prstGeom>
        <a:solidFill>
          <a:schemeClr val="accent5">
            <a:hueOff val="-1996349"/>
            <a:satOff val="-3091"/>
            <a:lumOff val="0"/>
            <a:alphaOff val="0"/>
          </a:schemeClr>
        </a:solidFill>
        <a:ln w="6350" cap="rnd" cmpd="sng" algn="ctr">
          <a:solidFill>
            <a:schemeClr val="accent5">
              <a:hueOff val="-1996349"/>
              <a:satOff val="-3091"/>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08310EC-BD1D-4444-BF8D-3B96EA6B35BD}">
      <dsp:nvSpPr>
        <dsp:cNvPr id="0" name=""/>
        <dsp:cNvSpPr/>
      </dsp:nvSpPr>
      <dsp:spPr>
        <a:xfrm>
          <a:off x="2006033" y="1859461"/>
          <a:ext cx="95357" cy="95357"/>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70B6B87F-8507-4E47-9237-F6C28134F512}">
      <dsp:nvSpPr>
        <dsp:cNvPr id="0" name=""/>
        <dsp:cNvSpPr/>
      </dsp:nvSpPr>
      <dsp:spPr>
        <a:xfrm>
          <a:off x="3464566" y="1865064"/>
          <a:ext cx="95357" cy="95357"/>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4796448B-0602-4E21-949E-332D9774BCB3}">
      <dsp:nvSpPr>
        <dsp:cNvPr id="0" name=""/>
        <dsp:cNvSpPr/>
      </dsp:nvSpPr>
      <dsp:spPr>
        <a:xfrm>
          <a:off x="3812767" y="2048268"/>
          <a:ext cx="2404184" cy="43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3812767" y="2048268"/>
        <a:ext cx="2404184" cy="431013"/>
      </dsp:txXfrm>
    </dsp:sp>
    <dsp:sp modelId="{7F86AABC-50FD-4DFB-8AAC-969563A99203}">
      <dsp:nvSpPr>
        <dsp:cNvPr id="0" name=""/>
        <dsp:cNvSpPr/>
      </dsp:nvSpPr>
      <dsp:spPr>
        <a:xfrm>
          <a:off x="4564748" y="557155"/>
          <a:ext cx="2644602" cy="648487"/>
        </a:xfrm>
        <a:prstGeom prst="rect">
          <a:avLst/>
        </a:prstGeom>
        <a:solidFill>
          <a:schemeClr val="accent5">
            <a:tint val="40000"/>
            <a:alpha val="90000"/>
            <a:hueOff val="-3951696"/>
            <a:satOff val="-4555"/>
            <a:lumOff val="-62"/>
            <a:alphaOff val="0"/>
          </a:schemeClr>
        </a:solidFill>
        <a:ln w="22225" cap="rnd" cmpd="sng" algn="ctr">
          <a:solidFill>
            <a:schemeClr val="accent5">
              <a:tint val="40000"/>
              <a:alpha val="90000"/>
              <a:hueOff val="-3951696"/>
              <a:satOff val="-4555"/>
              <a:lumOff val="-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Data</a:t>
          </a:r>
        </a:p>
      </dsp:txBody>
      <dsp:txXfrm>
        <a:off x="4564748" y="557155"/>
        <a:ext cx="2644602" cy="648487"/>
      </dsp:txXfrm>
    </dsp:sp>
    <dsp:sp modelId="{8E9EC199-EFFE-4E89-9923-DCA1FC23C500}">
      <dsp:nvSpPr>
        <dsp:cNvPr id="0" name=""/>
        <dsp:cNvSpPr/>
      </dsp:nvSpPr>
      <dsp:spPr>
        <a:xfrm>
          <a:off x="5929260" y="1191952"/>
          <a:ext cx="0" cy="648427"/>
        </a:xfrm>
        <a:prstGeom prst="line">
          <a:avLst/>
        </a:prstGeom>
        <a:solidFill>
          <a:schemeClr val="accent5">
            <a:hueOff val="-3992698"/>
            <a:satOff val="-6182"/>
            <a:lumOff val="0"/>
            <a:alphaOff val="0"/>
          </a:schemeClr>
        </a:solidFill>
        <a:ln w="6350" cap="rnd" cmpd="sng" algn="ctr">
          <a:solidFill>
            <a:schemeClr val="accent5">
              <a:hueOff val="-3992698"/>
              <a:satOff val="-6182"/>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1E227E3-7AF8-4061-8CE4-28F308693BEE}">
      <dsp:nvSpPr>
        <dsp:cNvPr id="0" name=""/>
        <dsp:cNvSpPr/>
      </dsp:nvSpPr>
      <dsp:spPr>
        <a:xfrm>
          <a:off x="5315383" y="1334998"/>
          <a:ext cx="2404184" cy="43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5315383" y="1334998"/>
        <a:ext cx="2404184" cy="431013"/>
      </dsp:txXfrm>
    </dsp:sp>
    <dsp:sp modelId="{803E2146-0E36-40B3-B610-F96966D1A149}">
      <dsp:nvSpPr>
        <dsp:cNvPr id="0" name=""/>
        <dsp:cNvSpPr/>
      </dsp:nvSpPr>
      <dsp:spPr>
        <a:xfrm>
          <a:off x="5195173" y="2631853"/>
          <a:ext cx="2644602" cy="648487"/>
        </a:xfrm>
        <a:prstGeom prst="rect">
          <a:avLst/>
        </a:prstGeom>
        <a:solidFill>
          <a:schemeClr val="accent5">
            <a:tint val="40000"/>
            <a:alpha val="90000"/>
            <a:hueOff val="-5927545"/>
            <a:satOff val="-6832"/>
            <a:lumOff val="-93"/>
            <a:alphaOff val="0"/>
          </a:schemeClr>
        </a:solidFill>
        <a:ln w="22225" cap="rnd" cmpd="sng" algn="ctr">
          <a:solidFill>
            <a:schemeClr val="accent5">
              <a:tint val="40000"/>
              <a:alpha val="90000"/>
              <a:hueOff val="-5927545"/>
              <a:satOff val="-6832"/>
              <a:lumOff val="-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Benchmark</a:t>
          </a:r>
        </a:p>
      </dsp:txBody>
      <dsp:txXfrm>
        <a:off x="5195173" y="2631853"/>
        <a:ext cx="2644602" cy="648487"/>
      </dsp:txXfrm>
    </dsp:sp>
    <dsp:sp modelId="{FC88CF9D-4F8A-4787-989F-7490C7FC096A}">
      <dsp:nvSpPr>
        <dsp:cNvPr id="0" name=""/>
        <dsp:cNvSpPr/>
      </dsp:nvSpPr>
      <dsp:spPr>
        <a:xfrm>
          <a:off x="6517475" y="1983426"/>
          <a:ext cx="0" cy="648427"/>
        </a:xfrm>
        <a:prstGeom prst="line">
          <a:avLst/>
        </a:prstGeom>
        <a:solidFill>
          <a:schemeClr val="accent5">
            <a:hueOff val="-5989047"/>
            <a:satOff val="-9272"/>
            <a:lumOff val="0"/>
            <a:alphaOff val="0"/>
          </a:schemeClr>
        </a:solidFill>
        <a:ln w="6350" cap="rnd" cmpd="sng" algn="ctr">
          <a:solidFill>
            <a:schemeClr val="accent5">
              <a:hueOff val="-5989047"/>
              <a:satOff val="-9272"/>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01A2E1AD-93A2-479B-81C3-3F95197BECC8}">
      <dsp:nvSpPr>
        <dsp:cNvPr id="0" name=""/>
        <dsp:cNvSpPr/>
      </dsp:nvSpPr>
      <dsp:spPr>
        <a:xfrm>
          <a:off x="5910156" y="1849936"/>
          <a:ext cx="95357" cy="95357"/>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5E608699-AE11-4255-AAB5-3D8FB2C52C2D}">
      <dsp:nvSpPr>
        <dsp:cNvPr id="0" name=""/>
        <dsp:cNvSpPr/>
      </dsp:nvSpPr>
      <dsp:spPr>
        <a:xfrm>
          <a:off x="6469796" y="1859461"/>
          <a:ext cx="95357" cy="95357"/>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D10E2457-37C7-4CFC-A2F8-2B9E0BDE5731}">
      <dsp:nvSpPr>
        <dsp:cNvPr id="0" name=""/>
        <dsp:cNvSpPr/>
      </dsp:nvSpPr>
      <dsp:spPr>
        <a:xfrm>
          <a:off x="6817998" y="2048268"/>
          <a:ext cx="2404184" cy="43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6817998" y="2048268"/>
        <a:ext cx="2404184" cy="431013"/>
      </dsp:txXfrm>
    </dsp:sp>
    <dsp:sp modelId="{F509DADE-62D6-4B3A-A323-241781316083}">
      <dsp:nvSpPr>
        <dsp:cNvPr id="0" name=""/>
        <dsp:cNvSpPr/>
      </dsp:nvSpPr>
      <dsp:spPr>
        <a:xfrm>
          <a:off x="7615413" y="545547"/>
          <a:ext cx="2644602" cy="648487"/>
        </a:xfrm>
        <a:prstGeom prst="rect">
          <a:avLst/>
        </a:prstGeom>
        <a:solidFill>
          <a:schemeClr val="accent5">
            <a:tint val="40000"/>
            <a:alpha val="90000"/>
            <a:hueOff val="-7903392"/>
            <a:satOff val="-9110"/>
            <a:lumOff val="-124"/>
            <a:alphaOff val="0"/>
          </a:schemeClr>
        </a:solidFill>
        <a:ln w="22225" cap="rnd" cmpd="sng" algn="ctr">
          <a:solidFill>
            <a:schemeClr val="accent5">
              <a:tint val="40000"/>
              <a:alpha val="90000"/>
              <a:hueOff val="-7903392"/>
              <a:satOff val="-9110"/>
              <a:lumOff val="-1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Methodology</a:t>
          </a:r>
        </a:p>
      </dsp:txBody>
      <dsp:txXfrm>
        <a:off x="7615413" y="545547"/>
        <a:ext cx="2644602" cy="648487"/>
      </dsp:txXfrm>
    </dsp:sp>
    <dsp:sp modelId="{E56ADFA8-0137-433E-9AD3-50A238ABF3CE}">
      <dsp:nvSpPr>
        <dsp:cNvPr id="0" name=""/>
        <dsp:cNvSpPr/>
      </dsp:nvSpPr>
      <dsp:spPr>
        <a:xfrm>
          <a:off x="8972590" y="1220528"/>
          <a:ext cx="0" cy="648427"/>
        </a:xfrm>
        <a:prstGeom prst="line">
          <a:avLst/>
        </a:prstGeom>
        <a:solidFill>
          <a:schemeClr val="accent5">
            <a:hueOff val="-7985396"/>
            <a:satOff val="-12363"/>
            <a:lumOff val="0"/>
            <a:alphaOff val="0"/>
          </a:schemeClr>
        </a:solidFill>
        <a:ln w="6350" cap="rnd" cmpd="sng" algn="ctr">
          <a:solidFill>
            <a:schemeClr val="accent5">
              <a:hueOff val="-7985396"/>
              <a:satOff val="-12363"/>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CF721A9-EF96-44B1-AAA7-CF652CD56261}">
      <dsp:nvSpPr>
        <dsp:cNvPr id="0" name=""/>
        <dsp:cNvSpPr/>
      </dsp:nvSpPr>
      <dsp:spPr>
        <a:xfrm>
          <a:off x="8320613" y="1334998"/>
          <a:ext cx="2404184" cy="43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endParaRPr lang="en-US" sz="2000" kern="1200" dirty="0"/>
        </a:p>
      </dsp:txBody>
      <dsp:txXfrm>
        <a:off x="8320613" y="1334998"/>
        <a:ext cx="2404184" cy="431013"/>
      </dsp:txXfrm>
    </dsp:sp>
    <dsp:sp modelId="{B3062D3C-4C8E-48CB-ACA9-0B16043289A2}">
      <dsp:nvSpPr>
        <dsp:cNvPr id="0" name=""/>
        <dsp:cNvSpPr/>
      </dsp:nvSpPr>
      <dsp:spPr>
        <a:xfrm>
          <a:off x="8200404" y="2631853"/>
          <a:ext cx="2644602" cy="648487"/>
        </a:xfrm>
        <a:prstGeom prst="rect">
          <a:avLst/>
        </a:prstGeom>
        <a:solidFill>
          <a:schemeClr val="accent5">
            <a:tint val="40000"/>
            <a:alpha val="90000"/>
            <a:hueOff val="-9879240"/>
            <a:satOff val="-11387"/>
            <a:lumOff val="-155"/>
            <a:alphaOff val="0"/>
          </a:schemeClr>
        </a:solidFill>
        <a:ln w="22225" cap="rnd" cmpd="sng" algn="ctr">
          <a:solidFill>
            <a:schemeClr val="accent5">
              <a:tint val="40000"/>
              <a:alpha val="90000"/>
              <a:hueOff val="-9879240"/>
              <a:satOff val="-11387"/>
              <a:lumOff val="-1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mj-lt"/>
            </a:rPr>
            <a:t>Conclusion</a:t>
          </a:r>
        </a:p>
      </dsp:txBody>
      <dsp:txXfrm>
        <a:off x="8200404" y="2631853"/>
        <a:ext cx="2644602" cy="648487"/>
      </dsp:txXfrm>
    </dsp:sp>
    <dsp:sp modelId="{A2950088-0F13-43BC-B1C6-0051B23BC0FD}">
      <dsp:nvSpPr>
        <dsp:cNvPr id="0" name=""/>
        <dsp:cNvSpPr/>
      </dsp:nvSpPr>
      <dsp:spPr>
        <a:xfrm>
          <a:off x="9522705" y="1983426"/>
          <a:ext cx="0" cy="648427"/>
        </a:xfrm>
        <a:prstGeom prst="line">
          <a:avLst/>
        </a:prstGeom>
        <a:solidFill>
          <a:schemeClr val="accent5">
            <a:hueOff val="-9981745"/>
            <a:satOff val="-15454"/>
            <a:lumOff val="0"/>
            <a:alphaOff val="0"/>
          </a:schemeClr>
        </a:solidFill>
        <a:ln w="6350" cap="rnd" cmpd="sng" algn="ctr">
          <a:solidFill>
            <a:schemeClr val="accent5">
              <a:hueOff val="-9981745"/>
              <a:satOff val="-15454"/>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0A3EA428-1E27-4564-BA22-1AA7DF715DA0}">
      <dsp:nvSpPr>
        <dsp:cNvPr id="0" name=""/>
        <dsp:cNvSpPr/>
      </dsp:nvSpPr>
      <dsp:spPr>
        <a:xfrm>
          <a:off x="8943961" y="1859462"/>
          <a:ext cx="95357" cy="95357"/>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 modelId="{906DF515-85BD-40FD-A0F9-85031F16368E}">
      <dsp:nvSpPr>
        <dsp:cNvPr id="0" name=""/>
        <dsp:cNvSpPr/>
      </dsp:nvSpPr>
      <dsp:spPr>
        <a:xfrm>
          <a:off x="9475027" y="1859461"/>
          <a:ext cx="95357" cy="95357"/>
        </a:xfrm>
        <a:prstGeom prst="ellipse">
          <a:avLst/>
        </a:prstGeom>
        <a:solidFill>
          <a:schemeClr val="lt1">
            <a:alpha val="90000"/>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02FF8-A99C-43A2-B899-6252C6D79AAD}">
      <dsp:nvSpPr>
        <dsp:cNvPr id="0" name=""/>
        <dsp:cNvSpPr/>
      </dsp:nvSpPr>
      <dsp:spPr>
        <a:xfrm>
          <a:off x="0" y="423216"/>
          <a:ext cx="3565651" cy="20475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late artist, Salvador Dali was faked to life in 2019 and made to welcome visitors to the museum.</a:t>
          </a:r>
        </a:p>
      </dsp:txBody>
      <dsp:txXfrm>
        <a:off x="99951" y="523167"/>
        <a:ext cx="3365749" cy="1847598"/>
      </dsp:txXfrm>
    </dsp:sp>
    <dsp:sp modelId="{3CC0539F-94C3-4702-A48C-69E6B80F8973}">
      <dsp:nvSpPr>
        <dsp:cNvPr id="0" name=""/>
        <dsp:cNvSpPr/>
      </dsp:nvSpPr>
      <dsp:spPr>
        <a:xfrm>
          <a:off x="0" y="2542717"/>
          <a:ext cx="3565651" cy="20475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 South Korean cable channel duplicated one of its anchors allowing continuous news transmission.</a:t>
          </a:r>
        </a:p>
      </dsp:txBody>
      <dsp:txXfrm>
        <a:off x="99951" y="2642668"/>
        <a:ext cx="3365749" cy="1847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998FF-05A9-4E1B-9EA3-9F867EFCF246}">
      <dsp:nvSpPr>
        <dsp:cNvPr id="0" name=""/>
        <dsp:cNvSpPr/>
      </dsp:nvSpPr>
      <dsp:spPr>
        <a:xfrm>
          <a:off x="855543" y="1673"/>
          <a:ext cx="4162947" cy="1665179"/>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GB" sz="3000" kern="1200" dirty="0"/>
            <a:t>Load data and divide into batches to feed model.</a:t>
          </a:r>
        </a:p>
      </dsp:txBody>
      <dsp:txXfrm>
        <a:off x="1688133" y="1673"/>
        <a:ext cx="2497768" cy="1665179"/>
      </dsp:txXfrm>
    </dsp:sp>
    <dsp:sp modelId="{BF31CC42-9E40-4513-9839-AF9D405F205A}">
      <dsp:nvSpPr>
        <dsp:cNvPr id="0" name=""/>
        <dsp:cNvSpPr/>
      </dsp:nvSpPr>
      <dsp:spPr>
        <a:xfrm>
          <a:off x="4477307" y="143214"/>
          <a:ext cx="3455246" cy="1382098"/>
        </a:xfrm>
        <a:prstGeom prst="chevron">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GB" sz="2200" kern="1200" dirty="0"/>
            <a:t>Initialize GAN network based on DCGAN method.</a:t>
          </a:r>
        </a:p>
      </dsp:txBody>
      <dsp:txXfrm>
        <a:off x="5168356" y="143214"/>
        <a:ext cx="2073148" cy="1382098"/>
      </dsp:txXfrm>
    </dsp:sp>
    <dsp:sp modelId="{BA627527-D7D6-4E15-BD13-588E62A16D15}">
      <dsp:nvSpPr>
        <dsp:cNvPr id="0" name=""/>
        <dsp:cNvSpPr/>
      </dsp:nvSpPr>
      <dsp:spPr>
        <a:xfrm>
          <a:off x="7448819" y="143214"/>
          <a:ext cx="3455246" cy="1382098"/>
        </a:xfrm>
        <a:prstGeom prst="chevron">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GB" sz="2200" kern="1200" dirty="0"/>
            <a:t>Execute training loop for 150 epochs</a:t>
          </a:r>
        </a:p>
      </dsp:txBody>
      <dsp:txXfrm>
        <a:off x="8139868" y="143214"/>
        <a:ext cx="2073148" cy="1382098"/>
      </dsp:txXfrm>
    </dsp:sp>
    <dsp:sp modelId="{1EF87B30-6C61-407B-B201-A657994481A8}">
      <dsp:nvSpPr>
        <dsp:cNvPr id="0" name=""/>
        <dsp:cNvSpPr/>
      </dsp:nvSpPr>
      <dsp:spPr>
        <a:xfrm>
          <a:off x="855543" y="1899977"/>
          <a:ext cx="4162947" cy="1665179"/>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GB" sz="3000" kern="1200" dirty="0"/>
            <a:t>Generate some random noise</a:t>
          </a:r>
        </a:p>
      </dsp:txBody>
      <dsp:txXfrm>
        <a:off x="1688133" y="1899977"/>
        <a:ext cx="2497768" cy="1665179"/>
      </dsp:txXfrm>
    </dsp:sp>
    <dsp:sp modelId="{25B1641E-1D95-4637-9ED4-5D5292FFB4C1}">
      <dsp:nvSpPr>
        <dsp:cNvPr id="0" name=""/>
        <dsp:cNvSpPr/>
      </dsp:nvSpPr>
      <dsp:spPr>
        <a:xfrm>
          <a:off x="4477307" y="2041518"/>
          <a:ext cx="3455246" cy="1382098"/>
        </a:xfrm>
        <a:prstGeom prst="chevron">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GB" sz="2200" kern="1200" dirty="0"/>
            <a:t>Remove some images from our dataset</a:t>
          </a:r>
        </a:p>
      </dsp:txBody>
      <dsp:txXfrm>
        <a:off x="5168356" y="2041518"/>
        <a:ext cx="2073148" cy="1382098"/>
      </dsp:txXfrm>
    </dsp:sp>
    <dsp:sp modelId="{F06E1C72-3A8A-46D9-A4D7-ED413F356895}">
      <dsp:nvSpPr>
        <dsp:cNvPr id="0" name=""/>
        <dsp:cNvSpPr/>
      </dsp:nvSpPr>
      <dsp:spPr>
        <a:xfrm>
          <a:off x="7448819" y="2041518"/>
          <a:ext cx="3455246" cy="1382098"/>
        </a:xfrm>
        <a:prstGeom prst="chevron">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GB" sz="2200" kern="1200" dirty="0"/>
            <a:t>Use Generator to create a vector, X</a:t>
          </a:r>
        </a:p>
      </dsp:txBody>
      <dsp:txXfrm>
        <a:off x="8139868" y="2041518"/>
        <a:ext cx="2073148" cy="1382098"/>
      </dsp:txXfrm>
    </dsp:sp>
    <dsp:sp modelId="{6BEA3969-A50D-4F3A-8FBC-489E8BA3EC66}">
      <dsp:nvSpPr>
        <dsp:cNvPr id="0" name=""/>
        <dsp:cNvSpPr/>
      </dsp:nvSpPr>
      <dsp:spPr>
        <a:xfrm>
          <a:off x="855543" y="3798282"/>
          <a:ext cx="4162947" cy="1665179"/>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GB" sz="3000" kern="1200" dirty="0"/>
            <a:t>Create another vector, Y that corresponds to X</a:t>
          </a:r>
        </a:p>
      </dsp:txBody>
      <dsp:txXfrm>
        <a:off x="1688133" y="3798282"/>
        <a:ext cx="2497768" cy="1665179"/>
      </dsp:txXfrm>
    </dsp:sp>
    <dsp:sp modelId="{E779EDB1-2A2B-444F-A960-62A1B3CA05DB}">
      <dsp:nvSpPr>
        <dsp:cNvPr id="0" name=""/>
        <dsp:cNvSpPr/>
      </dsp:nvSpPr>
      <dsp:spPr>
        <a:xfrm>
          <a:off x="4477307" y="3939822"/>
          <a:ext cx="3455246" cy="1382098"/>
        </a:xfrm>
        <a:prstGeom prst="chevron">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GB" sz="2200" kern="1200" dirty="0"/>
            <a:t>Tag generated images =0, </a:t>
          </a:r>
          <a:r>
            <a:rPr lang="en-GB" sz="2200" kern="1200" dirty="0" err="1"/>
            <a:t>real_images</a:t>
          </a:r>
          <a:r>
            <a:rPr lang="en-GB" sz="2200" kern="1200" dirty="0"/>
            <a:t>=0.9</a:t>
          </a:r>
        </a:p>
      </dsp:txBody>
      <dsp:txXfrm>
        <a:off x="5168356" y="3939822"/>
        <a:ext cx="2073148" cy="1382098"/>
      </dsp:txXfrm>
    </dsp:sp>
    <dsp:sp modelId="{062E06C2-8D7A-4D1B-8836-D91667125816}">
      <dsp:nvSpPr>
        <dsp:cNvPr id="0" name=""/>
        <dsp:cNvSpPr/>
      </dsp:nvSpPr>
      <dsp:spPr>
        <a:xfrm>
          <a:off x="7448819" y="3939822"/>
          <a:ext cx="3455246" cy="1382098"/>
        </a:xfrm>
        <a:prstGeom prst="chevron">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GB" sz="2200" kern="1200" dirty="0"/>
            <a:t>Update the discriminator.</a:t>
          </a:r>
        </a:p>
      </dsp:txBody>
      <dsp:txXfrm>
        <a:off x="8139868" y="3939822"/>
        <a:ext cx="2073148" cy="1382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4C1E7-CFC5-4B45-B314-2B355F818FE6}">
      <dsp:nvSpPr>
        <dsp:cNvPr id="0" name=""/>
        <dsp:cNvSpPr/>
      </dsp:nvSpPr>
      <dsp:spPr>
        <a:xfrm>
          <a:off x="0" y="3489"/>
          <a:ext cx="3622901" cy="2173741"/>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u="none" kern="1200" dirty="0">
              <a:uFillTx/>
            </a:rPr>
            <a:t>H₀: µ1 = µ2 (the mean of real galaxy Smoothness  = the mean of generated smoothness).</a:t>
          </a:r>
          <a:endParaRPr lang="en-GB" sz="2500" u="none" kern="1200" dirty="0">
            <a:uFillTx/>
          </a:endParaRPr>
        </a:p>
      </dsp:txBody>
      <dsp:txXfrm>
        <a:off x="0" y="3489"/>
        <a:ext cx="3622901" cy="2173741"/>
      </dsp:txXfrm>
    </dsp:sp>
    <dsp:sp modelId="{F9A64EA1-B3E4-467B-8986-607C578448AA}">
      <dsp:nvSpPr>
        <dsp:cNvPr id="0" name=""/>
        <dsp:cNvSpPr/>
      </dsp:nvSpPr>
      <dsp:spPr>
        <a:xfrm>
          <a:off x="3985192" y="3489"/>
          <a:ext cx="3622901" cy="2173741"/>
        </a:xfrm>
        <a:prstGeom prst="rect">
          <a:avLst/>
        </a:prstGeom>
        <a:solidFill>
          <a:srgbClr val="92D05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u="none" kern="1200" dirty="0">
              <a:uFillTx/>
            </a:rPr>
            <a:t>Hₐ: µ1 ≠ µ2 (the mean of real galaxy smoothness </a:t>
          </a:r>
          <a:r>
            <a:rPr lang="en-US" sz="2500" b="1" u="none" kern="1200" dirty="0">
              <a:uFillTx/>
            </a:rPr>
            <a:t>≠ </a:t>
          </a:r>
          <a:r>
            <a:rPr lang="en-US" sz="2500" u="none" kern="1200" dirty="0">
              <a:uFillTx/>
            </a:rPr>
            <a:t>the mean of generated galaxy smoothness).</a:t>
          </a:r>
          <a:endParaRPr lang="en-GB" sz="2500" u="none" kern="1200" dirty="0">
            <a:uFillTx/>
          </a:endParaRPr>
        </a:p>
      </dsp:txBody>
      <dsp:txXfrm>
        <a:off x="3985192" y="3489"/>
        <a:ext cx="3622901" cy="2173741"/>
      </dsp:txXfrm>
    </dsp:sp>
    <dsp:sp modelId="{98F6B382-85BC-43A9-85D6-5472554B4BB5}">
      <dsp:nvSpPr>
        <dsp:cNvPr id="0" name=""/>
        <dsp:cNvSpPr/>
      </dsp:nvSpPr>
      <dsp:spPr>
        <a:xfrm>
          <a:off x="7970384" y="3489"/>
          <a:ext cx="3622901" cy="2173741"/>
        </a:xfrm>
        <a:prstGeom prst="rect">
          <a:avLst/>
        </a:prstGeom>
        <a:solidFill>
          <a:schemeClr val="accent2">
            <a:hueOff val="992246"/>
            <a:satOff val="-27297"/>
            <a:lumOff val="588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7970384" y="3489"/>
        <a:ext cx="3622901" cy="2173741"/>
      </dsp:txXfrm>
    </dsp:sp>
    <dsp:sp modelId="{3B931FED-4F19-41CA-89A1-40DB2B632BB2}">
      <dsp:nvSpPr>
        <dsp:cNvPr id="0" name=""/>
        <dsp:cNvSpPr/>
      </dsp:nvSpPr>
      <dsp:spPr>
        <a:xfrm>
          <a:off x="1992596" y="2539521"/>
          <a:ext cx="3622901" cy="2173741"/>
        </a:xfrm>
        <a:prstGeom prst="rect">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uFillTx/>
            </a:rPr>
            <a:t>p-value = 0.06380153230215922</a:t>
          </a:r>
        </a:p>
      </dsp:txBody>
      <dsp:txXfrm>
        <a:off x="1992596" y="2539521"/>
        <a:ext cx="3622901" cy="2173741"/>
      </dsp:txXfrm>
    </dsp:sp>
    <dsp:sp modelId="{813B633E-25B9-4504-AB15-7EA3BF5DC65C}">
      <dsp:nvSpPr>
        <dsp:cNvPr id="0" name=""/>
        <dsp:cNvSpPr/>
      </dsp:nvSpPr>
      <dsp:spPr>
        <a:xfrm>
          <a:off x="5977788" y="2539521"/>
          <a:ext cx="3622901" cy="2173741"/>
        </a:xfrm>
        <a:prstGeom prst="rect">
          <a:avLst/>
        </a:prstGeom>
        <a:solidFill>
          <a:schemeClr val="accent2"/>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uFillTx/>
            </a:rPr>
            <a:t>Since the p-value &gt; 0.05, we accept the null hypothesis.</a:t>
          </a:r>
          <a:endParaRPr lang="en-GB" sz="2500" kern="1200" dirty="0"/>
        </a:p>
      </dsp:txBody>
      <dsp:txXfrm>
        <a:off x="5977788" y="2539521"/>
        <a:ext cx="3622901" cy="21737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07933-6FD0-44BB-BC9A-3616B765CDB7}">
      <dsp:nvSpPr>
        <dsp:cNvPr id="0" name=""/>
        <dsp:cNvSpPr/>
      </dsp:nvSpPr>
      <dsp:spPr>
        <a:xfrm>
          <a:off x="314222" y="824"/>
          <a:ext cx="8425036" cy="457753"/>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en-GB" sz="2200" kern="1200" dirty="0">
              <a:latin typeface="+mj-lt"/>
            </a:rPr>
            <a:t>FUTURE WORK</a:t>
          </a:r>
        </a:p>
      </dsp:txBody>
      <dsp:txXfrm>
        <a:off x="314222" y="824"/>
        <a:ext cx="8425036" cy="457753"/>
      </dsp:txXfrm>
    </dsp:sp>
    <dsp:sp modelId="{99AE1452-3E1C-44F0-AE6C-B80F271FFD8B}">
      <dsp:nvSpPr>
        <dsp:cNvPr id="0" name=""/>
        <dsp:cNvSpPr/>
      </dsp:nvSpPr>
      <dsp:spPr>
        <a:xfrm>
          <a:off x="2721925" y="458577"/>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2E181-11E9-4ACE-9088-0F2A68910925}">
      <dsp:nvSpPr>
        <dsp:cNvPr id="0" name=""/>
        <dsp:cNvSpPr/>
      </dsp:nvSpPr>
      <dsp:spPr>
        <a:xfrm>
          <a:off x="3429662" y="458577"/>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C8E679-F3CE-4854-86C4-BC33B70D96E6}">
      <dsp:nvSpPr>
        <dsp:cNvPr id="0" name=""/>
        <dsp:cNvSpPr/>
      </dsp:nvSpPr>
      <dsp:spPr>
        <a:xfrm>
          <a:off x="4137959" y="458577"/>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C0317-3735-4ECD-98CD-CD68D24E95AC}">
      <dsp:nvSpPr>
        <dsp:cNvPr id="0" name=""/>
        <dsp:cNvSpPr/>
      </dsp:nvSpPr>
      <dsp:spPr>
        <a:xfrm>
          <a:off x="4845696" y="458577"/>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C74F4-9CF5-4FCE-9126-3D57EFA51E12}">
      <dsp:nvSpPr>
        <dsp:cNvPr id="0" name=""/>
        <dsp:cNvSpPr/>
      </dsp:nvSpPr>
      <dsp:spPr>
        <a:xfrm>
          <a:off x="5553992" y="458577"/>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042DD-2B77-457E-B35C-479804D255CC}">
      <dsp:nvSpPr>
        <dsp:cNvPr id="0" name=""/>
        <dsp:cNvSpPr/>
      </dsp:nvSpPr>
      <dsp:spPr>
        <a:xfrm>
          <a:off x="6261730" y="458577"/>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ABD1C4-71E5-414D-B5F6-1DA6D2E18465}">
      <dsp:nvSpPr>
        <dsp:cNvPr id="0" name=""/>
        <dsp:cNvSpPr/>
      </dsp:nvSpPr>
      <dsp:spPr>
        <a:xfrm>
          <a:off x="6970026" y="458577"/>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2E80BF-8ED6-41F4-BE95-CB62D557957E}">
      <dsp:nvSpPr>
        <dsp:cNvPr id="0" name=""/>
        <dsp:cNvSpPr/>
      </dsp:nvSpPr>
      <dsp:spPr>
        <a:xfrm>
          <a:off x="314222" y="551823"/>
          <a:ext cx="9916149" cy="745967"/>
        </a:xfrm>
        <a:prstGeom prst="rect">
          <a:avLst/>
        </a:prstGeom>
        <a:solidFill>
          <a:schemeClr val="accent1">
            <a:lumMod val="40000"/>
            <a:lumOff val="6000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dirty="0"/>
            <a:t>Free </a:t>
          </a:r>
          <a:r>
            <a:rPr lang="en-GB" sz="2200" kern="1200" dirty="0" err="1"/>
            <a:t>AdverSarial</a:t>
          </a:r>
          <a:r>
            <a:rPr lang="en-GB" sz="2200" kern="1200" dirty="0"/>
            <a:t> Training (FASTGAN) for better image generation in less time. </a:t>
          </a:r>
        </a:p>
      </dsp:txBody>
      <dsp:txXfrm>
        <a:off x="314222" y="551823"/>
        <a:ext cx="9916149" cy="745967"/>
      </dsp:txXfrm>
    </dsp:sp>
    <dsp:sp modelId="{BAD6F012-A005-4451-807A-489587ABC167}">
      <dsp:nvSpPr>
        <dsp:cNvPr id="0" name=""/>
        <dsp:cNvSpPr/>
      </dsp:nvSpPr>
      <dsp:spPr>
        <a:xfrm>
          <a:off x="314222" y="1435989"/>
          <a:ext cx="5035283" cy="45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en-GB" sz="2200" kern="1200" dirty="0"/>
            <a:t>.</a:t>
          </a:r>
        </a:p>
      </dsp:txBody>
      <dsp:txXfrm>
        <a:off x="314222" y="1435989"/>
        <a:ext cx="5035283" cy="457753"/>
      </dsp:txXfrm>
    </dsp:sp>
    <dsp:sp modelId="{3B5CD276-2928-46B0-B924-26DB5256A9CF}">
      <dsp:nvSpPr>
        <dsp:cNvPr id="0" name=""/>
        <dsp:cNvSpPr/>
      </dsp:nvSpPr>
      <dsp:spPr>
        <a:xfrm>
          <a:off x="2754289" y="1893743"/>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BB9465-22B1-47EB-8F56-F7353167B30C}">
      <dsp:nvSpPr>
        <dsp:cNvPr id="0" name=""/>
        <dsp:cNvSpPr/>
      </dsp:nvSpPr>
      <dsp:spPr>
        <a:xfrm>
          <a:off x="3462026" y="1893743"/>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1D65D-1E4B-4A14-AAFB-CE37B3AE6E0C}">
      <dsp:nvSpPr>
        <dsp:cNvPr id="0" name=""/>
        <dsp:cNvSpPr/>
      </dsp:nvSpPr>
      <dsp:spPr>
        <a:xfrm>
          <a:off x="4170323" y="1893743"/>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1DBE7-32B3-46F2-A017-529D447CF60F}">
      <dsp:nvSpPr>
        <dsp:cNvPr id="0" name=""/>
        <dsp:cNvSpPr/>
      </dsp:nvSpPr>
      <dsp:spPr>
        <a:xfrm>
          <a:off x="4878060" y="1893743"/>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7116F8-3D9E-49A0-A223-35C215445151}">
      <dsp:nvSpPr>
        <dsp:cNvPr id="0" name=""/>
        <dsp:cNvSpPr/>
      </dsp:nvSpPr>
      <dsp:spPr>
        <a:xfrm>
          <a:off x="5586357" y="1893743"/>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377FF6-24A2-4319-B29B-8164F6E813DC}">
      <dsp:nvSpPr>
        <dsp:cNvPr id="0" name=""/>
        <dsp:cNvSpPr/>
      </dsp:nvSpPr>
      <dsp:spPr>
        <a:xfrm>
          <a:off x="6294094" y="1893743"/>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099C6-2A47-4D5C-9EE3-7668B8F1AE4F}">
      <dsp:nvSpPr>
        <dsp:cNvPr id="0" name=""/>
        <dsp:cNvSpPr/>
      </dsp:nvSpPr>
      <dsp:spPr>
        <a:xfrm>
          <a:off x="7002390" y="1893743"/>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8E252-81B3-4D73-B61F-656661BC1475}">
      <dsp:nvSpPr>
        <dsp:cNvPr id="0" name=""/>
        <dsp:cNvSpPr/>
      </dsp:nvSpPr>
      <dsp:spPr>
        <a:xfrm>
          <a:off x="314222" y="1986989"/>
          <a:ext cx="9980877" cy="745967"/>
        </a:xfrm>
        <a:prstGeom prst="rect">
          <a:avLst/>
        </a:prstGeom>
        <a:solidFill>
          <a:schemeClr val="accent1">
            <a:lumMod val="40000"/>
            <a:lumOff val="6000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dirty="0"/>
            <a:t>Implement research with fit format – lossless images.</a:t>
          </a:r>
        </a:p>
      </dsp:txBody>
      <dsp:txXfrm>
        <a:off x="314222" y="1986989"/>
        <a:ext cx="9980877" cy="745967"/>
      </dsp:txXfrm>
    </dsp:sp>
    <dsp:sp modelId="{D10FCF19-EA6E-4179-8A4D-B8BE1A9D0A14}">
      <dsp:nvSpPr>
        <dsp:cNvPr id="0" name=""/>
        <dsp:cNvSpPr/>
      </dsp:nvSpPr>
      <dsp:spPr>
        <a:xfrm>
          <a:off x="314222" y="2871155"/>
          <a:ext cx="5035283" cy="45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en-GB" sz="2200" kern="1200" dirty="0"/>
            <a:t>.</a:t>
          </a:r>
        </a:p>
      </dsp:txBody>
      <dsp:txXfrm>
        <a:off x="314222" y="2871155"/>
        <a:ext cx="5035283" cy="457753"/>
      </dsp:txXfrm>
    </dsp:sp>
    <dsp:sp modelId="{513EC480-4F1C-4B18-A5C6-CF2583A407AD}">
      <dsp:nvSpPr>
        <dsp:cNvPr id="0" name=""/>
        <dsp:cNvSpPr/>
      </dsp:nvSpPr>
      <dsp:spPr>
        <a:xfrm>
          <a:off x="2754289" y="3328908"/>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306657-A6F4-4434-A995-869E20CDFB10}">
      <dsp:nvSpPr>
        <dsp:cNvPr id="0" name=""/>
        <dsp:cNvSpPr/>
      </dsp:nvSpPr>
      <dsp:spPr>
        <a:xfrm>
          <a:off x="3462026" y="3328908"/>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D4F2F4-A0C2-4145-A005-F7E14EC6EF79}">
      <dsp:nvSpPr>
        <dsp:cNvPr id="0" name=""/>
        <dsp:cNvSpPr/>
      </dsp:nvSpPr>
      <dsp:spPr>
        <a:xfrm>
          <a:off x="4170323" y="3328908"/>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478A2-B54B-4DEA-9CD2-9F330A3BD489}">
      <dsp:nvSpPr>
        <dsp:cNvPr id="0" name=""/>
        <dsp:cNvSpPr/>
      </dsp:nvSpPr>
      <dsp:spPr>
        <a:xfrm>
          <a:off x="4878060" y="3328908"/>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8A8E6B-C11D-49E4-A5E0-167E94E04A1C}">
      <dsp:nvSpPr>
        <dsp:cNvPr id="0" name=""/>
        <dsp:cNvSpPr/>
      </dsp:nvSpPr>
      <dsp:spPr>
        <a:xfrm>
          <a:off x="5586357" y="3328908"/>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34C911-60C0-4742-A2D0-116DB09C8BA6}">
      <dsp:nvSpPr>
        <dsp:cNvPr id="0" name=""/>
        <dsp:cNvSpPr/>
      </dsp:nvSpPr>
      <dsp:spPr>
        <a:xfrm>
          <a:off x="6294094" y="3328908"/>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1CDAD-43DB-4FB1-88D0-C3AB6D3F8BB5}">
      <dsp:nvSpPr>
        <dsp:cNvPr id="0" name=""/>
        <dsp:cNvSpPr/>
      </dsp:nvSpPr>
      <dsp:spPr>
        <a:xfrm>
          <a:off x="7002390" y="3328908"/>
          <a:ext cx="1178256" cy="932459"/>
        </a:xfrm>
        <a:prstGeom prst="chevron">
          <a:avLst>
            <a:gd name="adj" fmla="val 7061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535A80-2333-494A-91D3-732410642574}">
      <dsp:nvSpPr>
        <dsp:cNvPr id="0" name=""/>
        <dsp:cNvSpPr/>
      </dsp:nvSpPr>
      <dsp:spPr>
        <a:xfrm>
          <a:off x="314222" y="3422154"/>
          <a:ext cx="9980877" cy="745967"/>
        </a:xfrm>
        <a:prstGeom prst="rect">
          <a:avLst/>
        </a:prstGeom>
        <a:solidFill>
          <a:schemeClr val="accent1">
            <a:lumMod val="40000"/>
            <a:lumOff val="6000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l" defTabSz="977900">
            <a:lnSpc>
              <a:spcPct val="90000"/>
            </a:lnSpc>
            <a:spcBef>
              <a:spcPct val="0"/>
            </a:spcBef>
            <a:spcAft>
              <a:spcPct val="35000"/>
            </a:spcAft>
            <a:buNone/>
          </a:pPr>
          <a:r>
            <a:rPr lang="en-GB" sz="2200" kern="1200" dirty="0"/>
            <a:t>Galaxy2Galaxy – aimed at producing generative models for astronomical images.</a:t>
          </a:r>
        </a:p>
      </dsp:txBody>
      <dsp:txXfrm>
        <a:off x="314222" y="3422154"/>
        <a:ext cx="9980877" cy="745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A8084-2923-45A7-84C3-28BAB9D66B36}">
      <dsp:nvSpPr>
        <dsp:cNvPr id="0" name=""/>
        <dsp:cNvSpPr/>
      </dsp:nvSpPr>
      <dsp:spPr>
        <a:xfrm>
          <a:off x="0" y="633190"/>
          <a:ext cx="7809274" cy="944566"/>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mj-lt"/>
            </a:rPr>
            <a:t>The expert rated 113 generated galaxy images out of 128 as real, representing 88.3% success.</a:t>
          </a:r>
          <a:endParaRPr lang="en-GB" sz="2000" kern="1200" dirty="0">
            <a:solidFill>
              <a:schemeClr val="tx1"/>
            </a:solidFill>
            <a:latin typeface="+mj-lt"/>
          </a:endParaRPr>
        </a:p>
      </dsp:txBody>
      <dsp:txXfrm>
        <a:off x="46110" y="679300"/>
        <a:ext cx="7717054" cy="852346"/>
      </dsp:txXfrm>
    </dsp:sp>
    <dsp:sp modelId="{7B916EA3-0CE5-4A62-A583-E770E380FF0D}">
      <dsp:nvSpPr>
        <dsp:cNvPr id="0" name=""/>
        <dsp:cNvSpPr/>
      </dsp:nvSpPr>
      <dsp:spPr>
        <a:xfrm>
          <a:off x="0" y="1784892"/>
          <a:ext cx="7809274"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944" tIns="81280" rIns="455168" bIns="81280" numCol="1" spcCol="1270" anchor="t" anchorCtr="0">
          <a:noAutofit/>
        </a:bodyPr>
        <a:lstStyle/>
        <a:p>
          <a:pPr marL="285750" lvl="1" indent="-285750" algn="l" defTabSz="2222500">
            <a:lnSpc>
              <a:spcPct val="90000"/>
            </a:lnSpc>
            <a:spcBef>
              <a:spcPct val="0"/>
            </a:spcBef>
            <a:spcAft>
              <a:spcPct val="20000"/>
            </a:spcAft>
            <a:buChar char="•"/>
          </a:pPr>
          <a:endParaRPr lang="en-GB" sz="5000" kern="1200" dirty="0"/>
        </a:p>
      </dsp:txBody>
      <dsp:txXfrm>
        <a:off x="0" y="1784892"/>
        <a:ext cx="7809274" cy="1059840"/>
      </dsp:txXfrm>
    </dsp:sp>
    <dsp:sp modelId="{BA6D43E1-7753-4F5F-9B29-B982D1AF8DC3}">
      <dsp:nvSpPr>
        <dsp:cNvPr id="0" name=""/>
        <dsp:cNvSpPr/>
      </dsp:nvSpPr>
      <dsp:spPr>
        <a:xfrm>
          <a:off x="0" y="2711383"/>
          <a:ext cx="7809274" cy="862306"/>
        </a:xfrm>
        <a:prstGeom prst="roundRect">
          <a:avLst/>
        </a:prstGeom>
        <a:gradFill rotWithShape="0">
          <a:gsLst>
            <a:gs pos="0">
              <a:schemeClr val="accent2">
                <a:hueOff val="1984493"/>
                <a:satOff val="-54594"/>
                <a:lumOff val="11764"/>
                <a:alphaOff val="0"/>
                <a:tint val="98000"/>
                <a:lumMod val="110000"/>
              </a:schemeClr>
            </a:gs>
            <a:gs pos="84000">
              <a:schemeClr val="accent2">
                <a:hueOff val="1984493"/>
                <a:satOff val="-54594"/>
                <a:lumOff val="117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u="none" kern="1200" dirty="0">
              <a:solidFill>
                <a:schemeClr val="tx1"/>
              </a:solidFill>
              <a:uFillTx/>
              <a:latin typeface="+mj-lt"/>
            </a:rPr>
            <a:t>The smoothness mean values for real and generated images were 0.4466 and 0.5180 respectively, estimated as the same based on hypothesis test.</a:t>
          </a:r>
          <a:endParaRPr lang="en-GB" sz="2000" kern="1200" dirty="0">
            <a:solidFill>
              <a:schemeClr val="tx1"/>
            </a:solidFill>
            <a:latin typeface="+mj-lt"/>
          </a:endParaRPr>
        </a:p>
      </dsp:txBody>
      <dsp:txXfrm>
        <a:off x="42094" y="2753477"/>
        <a:ext cx="7725086" cy="778118"/>
      </dsp:txXfrm>
    </dsp:sp>
    <dsp:sp modelId="{2C25ED1E-D5BB-47E5-9B9E-46004838ED87}">
      <dsp:nvSpPr>
        <dsp:cNvPr id="0" name=""/>
        <dsp:cNvSpPr/>
      </dsp:nvSpPr>
      <dsp:spPr>
        <a:xfrm>
          <a:off x="0" y="3707038"/>
          <a:ext cx="7809274"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944" tIns="81280" rIns="455168" bIns="81280" numCol="1" spcCol="1270" anchor="t" anchorCtr="0">
          <a:noAutofit/>
        </a:bodyPr>
        <a:lstStyle/>
        <a:p>
          <a:pPr marL="285750" lvl="1" indent="-285750" algn="l" defTabSz="2222500">
            <a:lnSpc>
              <a:spcPct val="90000"/>
            </a:lnSpc>
            <a:spcBef>
              <a:spcPct val="0"/>
            </a:spcBef>
            <a:spcAft>
              <a:spcPct val="20000"/>
            </a:spcAft>
            <a:buChar char="•"/>
          </a:pPr>
          <a:endParaRPr lang="en-GB" sz="5000" kern="1200" dirty="0"/>
        </a:p>
      </dsp:txBody>
      <dsp:txXfrm>
        <a:off x="0" y="3707038"/>
        <a:ext cx="7809274" cy="1059840"/>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053D8-05C7-4F10-AE5D-A6FB1808EF57}" type="datetimeFigureOut">
              <a:rPr lang="en-GB" smtClean="0"/>
              <a:t>03/09/2022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C2265-96E7-47C7-9BF9-812EC6F50822}" type="slidenum">
              <a:rPr lang="en-GB" smtClean="0"/>
              <a:t>‹#›</a:t>
            </a:fld>
            <a:endParaRPr lang="en-GB"/>
          </a:p>
        </p:txBody>
      </p:sp>
    </p:spTree>
    <p:extLst>
      <p:ext uri="{BB962C8B-B14F-4D97-AF65-F5344CB8AC3E}">
        <p14:creationId xmlns:p14="http://schemas.microsoft.com/office/powerpoint/2010/main" val="187506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Hello and welcome to my presentation: CREATING ARTIFICIAL GALAXIES USING GENERATIVE ADVERSARIAL NETWORKs (GANs).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My name is Ahmed Lawal.</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a:t>
            </a:fld>
            <a:endParaRPr lang="en-GB"/>
          </a:p>
        </p:txBody>
      </p:sp>
    </p:spTree>
    <p:extLst>
      <p:ext uri="{BB962C8B-B14F-4D97-AF65-F5344CB8AC3E}">
        <p14:creationId xmlns:p14="http://schemas.microsoft.com/office/powerpoint/2010/main" val="3349594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Artificial images of galaxies were created using DCGAN. Here we show samples of generated images, the loss function graph, and a table describing how the minimax game of the Generator and the Discriminator losses played out on selected epochs.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generator loss started at 2.24 while the Discriminator loss began lower at 0.73. This is not surprising as the generator would initially fail at fooling the discriminator before it learns to produce plausible galaxy images.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On epoch 9 for example, the generator successfully fooled the discriminator. Epoch 10 shows that the discriminator has quickly learnt from its error in the previous epoch and did better at classifying the images correctly. The same minimax game and improvement can be seen in epochs 97 &amp; 98, 127 &amp;128 until the discriminator fails to distinguish between real and fake images.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In a variety of problem domains, GANs have shown to be remarkably adept at producing high-quality synthetic images. Instead of being trained directly, the generator models are trained by a second model – the discriminator. As a result, the generator model lacks any objective function or objective measure. This makes it challenging to compare the effectiveness of various models. To measure the quality of data generated by our GAN model, we got a professional expert to judge whether the galaxies in the sample of two batches were real or fake. </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Batch 1 = 52/64   ; Batch 2 = 61/64</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10</a:t>
            </a:fld>
            <a:endParaRPr lang="en-GB"/>
          </a:p>
        </p:txBody>
      </p:sp>
    </p:spTree>
    <p:extLst>
      <p:ext uri="{BB962C8B-B14F-4D97-AF65-F5344CB8AC3E}">
        <p14:creationId xmlns:p14="http://schemas.microsoft.com/office/powerpoint/2010/main" val="170970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this research, The Gini Index and Smoothness were used as quantitative evaluation metrics.</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Gini index is a widely used economic metric that measures how equally distributed the wealth of a country/region is. For our research, the Gini Index calculates at pixel level the likelihood that a given variable will be incorrectly classified when it is randomly selected.</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Gini index ranges from 0 to 1.</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Where 0 indicates that all elements belong to a single class,</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and 1 indicates that the elements are spread randomly across the classes.</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basis for our use of Gini stems from its capacity to gauge the homogeneity of the pixels within a space to assess the quality of created galaxy images.</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Gini Index for each real and artificial galaxy image in the sample batch of 64 was evaluated and represented in the histogram.</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GI of real galaxy images was distributed between 0.4 and 0.72</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GI of artificial galaxy images was distributed btw 0.3 and 0.6</a:t>
            </a:r>
          </a:p>
          <a:p>
            <a:pPr marL="408305">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therefore, performed a hypothesis test on the significant difference btw the GI of the real and artificial galaxies.</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11</a:t>
            </a:fld>
            <a:endParaRPr lang="en-GB"/>
          </a:p>
        </p:txBody>
      </p:sp>
    </p:spTree>
    <p:extLst>
      <p:ext uri="{BB962C8B-B14F-4D97-AF65-F5344CB8AC3E}">
        <p14:creationId xmlns:p14="http://schemas.microsoft.com/office/powerpoint/2010/main" val="1124076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From the Gini mean value of real and artificial galaxies, we got a p-value of 3.905e</a:t>
            </a:r>
            <a:r>
              <a:rPr lang="en-GB" sz="1800" dirty="0">
                <a:effectLst/>
                <a:latin typeface="Calibri" panose="020F0502020204030204" pitchFamily="34" charset="0"/>
                <a:ea typeface="Calibri" panose="020F0502020204030204" pitchFamily="34" charset="0"/>
                <a:cs typeface="Calibri" panose="020F0502020204030204" pitchFamily="34" charset="0"/>
              </a:rPr>
              <a:t>⁻18</a:t>
            </a:r>
            <a:r>
              <a:rPr lang="en-GB" sz="1800" dirty="0">
                <a:effectLst/>
                <a:latin typeface="Calibri" panose="020F0502020204030204" pitchFamily="34" charset="0"/>
                <a:ea typeface="Calibri" panose="020F0502020204030204" pitchFamily="34" charset="0"/>
                <a:cs typeface="Times New Roman" panose="02020603050405020304" pitchFamily="18" charset="0"/>
              </a:rPr>
              <a:t>. As this is &lt; 0.05, we reject the null hypothesis.</a:t>
            </a:r>
          </a:p>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sufficient evidence to conclude that the Gini mean value of real galaxies is not equal to that of artificial galaxies.</a:t>
            </a:r>
          </a:p>
          <a:p>
            <a:pPr marL="408305">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Since we rejected the null hypothesis, it means that we have not quite faked the images that the computer will be able to recognize the fake images.</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12</a:t>
            </a:fld>
            <a:endParaRPr lang="en-GB"/>
          </a:p>
        </p:txBody>
      </p:sp>
    </p:spTree>
    <p:extLst>
      <p:ext uri="{BB962C8B-B14F-4D97-AF65-F5344CB8AC3E}">
        <p14:creationId xmlns:p14="http://schemas.microsoft.com/office/powerpoint/2010/main" val="1995631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smoothness or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clumpiness</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the ratio of the amount of light contained in high-frequency structures to the total amount of light in the galaxy. </a:t>
            </a:r>
          </a:p>
          <a:p>
            <a:pPr marL="408305">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Smoothness of each real and artificial galaxy image in the sample batch of 64 was evaluated and represented in the histogram.</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smoothness of real and artificial galaxies was in the same distribution from 0 to 1 as revealed in the Histogram. We, therefore, perform a hypothesis test to compare their smoothness.</a:t>
            </a:r>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13</a:t>
            </a:fld>
            <a:endParaRPr lang="en-GB"/>
          </a:p>
        </p:txBody>
      </p:sp>
    </p:spTree>
    <p:extLst>
      <p:ext uri="{BB962C8B-B14F-4D97-AF65-F5344CB8AC3E}">
        <p14:creationId xmlns:p14="http://schemas.microsoft.com/office/powerpoint/2010/main" val="3598436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8305">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From the smoothness mean value of real and artificial galaxies, we got a p-value of 0.0638, which is &gt; 0.05, therefore we accept the null hypothesis.</a:t>
            </a:r>
          </a:p>
          <a:p>
            <a:pPr marL="408305">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means that the artificial galaxy images have the same smoothness as the real images.</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14</a:t>
            </a:fld>
            <a:endParaRPr lang="en-GB"/>
          </a:p>
        </p:txBody>
      </p:sp>
    </p:spTree>
    <p:extLst>
      <p:ext uri="{BB962C8B-B14F-4D97-AF65-F5344CB8AC3E}">
        <p14:creationId xmlns:p14="http://schemas.microsoft.com/office/powerpoint/2010/main" val="149022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work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Coccomini</a:t>
            </a:r>
            <a:r>
              <a:rPr lang="en-GB" sz="1800" dirty="0">
                <a:effectLst/>
                <a:latin typeface="Calibri" panose="020F0502020204030204" pitchFamily="34" charset="0"/>
                <a:ea typeface="Calibri" panose="020F0502020204030204" pitchFamily="34" charset="0"/>
                <a:cs typeface="Times New Roman" panose="02020603050405020304" pitchFamily="18" charset="0"/>
              </a:rPr>
              <a:t> &amp; others produced galaxy images hardly distinguishable from real galaxies, their result was however not quantified. The result of our qualitative evaluation yielded 88.3% success in terms of real images therefore there is no parallel measure to compare our work with the past work done. Also, their work trained the network for 3 days while we trained for 7 hours. We also used GINI and Smoothness as quantitative metrics. These have not been used in previous works; hence our work has taken steps ahead at quantifying results. </a:t>
            </a:r>
            <a:r>
              <a:rPr lang="en-US" sz="1800" dirty="0">
                <a:effectLst/>
                <a:latin typeface="Times New Roman" panose="02020603050405020304" pitchFamily="18" charset="0"/>
                <a:ea typeface="Arial Unicode MS"/>
              </a:rPr>
              <a:t>Given more time, we would like to improve the quality and speed of our GAN model using Free </a:t>
            </a:r>
            <a:r>
              <a:rPr lang="en-US" sz="1800" dirty="0" err="1">
                <a:effectLst/>
                <a:latin typeface="Times New Roman" panose="02020603050405020304" pitchFamily="18" charset="0"/>
                <a:ea typeface="Arial Unicode MS"/>
              </a:rPr>
              <a:t>AdverSarial</a:t>
            </a:r>
            <a:r>
              <a:rPr lang="en-US" sz="1800" dirty="0">
                <a:effectLst/>
                <a:latin typeface="Times New Roman" panose="02020603050405020304" pitchFamily="18" charset="0"/>
                <a:ea typeface="Arial Unicode MS"/>
              </a:rPr>
              <a:t> Training, </a:t>
            </a:r>
            <a:r>
              <a:rPr lang="en-US" sz="1800" dirty="0" err="1">
                <a:effectLst/>
                <a:latin typeface="Times New Roman" panose="02020603050405020304" pitchFamily="18" charset="0"/>
                <a:ea typeface="Arial Unicode MS"/>
              </a:rPr>
              <a:t>FastGAN</a:t>
            </a:r>
            <a:r>
              <a:rPr lang="en-US" sz="1800" dirty="0">
                <a:effectLst/>
                <a:latin typeface="Times New Roman" panose="02020603050405020304" pitchFamily="18" charset="0"/>
                <a:ea typeface="Arial Unicode MS"/>
              </a:rPr>
              <a:t>, an efficient algorithm capable of achieving better image generation quality in less training time. In the future, we would implement this research with galaxy images in their original fit format – because unlike jpeg/</a:t>
            </a:r>
            <a:r>
              <a:rPr lang="en-US" sz="1800" dirty="0" err="1">
                <a:effectLst/>
                <a:latin typeface="Times New Roman" panose="02020603050405020304" pitchFamily="18" charset="0"/>
                <a:ea typeface="Arial Unicode MS"/>
              </a:rPr>
              <a:t>png</a:t>
            </a:r>
            <a:r>
              <a:rPr lang="en-US" sz="1800" dirty="0">
                <a:effectLst/>
                <a:latin typeface="Times New Roman" panose="02020603050405020304" pitchFamily="18" charset="0"/>
                <a:ea typeface="Arial Unicode MS"/>
              </a:rPr>
              <a:t>, fits images are lossless. Also, Galaxy2Galaxy, a library of datasets, utilities, and models would be used to produce generative models for astronomical images. (Lanusse et al., 2021). </a:t>
            </a:r>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15</a:t>
            </a:fld>
            <a:endParaRPr lang="en-GB"/>
          </a:p>
        </p:txBody>
      </p:sp>
    </p:spTree>
    <p:extLst>
      <p:ext uri="{BB962C8B-B14F-4D97-AF65-F5344CB8AC3E}">
        <p14:creationId xmlns:p14="http://schemas.microsoft.com/office/powerpoint/2010/main" val="3018646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expert judged 113 out of 128 artificial galaxy images as real, representing 88.3% success.</a:t>
            </a: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Evaluation with Gini Index revealed via hypothesis test that the Gini mean value of real images was not the same as the Gini mean value of artificial galaxies.</a:t>
            </a:r>
          </a:p>
          <a:p>
            <a:pPr marL="342900" lvl="0" indent="-342900">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Evaluation with smoothness showed via hypothesis test that the smoothness mean values of real and artificial galaxies were the same. </a:t>
            </a:r>
          </a:p>
          <a:p>
            <a:pPr marL="342900" marR="0" lvl="0" indent="-342900" algn="l" defTabSz="9144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150 epochs, close to 80% of real scores achieved were above 0.9, while about 80% of fake scores were below 0.2. </a:t>
            </a:r>
          </a:p>
          <a:p>
            <a:pPr marL="342900" marR="0" lvl="0" indent="-342900" algn="l" defTabSz="9144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conclusion, I created a GAN to fake galaxy images and fooled the expert.</a:t>
            </a:r>
          </a:p>
          <a:p>
            <a:pPr marL="342900" lvl="0" indent="-342900">
              <a:lnSpc>
                <a:spcPct val="107000"/>
              </a:lnSpc>
              <a:spcAft>
                <a:spcPts val="800"/>
              </a:spcAft>
              <a:buFont typeface="Calibri" panose="020F0502020204030204" pitchFamily="34" charset="0"/>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16</a:t>
            </a:fld>
            <a:endParaRPr lang="en-GB"/>
          </a:p>
        </p:txBody>
      </p:sp>
    </p:spTree>
    <p:extLst>
      <p:ext uri="{BB962C8B-B14F-4D97-AF65-F5344CB8AC3E}">
        <p14:creationId xmlns:p14="http://schemas.microsoft.com/office/powerpoint/2010/main" val="24016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17</a:t>
            </a:fld>
            <a:endParaRPr lang="en-GB"/>
          </a:p>
        </p:txBody>
      </p:sp>
    </p:spTree>
    <p:extLst>
      <p:ext uri="{BB962C8B-B14F-4D97-AF65-F5344CB8AC3E}">
        <p14:creationId xmlns:p14="http://schemas.microsoft.com/office/powerpoint/2010/main" val="4228268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18</a:t>
            </a:fld>
            <a:endParaRPr lang="en-GB"/>
          </a:p>
        </p:txBody>
      </p:sp>
    </p:spTree>
    <p:extLst>
      <p:ext uri="{BB962C8B-B14F-4D97-AF65-F5344CB8AC3E}">
        <p14:creationId xmlns:p14="http://schemas.microsoft.com/office/powerpoint/2010/main" val="375146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main question of this research is “Can I create artificial galaxies using GAN to fool an expert?</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To answer this, below is an outline of the presentation: </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We begin with an introduction to Generative adversarial Networks and the domain of its application in this research, then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i’ll</a:t>
            </a:r>
            <a:r>
              <a:rPr lang="en-GB" sz="1800" dirty="0">
                <a:effectLst/>
                <a:latin typeface="Calibri" panose="020F0502020204030204" pitchFamily="34" charset="0"/>
                <a:ea typeface="Calibri" panose="020F0502020204030204" pitchFamily="34" charset="0"/>
                <a:cs typeface="Times New Roman" panose="02020603050405020304" pitchFamily="18" charset="0"/>
              </a:rPr>
              <a:t> give a background to the study and some related work.</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Next,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i’ll</a:t>
            </a:r>
            <a:r>
              <a:rPr lang="en-GB" sz="1800" dirty="0">
                <a:effectLst/>
                <a:latin typeface="Calibri" panose="020F0502020204030204" pitchFamily="34" charset="0"/>
                <a:ea typeface="Calibri" panose="020F0502020204030204" pitchFamily="34" charset="0"/>
                <a:cs typeface="Times New Roman" panose="02020603050405020304" pitchFamily="18" charset="0"/>
              </a:rPr>
              <a:t> briefly describe the data used for the project.</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will be followed by the methodology adopted for the research.</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experimental results and evaluation methods will be described next.</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will be followed by a benchmark of the results.</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To wrap up the presentation, I’ll highlight the key achievements of the research.</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2</a:t>
            </a:fld>
            <a:endParaRPr lang="en-GB"/>
          </a:p>
        </p:txBody>
      </p:sp>
    </p:spTree>
    <p:extLst>
      <p:ext uri="{BB962C8B-B14F-4D97-AF65-F5344CB8AC3E}">
        <p14:creationId xmlns:p14="http://schemas.microsoft.com/office/powerpoint/2010/main" val="28283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Generative adversarial network (GANs) is a new breed of artificial intelligence technology introduced by Ian Goodfellow in 2014 for creating fake media that looks real. This was popularly known as deepfake.</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GANs are an approach to generative models that use neural networks to produce synthetic data via a game of two adversaries: The Generator and the Discriminator. </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goal of the generator is to create new and plausible samples that are convincing enough to fool the discriminator.</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discriminator on the other hand takes a sample from the domain as input and predicts a binary class target of real or fake.</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generator and the discriminator motivate each other to improve in their capabilities as training continues until a point where the generator produces realistic images, and the discriminator fails at distinguishing fake from real ones.</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research was motivated by astronomers’ need to test algorithms that measure the parameters of galaxies. The study and classification of galaxies in parametric research can be challenging and computationally intensive, hence a set of artificial galaxies become necessary.</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3</a:t>
            </a:fld>
            <a:endParaRPr lang="en-GB"/>
          </a:p>
        </p:txBody>
      </p:sp>
    </p:spTree>
    <p:extLst>
      <p:ext uri="{BB962C8B-B14F-4D97-AF65-F5344CB8AC3E}">
        <p14:creationId xmlns:p14="http://schemas.microsoft.com/office/powerpoint/2010/main" val="319114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Deepfake, a combination of deep learning and fake uses GANs to produce artificial but plausible media. From photoshop to TikTok, digital media has exploded in the 21</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GB" sz="1800" dirty="0">
                <a:effectLst/>
                <a:latin typeface="Calibri" panose="020F0502020204030204" pitchFamily="34" charset="0"/>
                <a:ea typeface="Calibri" panose="020F0502020204030204" pitchFamily="34" charset="0"/>
                <a:cs typeface="Times New Roman" panose="02020603050405020304" pitchFamily="18" charset="0"/>
              </a:rPr>
              <a:t> century developing into several open source deep fake algorithms and resulting in an increasing number of synthesised media. Using a large dataset of real images in a GAN training, the goal of the generator is to create images G(z) that are like the real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images,x</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Then the Discriminator, D is expected to identify the images as either G(z)(Generated) or (x)(real).</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generator is trained to minimize the function Log(1- D (G(z))).</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teaches the generator to create images that the discriminator cannot tell are fake.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 Discriminator’s prediction of G(z) is as close to 1 as possible.</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discriminator is trained to maximize the function Log (D(x) + Log (1 – D(G(z))), maximizing the likelihood of correctly identifying real samples (D(x)) while also accurately identifying the generated samples (D(G(z))).</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4</a:t>
            </a:fld>
            <a:endParaRPr lang="en-GB"/>
          </a:p>
        </p:txBody>
      </p:sp>
    </p:spTree>
    <p:extLst>
      <p:ext uri="{BB962C8B-B14F-4D97-AF65-F5344CB8AC3E}">
        <p14:creationId xmlns:p14="http://schemas.microsoft.com/office/powerpoint/2010/main" val="207562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work on generative models has been done on natural media from everyday life settings. According to Kidd &amp; Rees, 2022, in May 2019 the Dali Museum in Florida made an interactive deepfake creation of the late artist, Salvador Dali. Over 6,000 frames of videos from archival footage were used to bring Salvador to life and welcome visitors.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According to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Gelgel</a:t>
            </a:r>
            <a:r>
              <a:rPr lang="en-GB" sz="1800" dirty="0">
                <a:effectLst/>
                <a:latin typeface="Calibri" panose="020F0502020204030204" pitchFamily="34" charset="0"/>
                <a:ea typeface="Calibri" panose="020F0502020204030204" pitchFamily="34" charset="0"/>
                <a:cs typeface="Times New Roman" panose="02020603050405020304" pitchFamily="18" charset="0"/>
              </a:rPr>
              <a:t>, 2020, MBM Cable channel in South Korea duplicated one of its news anchors using GANs, allowing for continuous news transmission for 24 hours.</a:t>
            </a:r>
          </a:p>
          <a:p>
            <a:pPr marL="457200">
              <a:lnSpc>
                <a:spcPct val="107000"/>
              </a:lnSpc>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Coccomini</a:t>
            </a:r>
            <a:r>
              <a:rPr lang="en-GB" sz="1800" dirty="0">
                <a:effectLst/>
                <a:latin typeface="Calibri" panose="020F0502020204030204" pitchFamily="34" charset="0"/>
                <a:ea typeface="Calibri" panose="020F0502020204030204" pitchFamily="34" charset="0"/>
                <a:cs typeface="Times New Roman" panose="02020603050405020304" pitchFamily="18" charset="0"/>
              </a:rPr>
              <a:t> &amp; others, 2021 </a:t>
            </a:r>
            <a:r>
              <a:rPr lang="en-GB" sz="1800">
                <a:effectLst/>
                <a:latin typeface="Calibri" panose="020F0502020204030204" pitchFamily="34" charset="0"/>
                <a:ea typeface="Calibri" panose="020F0502020204030204" pitchFamily="34" charset="0"/>
                <a:cs typeface="Times New Roman" panose="02020603050405020304" pitchFamily="18" charset="0"/>
              </a:rPr>
              <a:t>used 61,600 </a:t>
            </a:r>
            <a:r>
              <a:rPr lang="en-GB" sz="1800" dirty="0">
                <a:effectLst/>
                <a:latin typeface="Calibri" panose="020F0502020204030204" pitchFamily="34" charset="0"/>
                <a:ea typeface="Calibri" panose="020F0502020204030204" pitchFamily="34" charset="0"/>
                <a:cs typeface="Times New Roman" panose="02020603050405020304" pitchFamily="18" charset="0"/>
              </a:rPr>
              <a:t>images from Galaxy Zoo dataset, trained for 3 days to generate synthetic images applying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LightweightGAN</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Their model was implemented with a batch size of 3, using Adam optimizer and a learning rate of 0.0002. Their experiment produced images hardly distinguishable from the original ones. </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Like the work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Coccomini</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others, our research trained 50,000 galaxy images from the Galaxy Zoo 2 dataset using Adam optimizer and a learning rate of 2e</a:t>
            </a:r>
            <a:r>
              <a:rPr lang="en-GB" sz="1800" dirty="0">
                <a:effectLst/>
                <a:latin typeface="Calibri" panose="020F0502020204030204" pitchFamily="34" charset="0"/>
                <a:ea typeface="Calibri" panose="020F0502020204030204" pitchFamily="34" charset="0"/>
                <a:cs typeface="Calibri" panose="020F0502020204030204" pitchFamily="34" charset="0"/>
              </a:rPr>
              <a:t>⁻⁴</a:t>
            </a:r>
            <a:r>
              <a:rPr lang="en-GB" sz="1800" dirty="0">
                <a:effectLst/>
                <a:latin typeface="Calibri" panose="020F0502020204030204" pitchFamily="34" charset="0"/>
                <a:ea typeface="Calibri" panose="020F0502020204030204" pitchFamily="34" charset="0"/>
                <a:cs typeface="Times New Roman" panose="02020603050405020304" pitchFamily="18" charset="0"/>
              </a:rPr>
              <a:t>. However, we implemented our model using Deep Convolutional GAN and a batch size of 64, trained for 7 hours.</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5</a:t>
            </a:fld>
            <a:endParaRPr lang="en-GB"/>
          </a:p>
        </p:txBody>
      </p:sp>
    </p:spTree>
    <p:extLst>
      <p:ext uri="{BB962C8B-B14F-4D97-AF65-F5344CB8AC3E}">
        <p14:creationId xmlns:p14="http://schemas.microsoft.com/office/powerpoint/2010/main" val="420026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dataset for our research consists of 50,000 images of galaxies obtained from Galaxy Zoo 2, a large hub containing millions of galaxies drawn from astronomical surveys captured with telescopes.</a:t>
            </a:r>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6</a:t>
            </a:fld>
            <a:endParaRPr lang="en-GB"/>
          </a:p>
        </p:txBody>
      </p:sp>
    </p:spTree>
    <p:extLst>
      <p:ext uri="{BB962C8B-B14F-4D97-AF65-F5344CB8AC3E}">
        <p14:creationId xmlns:p14="http://schemas.microsoft.com/office/powerpoint/2010/main" val="49161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idea behind GANs is simple, however, there are different variants of GANs used for specialized data synthesis tasks. For this research, we choose Deep convolutional GANs(DCGAN). Our preference for DCGAN was borne out of its architectural limitations which show that they are excellent candidates for unsupervised learning.</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GB" sz="1800" b="1" i="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 vector of random values known as latent tensor is used as Generator’s input and serves as the image’s seed. A latent tensor of shape (128x128x3) will be transformed into an image tensor of shape (64x64x3) by the generator using the Convolutional Transpose2d layer.</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7</a:t>
            </a:fld>
            <a:endParaRPr lang="en-GB"/>
          </a:p>
        </p:txBody>
      </p:sp>
    </p:spTree>
    <p:extLst>
      <p:ext uri="{BB962C8B-B14F-4D97-AF65-F5344CB8AC3E}">
        <p14:creationId xmlns:p14="http://schemas.microsoft.com/office/powerpoint/2010/main" val="273355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As suggested by Radford and others (2015), the DCGAN was implemented using the following architecture:</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An up-sampling with 2-strided transpose convolutional layers was used instead of pooling layers.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For the discriminator,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LeakyReLU</a:t>
            </a:r>
            <a:r>
              <a:rPr lang="en-GB" sz="1800" dirty="0">
                <a:effectLst/>
                <a:latin typeface="Calibri" panose="020F0502020204030204" pitchFamily="34" charset="0"/>
                <a:ea typeface="Calibri" panose="020F0502020204030204" pitchFamily="34" charset="0"/>
                <a:cs typeface="Times New Roman" panose="02020603050405020304" pitchFamily="18" charset="0"/>
              </a:rPr>
              <a:t> was used for the hidden layers and sigmoid for the output layer since the discriminator’s task is a binary classification.</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For the generator, we used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GB" sz="1800" dirty="0">
                <a:effectLst/>
                <a:latin typeface="Calibri" panose="020F0502020204030204" pitchFamily="34" charset="0"/>
                <a:ea typeface="Calibri" panose="020F0502020204030204" pitchFamily="34" charset="0"/>
                <a:cs typeface="Times New Roman" panose="02020603050405020304" pitchFamily="18" charset="0"/>
              </a:rPr>
              <a:t> for the hidden layers and Tanh for the output layer to keep the output image scale between -1 and 1.</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Batch normalisation and Gaussian weight initialization were applied to achieve a mean of zero and a standard deviation of 0.02.</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We implemented Adam optimizer with a learning rate = 0.0002. </a:t>
            </a:r>
            <a:r>
              <a:rPr lang="en-GB" sz="1800" strike="sngStrike" dirty="0">
                <a:effectLst/>
                <a:latin typeface="Calibri" panose="020F0502020204030204" pitchFamily="34" charset="0"/>
                <a:ea typeface="Calibri" panose="020F0502020204030204" pitchFamily="34" charset="0"/>
                <a:cs typeface="Times New Roman" panose="02020603050405020304" pitchFamily="18" charset="0"/>
              </a:rPr>
              <a:t>and betas(0.5, 0.999).</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8</a:t>
            </a:fld>
            <a:endParaRPr lang="en-GB"/>
          </a:p>
        </p:txBody>
      </p:sp>
    </p:spTree>
    <p:extLst>
      <p:ext uri="{BB962C8B-B14F-4D97-AF65-F5344CB8AC3E}">
        <p14:creationId xmlns:p14="http://schemas.microsoft.com/office/powerpoint/2010/main" val="653225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We load the data and divide it into many batches to feed into our model.</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We Initialised our GAN network based on the DCGAN methods.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We executed the training loop for 150 epochs.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We generated some random noise and removed some images from the dataset -&gt; This ensured that created images from the same class do not all look the same.</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generator was then used to produce a vector, X that contains both fake and real; And another vector, Y that contains the correct responses.</a:t>
            </a:r>
          </a:p>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Finally, we updated the discriminator.</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GAN training is alternate such that the generator is trained while holding the discriminator constant and vice versa. This is to ensure that both networks are of similar skills level.</a:t>
            </a:r>
          </a:p>
          <a:p>
            <a:endParaRPr lang="en-GB" dirty="0"/>
          </a:p>
        </p:txBody>
      </p:sp>
      <p:sp>
        <p:nvSpPr>
          <p:cNvPr id="4" name="Slide Number Placeholder 3"/>
          <p:cNvSpPr>
            <a:spLocks noGrp="1"/>
          </p:cNvSpPr>
          <p:nvPr>
            <p:ph type="sldNum" sz="quarter" idx="5"/>
          </p:nvPr>
        </p:nvSpPr>
        <p:spPr/>
        <p:txBody>
          <a:bodyPr/>
          <a:lstStyle/>
          <a:p>
            <a:fld id="{9BCC2265-96E7-47C7-9BF9-812EC6F50822}" type="slidenum">
              <a:rPr lang="en-GB" smtClean="0"/>
              <a:t>9</a:t>
            </a:fld>
            <a:endParaRPr lang="en-GB"/>
          </a:p>
        </p:txBody>
      </p:sp>
    </p:spTree>
    <p:extLst>
      <p:ext uri="{BB962C8B-B14F-4D97-AF65-F5344CB8AC3E}">
        <p14:creationId xmlns:p14="http://schemas.microsoft.com/office/powerpoint/2010/main" val="196889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73">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14059" y="608798"/>
            <a:ext cx="4919855" cy="3000905"/>
          </a:xfrm>
        </p:spPr>
        <p:txBody>
          <a:bodyPr>
            <a:normAutofit/>
          </a:bodyPr>
          <a:lstStyle/>
          <a:p>
            <a:pPr algn="ctr">
              <a:lnSpc>
                <a:spcPct val="90000"/>
              </a:lnSpc>
            </a:pPr>
            <a:r>
              <a:rPr lang="en-US" sz="3700" dirty="0">
                <a:solidFill>
                  <a:srgbClr val="FFFFFF"/>
                </a:solidFill>
              </a:rPr>
              <a:t>CREATING ARTIFICIAL GALAXIES USING GENERATIVE ADVERSARIAL NETWORKS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81872" y="4659086"/>
            <a:ext cx="4476811" cy="1225247"/>
          </a:xfrm>
        </p:spPr>
        <p:txBody>
          <a:bodyPr>
            <a:normAutofit/>
          </a:bodyPr>
          <a:lstStyle/>
          <a:p>
            <a:pPr algn="ctr"/>
            <a:r>
              <a:rPr lang="en-US" sz="1800" b="1" dirty="0">
                <a:solidFill>
                  <a:srgbClr val="FFFFFF">
                    <a:alpha val="75000"/>
                  </a:srgbClr>
                </a:solidFill>
                <a:latin typeface="+mj-lt"/>
              </a:rPr>
              <a:t>By: </a:t>
            </a:r>
            <a:r>
              <a:rPr lang="en-US" sz="1800" b="1" dirty="0" err="1">
                <a:solidFill>
                  <a:srgbClr val="FFFFFF">
                    <a:alpha val="75000"/>
                  </a:srgbClr>
                </a:solidFill>
                <a:latin typeface="+mj-lt"/>
              </a:rPr>
              <a:t>ahmed</a:t>
            </a:r>
            <a:r>
              <a:rPr lang="en-US" sz="1800" b="1" dirty="0">
                <a:solidFill>
                  <a:srgbClr val="FFFFFF">
                    <a:alpha val="75000"/>
                  </a:srgbClr>
                </a:solidFill>
                <a:latin typeface="+mj-lt"/>
              </a:rPr>
              <a:t> </a:t>
            </a:r>
            <a:r>
              <a:rPr lang="en-US" sz="1800" b="1" dirty="0" err="1">
                <a:solidFill>
                  <a:srgbClr val="FFFFFF">
                    <a:alpha val="75000"/>
                  </a:srgbClr>
                </a:solidFill>
                <a:latin typeface="+mj-lt"/>
              </a:rPr>
              <a:t>lawal</a:t>
            </a:r>
            <a:endParaRPr lang="en-US" sz="1800" b="1" dirty="0">
              <a:solidFill>
                <a:srgbClr val="FFFFFF">
                  <a:alpha val="75000"/>
                </a:srgbClr>
              </a:solidFill>
              <a:latin typeface="+mj-lt"/>
            </a:endParaRPr>
          </a:p>
          <a:p>
            <a:pPr algn="ctr"/>
            <a:r>
              <a:rPr lang="en-US" sz="1800" b="1" dirty="0">
                <a:solidFill>
                  <a:srgbClr val="FFFFFF">
                    <a:alpha val="75000"/>
                  </a:srgbClr>
                </a:solidFill>
                <a:latin typeface="+mj-lt"/>
              </a:rPr>
              <a:t>Supervisor: dr. </a:t>
            </a:r>
            <a:r>
              <a:rPr lang="en-US" sz="1800" b="1" dirty="0" err="1">
                <a:solidFill>
                  <a:srgbClr val="FFFFFF">
                    <a:alpha val="75000"/>
                  </a:srgbClr>
                </a:solidFill>
                <a:latin typeface="+mj-lt"/>
              </a:rPr>
              <a:t>kevin</a:t>
            </a:r>
            <a:r>
              <a:rPr lang="en-US" sz="1800" b="1" dirty="0">
                <a:solidFill>
                  <a:srgbClr val="FFFFFF">
                    <a:alpha val="75000"/>
                  </a:srgbClr>
                </a:solidFill>
                <a:latin typeface="+mj-lt"/>
              </a:rPr>
              <a:t> </a:t>
            </a:r>
            <a:r>
              <a:rPr lang="en-US" sz="1800" b="1" dirty="0" err="1">
                <a:solidFill>
                  <a:srgbClr val="FFFFFF">
                    <a:alpha val="75000"/>
                  </a:srgbClr>
                </a:solidFill>
                <a:latin typeface="+mj-lt"/>
              </a:rPr>
              <a:t>pimbblet</a:t>
            </a:r>
            <a:endParaRPr lang="en-US" sz="1800" b="1" dirty="0">
              <a:solidFill>
                <a:srgbClr val="FFFFFF">
                  <a:alpha val="75000"/>
                </a:srgbClr>
              </a:solidFill>
              <a:latin typeface="+mj-lt"/>
            </a:endParaRPr>
          </a:p>
        </p:txBody>
      </p:sp>
      <p:pic>
        <p:nvPicPr>
          <p:cNvPr id="5" name="Graphic 4" descr="Telescope with planets">
            <a:extLst>
              <a:ext uri="{FF2B5EF4-FFF2-40B4-BE49-F238E27FC236}">
                <a16:creationId xmlns:a16="http://schemas.microsoft.com/office/drawing/2014/main" id="{D69344F3-2C5C-D679-66D4-13A6BA129B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999" y="782722"/>
            <a:ext cx="5433917" cy="5433917"/>
          </a:xfrm>
          <a:prstGeom prst="rect">
            <a:avLst/>
          </a:prstGeom>
        </p:spPr>
      </p:pic>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8A057-AA5C-49D3-C738-4A20F25C0E82}"/>
              </a:ext>
            </a:extLst>
          </p:cNvPr>
          <p:cNvSpPr>
            <a:spLocks noGrp="1"/>
          </p:cNvSpPr>
          <p:nvPr>
            <p:ph type="title"/>
          </p:nvPr>
        </p:nvSpPr>
        <p:spPr>
          <a:xfrm>
            <a:off x="581192" y="702156"/>
            <a:ext cx="3475915" cy="1234594"/>
          </a:xfrm>
        </p:spPr>
        <p:txBody>
          <a:bodyPr>
            <a:normAutofit/>
          </a:bodyPr>
          <a:lstStyle/>
          <a:p>
            <a:r>
              <a:rPr lang="en-GB">
                <a:solidFill>
                  <a:schemeClr val="tx2"/>
                </a:solidFill>
              </a:rPr>
              <a:t>Results</a:t>
            </a:r>
            <a:endParaRPr lang="en-GB" dirty="0">
              <a:solidFill>
                <a:schemeClr val="tx2"/>
              </a:solidFill>
            </a:endParaRPr>
          </a:p>
        </p:txBody>
      </p:sp>
      <p:sp>
        <p:nvSpPr>
          <p:cNvPr id="43" name="Rectangle 42">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46">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A3F8AF47-A6C2-CF36-EFB2-FA699F069B9C}"/>
              </a:ext>
            </a:extLst>
          </p:cNvPr>
          <p:cNvSpPr>
            <a:spLocks noGrp="1"/>
          </p:cNvSpPr>
          <p:nvPr>
            <p:ph idx="1"/>
          </p:nvPr>
        </p:nvSpPr>
        <p:spPr>
          <a:xfrm>
            <a:off x="581192" y="2180496"/>
            <a:ext cx="3475915" cy="3678303"/>
          </a:xfrm>
        </p:spPr>
        <p:txBody>
          <a:bodyPr>
            <a:normAutofit/>
          </a:bodyPr>
          <a:lstStyle/>
          <a:p>
            <a:r>
              <a:rPr lang="en-US">
                <a:effectLst/>
                <a:latin typeface="+mj-lt"/>
                <a:ea typeface="Arial Unicode MS"/>
              </a:rPr>
              <a:t>The generator loss began at 2.24 while the discriminator loss started very low, at 0.73.</a:t>
            </a:r>
          </a:p>
          <a:p>
            <a:r>
              <a:rPr lang="en-US">
                <a:latin typeface="+mj-lt"/>
                <a:ea typeface="Arial Unicode MS"/>
              </a:rPr>
              <a:t>T</a:t>
            </a:r>
            <a:r>
              <a:rPr lang="en-US">
                <a:effectLst/>
                <a:latin typeface="+mj-lt"/>
                <a:ea typeface="Arial Unicode MS"/>
              </a:rPr>
              <a:t>he minimax game continues until the discriminator fails to distinguish between real and fake images.</a:t>
            </a:r>
            <a:endParaRPr lang="en-US" dirty="0">
              <a:latin typeface="+mj-lt"/>
            </a:endParaRPr>
          </a:p>
        </p:txBody>
      </p:sp>
      <p:sp>
        <p:nvSpPr>
          <p:cNvPr id="56" name="Rectangle 48">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61F91E4-1405-34E5-3917-7954486856F6}"/>
              </a:ext>
            </a:extLst>
          </p:cNvPr>
          <p:cNvPicPr>
            <a:picLocks noChangeAspect="1"/>
          </p:cNvPicPr>
          <p:nvPr/>
        </p:nvPicPr>
        <p:blipFill>
          <a:blip r:embed="rId3"/>
          <a:stretch>
            <a:fillRect/>
          </a:stretch>
        </p:blipFill>
        <p:spPr>
          <a:xfrm>
            <a:off x="4419047" y="1061580"/>
            <a:ext cx="7165430" cy="2669123"/>
          </a:xfrm>
          <a:prstGeom prst="rect">
            <a:avLst/>
          </a:prstGeom>
        </p:spPr>
      </p:pic>
      <p:sp>
        <p:nvSpPr>
          <p:cNvPr id="57" name="Rectangle 50">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able&#10;&#10;Description automatically generated">
            <a:extLst>
              <a:ext uri="{FF2B5EF4-FFF2-40B4-BE49-F238E27FC236}">
                <a16:creationId xmlns:a16="http://schemas.microsoft.com/office/drawing/2014/main" id="{4A358B79-0954-7A18-C72D-92F8071CAFF4}"/>
              </a:ext>
            </a:extLst>
          </p:cNvPr>
          <p:cNvPicPr>
            <a:picLocks noChangeAspect="1"/>
          </p:cNvPicPr>
          <p:nvPr/>
        </p:nvPicPr>
        <p:blipFill>
          <a:blip r:embed="rId4"/>
          <a:stretch>
            <a:fillRect/>
          </a:stretch>
        </p:blipFill>
        <p:spPr>
          <a:xfrm>
            <a:off x="4505266" y="4233559"/>
            <a:ext cx="3176444" cy="2145078"/>
          </a:xfrm>
          <a:prstGeom prst="rect">
            <a:avLst/>
          </a:prstGeom>
        </p:spPr>
      </p:pic>
      <p:sp>
        <p:nvSpPr>
          <p:cNvPr id="58" name="Rectangle 52">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9122D7B-91FC-8F82-CC4E-8D5F927F70B9}"/>
              </a:ext>
            </a:extLst>
          </p:cNvPr>
          <p:cNvPicPr>
            <a:picLocks noChangeAspect="1"/>
          </p:cNvPicPr>
          <p:nvPr/>
        </p:nvPicPr>
        <p:blipFill>
          <a:blip r:embed="rId5"/>
          <a:stretch>
            <a:fillRect/>
          </a:stretch>
        </p:blipFill>
        <p:spPr>
          <a:xfrm>
            <a:off x="8042147" y="4387010"/>
            <a:ext cx="3703197" cy="1842340"/>
          </a:xfrm>
          <a:prstGeom prst="rect">
            <a:avLst/>
          </a:prstGeom>
        </p:spPr>
      </p:pic>
    </p:spTree>
    <p:extLst>
      <p:ext uri="{BB962C8B-B14F-4D97-AF65-F5344CB8AC3E}">
        <p14:creationId xmlns:p14="http://schemas.microsoft.com/office/powerpoint/2010/main" val="152661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7960-69B9-5F6A-53B2-46A8CB7E4295}"/>
              </a:ext>
            </a:extLst>
          </p:cNvPr>
          <p:cNvSpPr>
            <a:spLocks noGrp="1"/>
          </p:cNvSpPr>
          <p:nvPr>
            <p:ph type="title"/>
          </p:nvPr>
        </p:nvSpPr>
        <p:spPr>
          <a:xfrm>
            <a:off x="581193" y="363750"/>
            <a:ext cx="10946779" cy="1371600"/>
          </a:xfrm>
        </p:spPr>
        <p:txBody>
          <a:bodyPr>
            <a:normAutofit/>
          </a:bodyPr>
          <a:lstStyle/>
          <a:p>
            <a:r>
              <a:rPr lang="en-GB" dirty="0"/>
              <a:t>EVALUATION OF RESULTS</a:t>
            </a:r>
            <a:br>
              <a:rPr lang="en-GB" dirty="0"/>
            </a:br>
            <a:r>
              <a:rPr lang="en-GB" dirty="0"/>
              <a:t>- </a:t>
            </a:r>
            <a:r>
              <a:rPr lang="en-GB" dirty="0" err="1"/>
              <a:t>gini</a:t>
            </a:r>
            <a:r>
              <a:rPr lang="en-GB" dirty="0"/>
              <a:t> index</a:t>
            </a:r>
          </a:p>
        </p:txBody>
      </p:sp>
      <p:sp>
        <p:nvSpPr>
          <p:cNvPr id="3" name="Content Placeholder 2">
            <a:extLst>
              <a:ext uri="{FF2B5EF4-FFF2-40B4-BE49-F238E27FC236}">
                <a16:creationId xmlns:a16="http://schemas.microsoft.com/office/drawing/2014/main" id="{5D2875A7-61D0-305C-E564-8C9793CCBC10}"/>
              </a:ext>
            </a:extLst>
          </p:cNvPr>
          <p:cNvSpPr>
            <a:spLocks noGrp="1"/>
          </p:cNvSpPr>
          <p:nvPr>
            <p:ph sz="half" idx="1"/>
          </p:nvPr>
        </p:nvSpPr>
        <p:spPr/>
        <p:txBody>
          <a:bodyPr>
            <a:normAutofit/>
          </a:bodyPr>
          <a:lstStyle/>
          <a:p>
            <a:r>
              <a:rPr lang="en-US" sz="2000" dirty="0">
                <a:effectLst/>
                <a:latin typeface="+mj-lt"/>
                <a:ea typeface="Arial Unicode MS"/>
              </a:rPr>
              <a:t>The Gini index (GI) </a:t>
            </a:r>
            <a:r>
              <a:rPr lang="en-US" sz="2000" dirty="0">
                <a:latin typeface="+mj-lt"/>
                <a:ea typeface="Arial Unicode MS"/>
              </a:rPr>
              <a:t>is a measure of</a:t>
            </a:r>
            <a:r>
              <a:rPr lang="en-US" sz="2000" dirty="0">
                <a:effectLst/>
                <a:latin typeface="+mj-lt"/>
                <a:ea typeface="Arial Unicode MS"/>
              </a:rPr>
              <a:t> the probability that a given variable will be incorrectly classified when it is randomly selected (Gini, 1936).</a:t>
            </a:r>
          </a:p>
          <a:p>
            <a:r>
              <a:rPr lang="en-US" sz="2000" dirty="0">
                <a:latin typeface="+mj-lt"/>
                <a:ea typeface="Arial Unicode MS"/>
              </a:rPr>
              <a:t>GI is calculated as:</a:t>
            </a:r>
            <a:endParaRPr lang="en-US" sz="2000" dirty="0">
              <a:effectLst/>
              <a:latin typeface="+mj-lt"/>
              <a:ea typeface="Arial Unicode MS"/>
            </a:endParaRPr>
          </a:p>
          <a:p>
            <a:pPr marL="0" indent="0">
              <a:buNone/>
            </a:pPr>
            <a:r>
              <a:rPr lang="en-US" sz="2000" dirty="0">
                <a:latin typeface="+mj-lt"/>
                <a:ea typeface="Arial Unicode MS"/>
              </a:rPr>
              <a:t>Pi = likelihood of an image being mapped to a class.</a:t>
            </a:r>
          </a:p>
          <a:p>
            <a:pPr marL="0" indent="0">
              <a:buNone/>
            </a:pPr>
            <a:r>
              <a:rPr lang="en-US" dirty="0">
                <a:effectLst/>
                <a:latin typeface="+mj-lt"/>
                <a:ea typeface="Arial Unicode MS"/>
              </a:rPr>
              <a:t> </a:t>
            </a:r>
            <a:endParaRPr lang="en-GB" dirty="0">
              <a:latin typeface="+mj-lt"/>
            </a:endParaRPr>
          </a:p>
        </p:txBody>
      </p:sp>
      <p:sp>
        <p:nvSpPr>
          <p:cNvPr id="6" name="Text Placeholder 5">
            <a:extLst>
              <a:ext uri="{FF2B5EF4-FFF2-40B4-BE49-F238E27FC236}">
                <a16:creationId xmlns:a16="http://schemas.microsoft.com/office/drawing/2014/main" id="{C57949C3-66FB-D453-B5B7-E02595F096DA}"/>
              </a:ext>
            </a:extLst>
          </p:cNvPr>
          <p:cNvSpPr>
            <a:spLocks noGrp="1"/>
          </p:cNvSpPr>
          <p:nvPr>
            <p:ph sz="half" idx="2"/>
          </p:nvPr>
        </p:nvSpPr>
        <p:spPr/>
        <p:txBody>
          <a:bodyPr/>
          <a:lstStyle/>
          <a:p>
            <a:r>
              <a:rPr lang="en-GB" dirty="0">
                <a:latin typeface="+mj-lt"/>
              </a:rPr>
              <a:t>Gini index</a:t>
            </a:r>
          </a:p>
        </p:txBody>
      </p:sp>
      <p:pic>
        <p:nvPicPr>
          <p:cNvPr id="4" name="officeArt object">
            <a:extLst>
              <a:ext uri="{FF2B5EF4-FFF2-40B4-BE49-F238E27FC236}">
                <a16:creationId xmlns:a16="http://schemas.microsoft.com/office/drawing/2014/main" id="{4D753615-6236-F6CA-CD96-B12DDDBD5E86}"/>
              </a:ext>
            </a:extLst>
          </p:cNvPr>
          <p:cNvPicPr/>
          <p:nvPr/>
        </p:nvPicPr>
        <p:blipFill>
          <a:blip r:embed="rId3"/>
          <a:stretch>
            <a:fillRect/>
          </a:stretch>
        </p:blipFill>
        <p:spPr>
          <a:xfrm>
            <a:off x="5965371" y="2175403"/>
            <a:ext cx="6008914" cy="3633047"/>
          </a:xfrm>
          <a:prstGeom prst="rect">
            <a:avLst/>
          </a:prstGeom>
        </p:spPr>
      </p:pic>
      <p:pic>
        <p:nvPicPr>
          <p:cNvPr id="5" name="Picture 4">
            <a:extLst>
              <a:ext uri="{FF2B5EF4-FFF2-40B4-BE49-F238E27FC236}">
                <a16:creationId xmlns:a16="http://schemas.microsoft.com/office/drawing/2014/main" id="{F4E7B3B7-284D-42DC-70AA-FD73A47A2B93}"/>
              </a:ext>
            </a:extLst>
          </p:cNvPr>
          <p:cNvPicPr>
            <a:picLocks noChangeAspect="1"/>
          </p:cNvPicPr>
          <p:nvPr/>
        </p:nvPicPr>
        <p:blipFill>
          <a:blip r:embed="rId4"/>
          <a:stretch>
            <a:fillRect/>
          </a:stretch>
        </p:blipFill>
        <p:spPr>
          <a:xfrm>
            <a:off x="3406834" y="4067037"/>
            <a:ext cx="1629410" cy="229870"/>
          </a:xfrm>
          <a:prstGeom prst="rect">
            <a:avLst/>
          </a:prstGeom>
        </p:spPr>
      </p:pic>
    </p:spTree>
    <p:extLst>
      <p:ext uri="{BB962C8B-B14F-4D97-AF65-F5344CB8AC3E}">
        <p14:creationId xmlns:p14="http://schemas.microsoft.com/office/powerpoint/2010/main" val="374500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DE86F3-6583-FF83-4A77-10B4DC5C1C46}"/>
              </a:ext>
            </a:extLst>
          </p:cNvPr>
          <p:cNvSpPr>
            <a:spLocks noGrp="1"/>
          </p:cNvSpPr>
          <p:nvPr>
            <p:ph type="title"/>
          </p:nvPr>
        </p:nvSpPr>
        <p:spPr>
          <a:xfrm>
            <a:off x="575894" y="729658"/>
            <a:ext cx="11029616" cy="609285"/>
          </a:xfrm>
        </p:spPr>
        <p:txBody>
          <a:bodyPr/>
          <a:lstStyle/>
          <a:p>
            <a:r>
              <a:rPr lang="en-GB" dirty="0"/>
              <a:t>Hypothesis test (Gini index)</a:t>
            </a:r>
          </a:p>
        </p:txBody>
      </p:sp>
      <p:pic>
        <p:nvPicPr>
          <p:cNvPr id="10" name="Picture 9">
            <a:extLst>
              <a:ext uri="{FF2B5EF4-FFF2-40B4-BE49-F238E27FC236}">
                <a16:creationId xmlns:a16="http://schemas.microsoft.com/office/drawing/2014/main" id="{1A2E22E0-8F97-3A16-F57E-345FD2B90AD5}"/>
              </a:ext>
            </a:extLst>
          </p:cNvPr>
          <p:cNvPicPr>
            <a:picLocks noChangeAspect="1"/>
          </p:cNvPicPr>
          <p:nvPr/>
        </p:nvPicPr>
        <p:blipFill>
          <a:blip r:embed="rId3"/>
          <a:stretch>
            <a:fillRect/>
          </a:stretch>
        </p:blipFill>
        <p:spPr>
          <a:xfrm>
            <a:off x="2829574" y="1430796"/>
            <a:ext cx="6358679" cy="5285690"/>
          </a:xfrm>
          <a:prstGeom prst="rect">
            <a:avLst/>
          </a:prstGeom>
        </p:spPr>
      </p:pic>
    </p:spTree>
    <p:extLst>
      <p:ext uri="{BB962C8B-B14F-4D97-AF65-F5344CB8AC3E}">
        <p14:creationId xmlns:p14="http://schemas.microsoft.com/office/powerpoint/2010/main" val="3258713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7960-69B9-5F6A-53B2-46A8CB7E4295}"/>
              </a:ext>
            </a:extLst>
          </p:cNvPr>
          <p:cNvSpPr>
            <a:spLocks noGrp="1"/>
          </p:cNvSpPr>
          <p:nvPr>
            <p:ph type="title"/>
          </p:nvPr>
        </p:nvSpPr>
        <p:spPr/>
        <p:txBody>
          <a:bodyPr>
            <a:normAutofit/>
          </a:bodyPr>
          <a:lstStyle/>
          <a:p>
            <a:r>
              <a:rPr lang="en-GB" dirty="0"/>
              <a:t>EVALUATION OF RESULTS</a:t>
            </a:r>
            <a:br>
              <a:rPr lang="en-GB" dirty="0"/>
            </a:br>
            <a:r>
              <a:rPr lang="en-GB" dirty="0"/>
              <a:t>- smoothness</a:t>
            </a:r>
          </a:p>
        </p:txBody>
      </p:sp>
      <mc:AlternateContent xmlns:mc="http://schemas.openxmlformats.org/markup-compatibility/2006">
        <mc:Choice xmlns:a14="http://schemas.microsoft.com/office/drawing/2010/main" Requires="a14">
          <p:sp>
            <p:nvSpPr>
              <p:cNvPr id="15" name="Content Placeholder 14">
                <a:extLst>
                  <a:ext uri="{FF2B5EF4-FFF2-40B4-BE49-F238E27FC236}">
                    <a16:creationId xmlns:a16="http://schemas.microsoft.com/office/drawing/2014/main" id="{8B1F7AF3-5A89-6843-7BAB-0F90A05A852B}"/>
                  </a:ext>
                </a:extLst>
              </p:cNvPr>
              <p:cNvSpPr>
                <a:spLocks noGrp="1"/>
              </p:cNvSpPr>
              <p:nvPr>
                <p:ph sz="half" idx="1"/>
              </p:nvPr>
            </p:nvSpPr>
            <p:spPr/>
            <p:txBody>
              <a:bodyPr>
                <a:noAutofit/>
              </a:bodyPr>
              <a:lstStyle/>
              <a:p>
                <a:pPr>
                  <a:spcBef>
                    <a:spcPts val="500"/>
                  </a:spcBef>
                  <a:spcAft>
                    <a:spcPts val="500"/>
                  </a:spcAft>
                </a:pPr>
                <a:r>
                  <a:rPr lang="en-US" sz="2000" dirty="0">
                    <a:solidFill>
                      <a:srgbClr val="000000"/>
                    </a:solidFill>
                    <a:uFill>
                      <a:solidFill>
                        <a:srgbClr val="000000"/>
                      </a:solidFill>
                    </a:uFill>
                    <a:latin typeface="+mj-lt"/>
                    <a:ea typeface="Arial Unicode MS"/>
                    <a:cs typeface="Arial Unicode MS"/>
                  </a:rPr>
                  <a:t>Smoothness</a:t>
                </a:r>
                <a:r>
                  <a:rPr lang="en-US" sz="2000" dirty="0">
                    <a:solidFill>
                      <a:srgbClr val="000000"/>
                    </a:solidFill>
                    <a:effectLst/>
                    <a:uFill>
                      <a:solidFill>
                        <a:srgbClr val="000000"/>
                      </a:solidFill>
                    </a:uFill>
                    <a:latin typeface="+mj-lt"/>
                    <a:ea typeface="Arial Unicode MS"/>
                    <a:cs typeface="Arial Unicode MS"/>
                  </a:rPr>
                  <a:t> is a simple but powerful metric for understanding the star formation properties of galaxies (</a:t>
                </a:r>
                <a:r>
                  <a:rPr lang="en-US" sz="2000" dirty="0" err="1">
                    <a:solidFill>
                      <a:srgbClr val="000000"/>
                    </a:solidFill>
                    <a:effectLst/>
                    <a:uFill>
                      <a:solidFill>
                        <a:srgbClr val="000000"/>
                      </a:solidFill>
                    </a:uFill>
                    <a:latin typeface="+mj-lt"/>
                    <a:ea typeface="Arial Unicode MS"/>
                    <a:cs typeface="Arial Unicode MS"/>
                  </a:rPr>
                  <a:t>Conselice</a:t>
                </a:r>
                <a:r>
                  <a:rPr lang="en-US" sz="2000" dirty="0">
                    <a:solidFill>
                      <a:srgbClr val="000000"/>
                    </a:solidFill>
                    <a:effectLst/>
                    <a:uFill>
                      <a:solidFill>
                        <a:srgbClr val="000000"/>
                      </a:solidFill>
                    </a:uFill>
                    <a:latin typeface="+mj-lt"/>
                    <a:ea typeface="Arial Unicode MS"/>
                    <a:cs typeface="Arial Unicode MS"/>
                  </a:rPr>
                  <a:t>, 2003). </a:t>
                </a:r>
              </a:p>
              <a:p>
                <a:pPr>
                  <a:spcBef>
                    <a:spcPts val="500"/>
                  </a:spcBef>
                  <a:spcAft>
                    <a:spcPts val="500"/>
                  </a:spcAft>
                </a:pPr>
                <a:r>
                  <a:rPr lang="en-US" sz="2000" dirty="0">
                    <a:solidFill>
                      <a:srgbClr val="000000"/>
                    </a:solidFill>
                    <a:uFill>
                      <a:solidFill>
                        <a:srgbClr val="000000"/>
                      </a:solidFill>
                    </a:uFill>
                    <a:latin typeface="+mj-lt"/>
                    <a:ea typeface="Arial Unicode MS"/>
                    <a:cs typeface="Arial Unicode MS"/>
                  </a:rPr>
                  <a:t>T</a:t>
                </a:r>
                <a:r>
                  <a:rPr lang="en-US" sz="2000" dirty="0">
                    <a:solidFill>
                      <a:srgbClr val="000000"/>
                    </a:solidFill>
                    <a:effectLst/>
                    <a:uFill>
                      <a:solidFill>
                        <a:srgbClr val="000000"/>
                      </a:solidFill>
                    </a:uFill>
                    <a:latin typeface="+mj-lt"/>
                    <a:ea typeface="Arial Unicode MS"/>
                    <a:cs typeface="Arial Unicode MS"/>
                  </a:rPr>
                  <a:t>he smoothness, S is calculated as:  </a:t>
                </a:r>
              </a:p>
              <a:p>
                <a:pPr marL="0" indent="0">
                  <a:spcBef>
                    <a:spcPts val="500"/>
                  </a:spcBef>
                  <a:spcAft>
                    <a:spcPts val="500"/>
                  </a:spcAft>
                  <a:buNone/>
                </a:pPr>
                <a:r>
                  <a:rPr lang="en-US" sz="2000" dirty="0">
                    <a:solidFill>
                      <a:srgbClr val="000000"/>
                    </a:solidFill>
                    <a:uFill>
                      <a:solidFill>
                        <a:srgbClr val="000000"/>
                      </a:solidFill>
                    </a:uFill>
                    <a:latin typeface="+mj-lt"/>
                    <a:ea typeface="Arial Unicode MS"/>
                    <a:cs typeface="Arial Unicode MS"/>
                  </a:rPr>
                  <a:t>      </a:t>
                </a:r>
                <a:r>
                  <a:rPr lang="en-US" sz="2000" dirty="0">
                    <a:solidFill>
                      <a:srgbClr val="000000"/>
                    </a:solidFill>
                    <a:effectLst/>
                    <a:uFill>
                      <a:solidFill>
                        <a:srgbClr val="000000"/>
                      </a:solidFill>
                    </a:uFill>
                    <a:latin typeface="+mj-lt"/>
                    <a:ea typeface="Arial Unicode MS"/>
                    <a:cs typeface="Arial Unicode MS"/>
                  </a:rPr>
                  <a:t>  </a:t>
                </a:r>
                <a14:m>
                  <m:oMath xmlns:m="http://schemas.openxmlformats.org/officeDocument/2006/math">
                    <m:r>
                      <a:rPr lang="en-US" sz="2000" i="1" smtClean="0">
                        <a:solidFill>
                          <a:srgbClr val="000000"/>
                        </a:solidFill>
                        <a:effectLst/>
                        <a:uFill>
                          <a:solidFill>
                            <a:srgbClr val="000000"/>
                          </a:solidFill>
                        </a:uFill>
                        <a:latin typeface="Cambria Math" panose="02040503050406030204" pitchFamily="18" charset="0"/>
                        <a:ea typeface="Arial Unicode MS"/>
                        <a:cs typeface="Calibri" panose="020F0502020204030204" pitchFamily="34" charset="0"/>
                      </a:rPr>
                      <m:t>𝑆</m:t>
                    </m:r>
                    <m:r>
                      <a:rPr lang="en-US" sz="2000" i="1" smtClean="0">
                        <a:solidFill>
                          <a:srgbClr val="000000"/>
                        </a:solidFill>
                        <a:effectLst/>
                        <a:uFill>
                          <a:solidFill>
                            <a:srgbClr val="000000"/>
                          </a:solidFill>
                        </a:uFill>
                        <a:latin typeface="Cambria Math" panose="02040503050406030204" pitchFamily="18" charset="0"/>
                        <a:ea typeface="Arial Unicode MS"/>
                        <a:cs typeface="Calibri" panose="020F0502020204030204" pitchFamily="34" charset="0"/>
                      </a:rPr>
                      <m:t>=  </m:t>
                    </m:r>
                    <m:f>
                      <m:fPr>
                        <m:ctrlPr>
                          <a:rPr lang="en-GB" sz="2000" i="1">
                            <a:solidFill>
                              <a:srgbClr val="000000"/>
                            </a:solidFill>
                            <a:effectLst/>
                            <a:uFill>
                              <a:solidFill>
                                <a:srgbClr val="000000"/>
                              </a:solidFill>
                            </a:uFill>
                            <a:latin typeface="Cambria Math" panose="02040503050406030204" pitchFamily="18" charset="0"/>
                            <a:ea typeface="Arial Unicode MS"/>
                            <a:cs typeface="Calibri" panose="020F0502020204030204" pitchFamily="34" charset="0"/>
                          </a:rPr>
                        </m:ctrlPr>
                      </m:fPr>
                      <m:num>
                        <m:r>
                          <a:rPr lang="en-US" sz="2000" i="1">
                            <a:solidFill>
                              <a:srgbClr val="000000"/>
                            </a:solidFill>
                            <a:effectLst/>
                            <a:uFill>
                              <a:solidFill>
                                <a:srgbClr val="000000"/>
                              </a:solidFill>
                            </a:uFill>
                            <a:latin typeface="Cambria Math" panose="02040503050406030204" pitchFamily="18" charset="0"/>
                            <a:ea typeface="Arial Unicode MS"/>
                            <a:cs typeface="Calibri" panose="020F0502020204030204" pitchFamily="34" charset="0"/>
                          </a:rPr>
                          <m:t>𝐼</m:t>
                        </m:r>
                        <m:r>
                          <a:rPr lang="en-US" sz="2000" i="1">
                            <a:solidFill>
                              <a:srgbClr val="000000"/>
                            </a:solidFill>
                            <a:effectLst/>
                            <a:uFill>
                              <a:solidFill>
                                <a:srgbClr val="000000"/>
                              </a:solidFill>
                            </a:uFill>
                            <a:latin typeface="Cambria Math" panose="02040503050406030204" pitchFamily="18" charset="0"/>
                            <a:ea typeface="Arial Unicode MS"/>
                            <a:cs typeface="Calibri" panose="020F0502020204030204" pitchFamily="34" charset="0"/>
                          </a:rPr>
                          <m:t>−</m:t>
                        </m:r>
                        <m:r>
                          <a:rPr lang="en-US" sz="2000" i="1">
                            <a:solidFill>
                              <a:srgbClr val="000000"/>
                            </a:solidFill>
                            <a:effectLst/>
                            <a:uFill>
                              <a:solidFill>
                                <a:srgbClr val="000000"/>
                              </a:solidFill>
                            </a:uFill>
                            <a:latin typeface="Cambria Math" panose="02040503050406030204" pitchFamily="18" charset="0"/>
                            <a:ea typeface="Arial Unicode MS"/>
                            <a:cs typeface="Calibri" panose="020F0502020204030204" pitchFamily="34" charset="0"/>
                          </a:rPr>
                          <m:t>𝐵</m:t>
                        </m:r>
                      </m:num>
                      <m:den>
                        <m:r>
                          <a:rPr lang="en-US" sz="2000" i="1">
                            <a:solidFill>
                              <a:srgbClr val="000000"/>
                            </a:solidFill>
                            <a:effectLst/>
                            <a:uFill>
                              <a:solidFill>
                                <a:srgbClr val="000000"/>
                              </a:solidFill>
                            </a:uFill>
                            <a:latin typeface="Cambria Math" panose="02040503050406030204" pitchFamily="18" charset="0"/>
                            <a:ea typeface="Arial Unicode MS"/>
                            <a:cs typeface="Calibri" panose="020F0502020204030204" pitchFamily="34" charset="0"/>
                          </a:rPr>
                          <m:t>𝐼</m:t>
                        </m:r>
                      </m:den>
                    </m:f>
                  </m:oMath>
                </a14:m>
                <a:endParaRPr lang="en-GB" sz="2000" dirty="0">
                  <a:solidFill>
                    <a:srgbClr val="000000"/>
                  </a:solidFill>
                  <a:effectLst/>
                  <a:uFill>
                    <a:solidFill>
                      <a:srgbClr val="000000"/>
                    </a:solidFill>
                  </a:uFill>
                  <a:latin typeface="+mj-lt"/>
                  <a:ea typeface="Arial Unicode MS"/>
                  <a:cs typeface="Arial Unicode MS"/>
                </a:endParaRPr>
              </a:p>
              <a:p>
                <a:pPr marL="0" indent="0">
                  <a:spcBef>
                    <a:spcPts val="500"/>
                  </a:spcBef>
                  <a:spcAft>
                    <a:spcPts val="500"/>
                  </a:spcAft>
                  <a:buNone/>
                </a:pPr>
                <a:r>
                  <a:rPr lang="en-US" sz="2000" dirty="0">
                    <a:solidFill>
                      <a:srgbClr val="000000"/>
                    </a:solidFill>
                    <a:effectLst/>
                    <a:uFill>
                      <a:solidFill>
                        <a:srgbClr val="000000"/>
                      </a:solidFill>
                    </a:uFill>
                    <a:latin typeface="Calibri" panose="020F0502020204030204" pitchFamily="34" charset="0"/>
                    <a:ea typeface="Arial Unicode MS"/>
                    <a:cs typeface="Arial Unicode MS"/>
                  </a:rPr>
                  <a:t>        </a:t>
                </a:r>
                <a:r>
                  <a:rPr lang="en-US" sz="2000" dirty="0">
                    <a:solidFill>
                      <a:srgbClr val="000000"/>
                    </a:solidFill>
                    <a:effectLst/>
                    <a:uFill>
                      <a:solidFill>
                        <a:srgbClr val="000000"/>
                      </a:solidFill>
                    </a:uFill>
                    <a:latin typeface="+mj-lt"/>
                    <a:ea typeface="Arial Unicode MS"/>
                    <a:cs typeface="Arial Unicode MS"/>
                  </a:rPr>
                  <a:t>where I is the original galaxy image,</a:t>
                </a:r>
                <a:endParaRPr lang="en-GB" sz="2000" dirty="0">
                  <a:solidFill>
                    <a:srgbClr val="000000"/>
                  </a:solidFill>
                  <a:uFill>
                    <a:solidFill>
                      <a:srgbClr val="000000"/>
                    </a:solidFill>
                  </a:uFill>
                  <a:latin typeface="+mj-lt"/>
                  <a:ea typeface="Arial Unicode MS"/>
                  <a:cs typeface="Arial Unicode MS"/>
                </a:endParaRPr>
              </a:p>
              <a:p>
                <a:pPr marL="0" indent="0">
                  <a:spcBef>
                    <a:spcPts val="500"/>
                  </a:spcBef>
                  <a:spcAft>
                    <a:spcPts val="500"/>
                  </a:spcAft>
                  <a:buNone/>
                </a:pPr>
                <a:r>
                  <a:rPr lang="en-US" sz="2000" dirty="0">
                    <a:solidFill>
                      <a:srgbClr val="000000"/>
                    </a:solidFill>
                    <a:effectLst/>
                    <a:uFill>
                      <a:solidFill>
                        <a:srgbClr val="000000"/>
                      </a:solidFill>
                    </a:uFill>
                    <a:latin typeface="+mj-lt"/>
                    <a:ea typeface="Arial Unicode MS"/>
                    <a:cs typeface="Arial Unicode MS"/>
                  </a:rPr>
                  <a:t>and B is the blurred image </a:t>
                </a:r>
                <a:r>
                  <a:rPr lang="en-GB" sz="2000" dirty="0">
                    <a:solidFill>
                      <a:srgbClr val="000000"/>
                    </a:solidFill>
                    <a:effectLst/>
                    <a:uFill>
                      <a:solidFill>
                        <a:srgbClr val="000000"/>
                      </a:solidFill>
                    </a:uFill>
                    <a:latin typeface="+mj-lt"/>
                    <a:ea typeface="Times New Roman" panose="02020603050405020304" pitchFamily="18" charset="0"/>
                    <a:cs typeface="Arial Unicode MS"/>
                  </a:rPr>
                  <a:t>by the factor 0.3 × r (η = 0.2)</a:t>
                </a:r>
                <a:endParaRPr lang="en-GB" sz="2000" dirty="0"/>
              </a:p>
            </p:txBody>
          </p:sp>
        </mc:Choice>
        <mc:Fallback>
          <p:sp>
            <p:nvSpPr>
              <p:cNvPr id="15" name="Content Placeholder 14">
                <a:extLst>
                  <a:ext uri="{FF2B5EF4-FFF2-40B4-BE49-F238E27FC236}">
                    <a16:creationId xmlns:a16="http://schemas.microsoft.com/office/drawing/2014/main" id="{8B1F7AF3-5A89-6843-7BAB-0F90A05A852B}"/>
                  </a:ext>
                </a:extLst>
              </p:cNvPr>
              <p:cNvSpPr>
                <a:spLocks noGrp="1" noRot="1" noChangeAspect="1" noMove="1" noResize="1" noEditPoints="1" noAdjustHandles="1" noChangeArrowheads="1" noChangeShapeType="1" noTextEdit="1"/>
              </p:cNvSpPr>
              <p:nvPr>
                <p:ph sz="half" idx="1"/>
              </p:nvPr>
            </p:nvSpPr>
            <p:spPr>
              <a:blipFill>
                <a:blip r:embed="rId3"/>
                <a:stretch>
                  <a:fillRect l="-1172" t="-2013" b="-4362"/>
                </a:stretch>
              </a:blipFill>
            </p:spPr>
            <p:txBody>
              <a:bodyPr/>
              <a:lstStyle/>
              <a:p>
                <a:r>
                  <a:rPr lang="en-GB">
                    <a:noFill/>
                  </a:rPr>
                  <a:t> </a:t>
                </a:r>
              </a:p>
            </p:txBody>
          </p:sp>
        </mc:Fallback>
      </mc:AlternateContent>
      <p:pic>
        <p:nvPicPr>
          <p:cNvPr id="9" name="Content Placeholder 4" descr="Chart, bar chart&#10;&#10;Description automatically generated">
            <a:extLst>
              <a:ext uri="{FF2B5EF4-FFF2-40B4-BE49-F238E27FC236}">
                <a16:creationId xmlns:a16="http://schemas.microsoft.com/office/drawing/2014/main" id="{0F803789-6152-09A6-A883-26071A5D646F}"/>
              </a:ext>
            </a:extLst>
          </p:cNvPr>
          <p:cNvPicPr>
            <a:picLocks noGrp="1" noChangeAspect="1"/>
          </p:cNvPicPr>
          <p:nvPr>
            <p:ph sz="half" idx="2"/>
          </p:nvPr>
        </p:nvPicPr>
        <p:blipFill>
          <a:blip r:embed="rId4"/>
          <a:stretch>
            <a:fillRect/>
          </a:stretch>
        </p:blipFill>
        <p:spPr>
          <a:xfrm>
            <a:off x="5580288" y="2307771"/>
            <a:ext cx="6611712" cy="3553279"/>
          </a:xfrm>
          <a:prstGeom prst="rect">
            <a:avLst/>
          </a:prstGeom>
        </p:spPr>
      </p:pic>
    </p:spTree>
    <p:extLst>
      <p:ext uri="{BB962C8B-B14F-4D97-AF65-F5344CB8AC3E}">
        <p14:creationId xmlns:p14="http://schemas.microsoft.com/office/powerpoint/2010/main" val="2993580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79DB-7642-F9FF-82B1-D8729656D681}"/>
              </a:ext>
            </a:extLst>
          </p:cNvPr>
          <p:cNvSpPr>
            <a:spLocks noGrp="1"/>
          </p:cNvSpPr>
          <p:nvPr>
            <p:ph type="title"/>
          </p:nvPr>
        </p:nvSpPr>
        <p:spPr>
          <a:xfrm>
            <a:off x="581192" y="702156"/>
            <a:ext cx="11029616" cy="1188720"/>
          </a:xfrm>
        </p:spPr>
        <p:txBody>
          <a:bodyPr>
            <a:normAutofit/>
          </a:bodyPr>
          <a:lstStyle/>
          <a:p>
            <a:r>
              <a:rPr lang="en-GB" dirty="0" err="1"/>
              <a:t>HyPOTHESIS</a:t>
            </a:r>
            <a:r>
              <a:rPr lang="en-GB" dirty="0"/>
              <a:t> TEST - smoothness</a:t>
            </a:r>
          </a:p>
        </p:txBody>
      </p:sp>
      <p:graphicFrame>
        <p:nvGraphicFramePr>
          <p:cNvPr id="23" name="Content Placeholder 2">
            <a:extLst>
              <a:ext uri="{FF2B5EF4-FFF2-40B4-BE49-F238E27FC236}">
                <a16:creationId xmlns:a16="http://schemas.microsoft.com/office/drawing/2014/main" id="{92989FE6-FCC4-045E-E21A-D151F2B3FC87}"/>
              </a:ext>
            </a:extLst>
          </p:cNvPr>
          <p:cNvGraphicFramePr>
            <a:graphicFrameLocks noGrp="1"/>
          </p:cNvGraphicFramePr>
          <p:nvPr>
            <p:ph idx="1"/>
            <p:extLst>
              <p:ext uri="{D42A27DB-BD31-4B8C-83A1-F6EECF244321}">
                <p14:modId xmlns:p14="http://schemas.microsoft.com/office/powerpoint/2010/main" val="4232632646"/>
              </p:ext>
            </p:extLst>
          </p:nvPr>
        </p:nvGraphicFramePr>
        <p:xfrm>
          <a:off x="348343" y="1890877"/>
          <a:ext cx="11593286" cy="4716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94F70C8-9DE3-CCCC-C653-3F095357E03A}"/>
              </a:ext>
            </a:extLst>
          </p:cNvPr>
          <p:cNvSpPr txBox="1"/>
          <p:nvPr/>
        </p:nvSpPr>
        <p:spPr>
          <a:xfrm>
            <a:off x="8601919" y="2161792"/>
            <a:ext cx="3272371" cy="1846659"/>
          </a:xfrm>
          <a:prstGeom prst="rect">
            <a:avLst/>
          </a:prstGeom>
          <a:noFill/>
        </p:spPr>
        <p:txBody>
          <a:bodyPr wrap="none" rtlCol="0">
            <a:spAutoFit/>
          </a:bodyPr>
          <a:lstStyle/>
          <a:p>
            <a:pPr lvl="0"/>
            <a:r>
              <a:rPr lang="en-GB" sz="2400" dirty="0">
                <a:uFillTx/>
              </a:rPr>
              <a:t>Smoothness real </a:t>
            </a:r>
          </a:p>
          <a:p>
            <a:pPr lvl="0"/>
            <a:r>
              <a:rPr lang="en-GB" sz="2400" dirty="0">
                <a:uFillTx/>
              </a:rPr>
              <a:t>mean value= 0.4466</a:t>
            </a:r>
          </a:p>
          <a:p>
            <a:pPr lvl="0"/>
            <a:r>
              <a:rPr lang="en-GB" sz="2400" dirty="0">
                <a:uFillTx/>
              </a:rPr>
              <a:t>Smoothness generated </a:t>
            </a:r>
          </a:p>
          <a:p>
            <a:pPr lvl="0"/>
            <a:r>
              <a:rPr lang="en-GB" sz="2400" dirty="0">
                <a:uFillTx/>
              </a:rPr>
              <a:t>mean value=0.5180</a:t>
            </a:r>
          </a:p>
          <a:p>
            <a:endParaRPr lang="en-GB" dirty="0"/>
          </a:p>
        </p:txBody>
      </p:sp>
    </p:spTree>
    <p:extLst>
      <p:ext uri="{BB962C8B-B14F-4D97-AF65-F5344CB8AC3E}">
        <p14:creationId xmlns:p14="http://schemas.microsoft.com/office/powerpoint/2010/main" val="292492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F6A1-DD96-4EE6-181E-6E6B728CFC83}"/>
              </a:ext>
            </a:extLst>
          </p:cNvPr>
          <p:cNvSpPr>
            <a:spLocks noGrp="1"/>
          </p:cNvSpPr>
          <p:nvPr>
            <p:ph type="title"/>
          </p:nvPr>
        </p:nvSpPr>
        <p:spPr>
          <a:xfrm>
            <a:off x="581192" y="702156"/>
            <a:ext cx="10848808" cy="584531"/>
          </a:xfrm>
        </p:spPr>
        <p:txBody>
          <a:bodyPr/>
          <a:lstStyle/>
          <a:p>
            <a:r>
              <a:rPr lang="en-GB" dirty="0" err="1"/>
              <a:t>BEnCHMARK</a:t>
            </a:r>
            <a:endParaRPr lang="en-GB" dirty="0"/>
          </a:p>
        </p:txBody>
      </p:sp>
      <p:sp>
        <p:nvSpPr>
          <p:cNvPr id="7" name="Content Placeholder 6">
            <a:extLst>
              <a:ext uri="{FF2B5EF4-FFF2-40B4-BE49-F238E27FC236}">
                <a16:creationId xmlns:a16="http://schemas.microsoft.com/office/drawing/2014/main" id="{B8BBE728-F95C-4EAE-7E6B-DF9C12D697EB}"/>
              </a:ext>
            </a:extLst>
          </p:cNvPr>
          <p:cNvSpPr>
            <a:spLocks noGrp="1"/>
          </p:cNvSpPr>
          <p:nvPr>
            <p:ph idx="1"/>
          </p:nvPr>
        </p:nvSpPr>
        <p:spPr>
          <a:xfrm>
            <a:off x="467834" y="1698171"/>
            <a:ext cx="11321395" cy="5319317"/>
          </a:xfrm>
        </p:spPr>
        <p:txBody>
          <a:bodyPr>
            <a:normAutofit/>
          </a:bodyPr>
          <a:lstStyle/>
          <a:p>
            <a:r>
              <a:rPr lang="en-GB" sz="2000" dirty="0">
                <a:latin typeface="+mj-lt"/>
              </a:rPr>
              <a:t>During a visual evaluation of sample batches by an expert, 88.3% of the generated images were classified as real. </a:t>
            </a:r>
          </a:p>
          <a:p>
            <a:r>
              <a:rPr lang="en-GB" sz="2000" dirty="0">
                <a:latin typeface="+mj-lt"/>
              </a:rPr>
              <a:t>This is considered successful and some step ahead of previous works.</a:t>
            </a:r>
          </a:p>
          <a:p>
            <a:pPr marL="0" indent="0">
              <a:buNone/>
            </a:pPr>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a:p>
            <a:endParaRPr lang="en-GB" sz="2000" dirty="0">
              <a:latin typeface="+mj-lt"/>
            </a:endParaRPr>
          </a:p>
        </p:txBody>
      </p:sp>
      <p:graphicFrame>
        <p:nvGraphicFramePr>
          <p:cNvPr id="9" name="Diagram 8">
            <a:extLst>
              <a:ext uri="{FF2B5EF4-FFF2-40B4-BE49-F238E27FC236}">
                <a16:creationId xmlns:a16="http://schemas.microsoft.com/office/drawing/2014/main" id="{677ACF32-8CAF-8A1C-00ED-6286DF8165FE}"/>
              </a:ext>
            </a:extLst>
          </p:cNvPr>
          <p:cNvGraphicFramePr/>
          <p:nvPr>
            <p:extLst>
              <p:ext uri="{D42A27DB-BD31-4B8C-83A1-F6EECF244321}">
                <p14:modId xmlns:p14="http://schemas.microsoft.com/office/powerpoint/2010/main" val="1289866622"/>
              </p:ext>
            </p:extLst>
          </p:nvPr>
        </p:nvGraphicFramePr>
        <p:xfrm>
          <a:off x="581192" y="2492829"/>
          <a:ext cx="10609322" cy="4262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210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ED929-8F4E-EE84-7405-CCB59FB11302}"/>
              </a:ext>
            </a:extLst>
          </p:cNvPr>
          <p:cNvSpPr>
            <a:spLocks noGrp="1"/>
          </p:cNvSpPr>
          <p:nvPr>
            <p:ph type="title"/>
          </p:nvPr>
        </p:nvSpPr>
        <p:spPr>
          <a:xfrm>
            <a:off x="817072" y="776601"/>
            <a:ext cx="7225075" cy="527204"/>
          </a:xfrm>
        </p:spPr>
        <p:txBody>
          <a:bodyPr>
            <a:normAutofit/>
          </a:bodyPr>
          <a:lstStyle/>
          <a:p>
            <a:r>
              <a:rPr lang="en-GB" dirty="0">
                <a:solidFill>
                  <a:schemeClr val="tx2"/>
                </a:solidFill>
              </a:rPr>
              <a:t>conclusion</a:t>
            </a:r>
          </a:p>
        </p:txBody>
      </p:sp>
      <p:sp>
        <p:nvSpPr>
          <p:cNvPr id="21" name="Rectangle 20">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5" name="Rectangle 2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CFCB7939-98DF-DFD1-66B2-31F59AEDFFFE}"/>
              </a:ext>
            </a:extLst>
          </p:cNvPr>
          <p:cNvGraphicFramePr>
            <a:graphicFrameLocks noGrp="1"/>
          </p:cNvGraphicFramePr>
          <p:nvPr>
            <p:ph idx="1"/>
            <p:extLst>
              <p:ext uri="{D42A27DB-BD31-4B8C-83A1-F6EECF244321}">
                <p14:modId xmlns:p14="http://schemas.microsoft.com/office/powerpoint/2010/main" val="2462605530"/>
              </p:ext>
            </p:extLst>
          </p:nvPr>
        </p:nvGraphicFramePr>
        <p:xfrm>
          <a:off x="670698" y="1236373"/>
          <a:ext cx="7809274" cy="5607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C35AEA1F-7FC9-6F31-D0B2-4219D4A30FDF}"/>
              </a:ext>
            </a:extLst>
          </p:cNvPr>
          <p:cNvSpPr/>
          <p:nvPr/>
        </p:nvSpPr>
        <p:spPr>
          <a:xfrm>
            <a:off x="670698" y="3033712"/>
            <a:ext cx="7809276" cy="79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effectLst/>
                <a:latin typeface="+mj-lt"/>
                <a:ea typeface="Arial Unicode MS"/>
              </a:rPr>
              <a:t>The Gini mean values for real and generated galaxies were evaluated as 0.5908 and 0.4699 respectively.</a:t>
            </a:r>
            <a:endParaRPr lang="en-GB" sz="2000" dirty="0">
              <a:solidFill>
                <a:schemeClr val="tx1"/>
              </a:solidFill>
              <a:latin typeface="+mj-lt"/>
            </a:endParaRPr>
          </a:p>
        </p:txBody>
      </p:sp>
      <p:sp>
        <p:nvSpPr>
          <p:cNvPr id="8" name="Rectangle: Rounded Corners 7">
            <a:extLst>
              <a:ext uri="{FF2B5EF4-FFF2-40B4-BE49-F238E27FC236}">
                <a16:creationId xmlns:a16="http://schemas.microsoft.com/office/drawing/2014/main" id="{F396E631-DA7A-2E31-DBBC-EDF14F63753A}"/>
              </a:ext>
            </a:extLst>
          </p:cNvPr>
          <p:cNvSpPr/>
          <p:nvPr/>
        </p:nvSpPr>
        <p:spPr>
          <a:xfrm>
            <a:off x="670698" y="5060660"/>
            <a:ext cx="7809276" cy="90805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mj-lt"/>
                <a:ea typeface="Arial Unicode MS"/>
                <a:cs typeface="Times New Roman" panose="02020603050405020304" pitchFamily="18" charset="0"/>
              </a:rPr>
              <a:t>After</a:t>
            </a:r>
            <a:r>
              <a:rPr lang="en-US" sz="2000" dirty="0">
                <a:solidFill>
                  <a:schemeClr val="tx1"/>
                </a:solidFill>
                <a:effectLst/>
                <a:latin typeface="+mj-lt"/>
                <a:ea typeface="Arial Unicode MS"/>
                <a:cs typeface="Times New Roman" panose="02020603050405020304" pitchFamily="18" charset="0"/>
              </a:rPr>
              <a:t> 150 epochs of training, </a:t>
            </a:r>
            <a:r>
              <a:rPr lang="en-US" sz="2000" dirty="0">
                <a:solidFill>
                  <a:schemeClr val="tx1"/>
                </a:solidFill>
                <a:latin typeface="+mj-lt"/>
                <a:ea typeface="Arial Unicode MS"/>
                <a:cs typeface="Times New Roman" panose="02020603050405020304" pitchFamily="18" charset="0"/>
              </a:rPr>
              <a:t>about</a:t>
            </a:r>
            <a:r>
              <a:rPr lang="en-US" sz="2000" dirty="0">
                <a:solidFill>
                  <a:schemeClr val="tx1"/>
                </a:solidFill>
                <a:effectLst/>
                <a:latin typeface="+mj-lt"/>
                <a:ea typeface="Arial Unicode MS"/>
                <a:cs typeface="Times New Roman" panose="02020603050405020304" pitchFamily="18" charset="0"/>
              </a:rPr>
              <a:t> 80% of real scores achieved were above 0.9 while close to 80% of fake scores were below 0.2. </a:t>
            </a:r>
            <a:endParaRPr lang="en-GB" sz="20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041173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11538-5D11-0C3B-54BF-4AA00F7CA056}"/>
              </a:ext>
            </a:extLst>
          </p:cNvPr>
          <p:cNvSpPr>
            <a:spLocks noGrp="1"/>
          </p:cNvSpPr>
          <p:nvPr>
            <p:ph type="title"/>
          </p:nvPr>
        </p:nvSpPr>
        <p:spPr>
          <a:xfrm>
            <a:off x="512612" y="542136"/>
            <a:ext cx="10905958" cy="429414"/>
          </a:xfrm>
        </p:spPr>
        <p:txBody>
          <a:bodyPr>
            <a:normAutofit fontScale="90000"/>
          </a:bodyPr>
          <a:lstStyle/>
          <a:p>
            <a:r>
              <a:rPr lang="en-GB" dirty="0"/>
              <a:t>references</a:t>
            </a:r>
          </a:p>
        </p:txBody>
      </p:sp>
      <p:sp>
        <p:nvSpPr>
          <p:cNvPr id="5" name="Content Placeholder 4">
            <a:extLst>
              <a:ext uri="{FF2B5EF4-FFF2-40B4-BE49-F238E27FC236}">
                <a16:creationId xmlns:a16="http://schemas.microsoft.com/office/drawing/2014/main" id="{53819DFE-0F10-7CBD-1296-F966E34A3BC0}"/>
              </a:ext>
            </a:extLst>
          </p:cNvPr>
          <p:cNvSpPr>
            <a:spLocks noGrp="1"/>
          </p:cNvSpPr>
          <p:nvPr>
            <p:ph idx="1"/>
          </p:nvPr>
        </p:nvSpPr>
        <p:spPr>
          <a:xfrm>
            <a:off x="262890" y="1360170"/>
            <a:ext cx="11795760" cy="5200650"/>
          </a:xfrm>
        </p:spPr>
        <p:txBody>
          <a:bodyPr>
            <a:normAutofit fontScale="77500" lnSpcReduction="20000"/>
          </a:bodyPr>
          <a:lstStyle/>
          <a:p>
            <a:r>
              <a:rPr lang="it-IT" sz="2100" dirty="0">
                <a:ln>
                  <a:noFill/>
                </a:ln>
                <a:solidFill>
                  <a:srgbClr val="222222"/>
                </a:solidFill>
                <a:effectLst/>
                <a:uFill>
                  <a:solidFill>
                    <a:srgbClr val="000000"/>
                  </a:solidFill>
                </a:uFill>
                <a:latin typeface="+mj-lt"/>
                <a:ea typeface="Arial Unicode MS"/>
                <a:cs typeface="Arial Unicode MS"/>
              </a:rPr>
              <a:t>Coccomini, D., Messina, N., Gennaro, C., &amp; Falchi, F. (2021). Generative Adversarial Networks for Astronomical Images Generation.</a:t>
            </a:r>
            <a:r>
              <a:rPr lang="en-GB" sz="2100" dirty="0">
                <a:ln>
                  <a:noFill/>
                </a:ln>
                <a:solidFill>
                  <a:srgbClr val="222222"/>
                </a:solidFill>
                <a:effectLst/>
                <a:uFill>
                  <a:solidFill>
                    <a:srgbClr val="000000"/>
                  </a:solidFill>
                </a:uFill>
                <a:latin typeface="+mj-lt"/>
                <a:ea typeface="Arial Unicode MS"/>
                <a:cs typeface="Arial Unicode MS"/>
              </a:rPr>
              <a:t> </a:t>
            </a:r>
            <a:r>
              <a:rPr lang="en-GB" sz="2100" i="1" dirty="0" err="1">
                <a:ln>
                  <a:noFill/>
                </a:ln>
                <a:solidFill>
                  <a:srgbClr val="222222"/>
                </a:solidFill>
                <a:effectLst/>
                <a:uFill>
                  <a:solidFill>
                    <a:srgbClr val="000000"/>
                  </a:solidFill>
                </a:uFill>
                <a:latin typeface="+mj-lt"/>
                <a:ea typeface="Arial Unicode MS"/>
                <a:cs typeface="Arial Unicode MS"/>
              </a:rPr>
              <a:t>arXiv</a:t>
            </a:r>
            <a:r>
              <a:rPr lang="en-GB" sz="2100" i="1" dirty="0">
                <a:ln>
                  <a:noFill/>
                </a:ln>
                <a:solidFill>
                  <a:srgbClr val="222222"/>
                </a:solidFill>
                <a:effectLst/>
                <a:uFill>
                  <a:solidFill>
                    <a:srgbClr val="000000"/>
                  </a:solidFill>
                </a:uFill>
                <a:latin typeface="+mj-lt"/>
                <a:ea typeface="Arial Unicode MS"/>
                <a:cs typeface="Arial Unicode MS"/>
              </a:rPr>
              <a:t> preprint arXiv:2111.11578</a:t>
            </a:r>
            <a:r>
              <a:rPr lang="en-GB" sz="2100" dirty="0">
                <a:ln>
                  <a:noFill/>
                </a:ln>
                <a:solidFill>
                  <a:srgbClr val="222222"/>
                </a:solidFill>
                <a:effectLst/>
                <a:uFill>
                  <a:solidFill>
                    <a:srgbClr val="000000"/>
                  </a:solidFill>
                </a:uFill>
                <a:latin typeface="+mj-lt"/>
                <a:ea typeface="Arial Unicode MS"/>
                <a:cs typeface="Arial Unicode MS"/>
              </a:rPr>
              <a:t>.</a:t>
            </a:r>
            <a:endParaRPr lang="en-GB" sz="2100" dirty="0">
              <a:ln>
                <a:noFill/>
              </a:ln>
              <a:solidFill>
                <a:srgbClr val="000000"/>
              </a:solidFill>
              <a:effectLst/>
              <a:uFill>
                <a:solidFill>
                  <a:srgbClr val="000000"/>
                </a:solidFill>
              </a:uFill>
              <a:latin typeface="+mj-lt"/>
              <a:ea typeface="Arial Unicode MS"/>
              <a:cs typeface="Arial Unicode MS"/>
            </a:endParaRPr>
          </a:p>
          <a:p>
            <a:r>
              <a:rPr lang="en-GB" sz="2100" dirty="0" err="1">
                <a:ln>
                  <a:noFill/>
                </a:ln>
                <a:solidFill>
                  <a:srgbClr val="222222"/>
                </a:solidFill>
                <a:effectLst/>
                <a:uFill>
                  <a:solidFill>
                    <a:srgbClr val="000000"/>
                  </a:solidFill>
                </a:uFill>
                <a:latin typeface="+mj-lt"/>
                <a:ea typeface="Arial Unicode MS"/>
                <a:cs typeface="Calibri" panose="020F0502020204030204" pitchFamily="34" charset="0"/>
              </a:rPr>
              <a:t>Conselice</a:t>
            </a:r>
            <a:r>
              <a:rPr lang="en-GB" sz="2100" dirty="0">
                <a:ln>
                  <a:noFill/>
                </a:ln>
                <a:solidFill>
                  <a:srgbClr val="222222"/>
                </a:solidFill>
                <a:effectLst/>
                <a:uFill>
                  <a:solidFill>
                    <a:srgbClr val="000000"/>
                  </a:solidFill>
                </a:uFill>
                <a:latin typeface="+mj-lt"/>
                <a:ea typeface="Arial Unicode MS"/>
                <a:cs typeface="Calibri" panose="020F0502020204030204" pitchFamily="34" charset="0"/>
              </a:rPr>
              <a:t>, C. J. (2003). The relationship between stellar light distributions of galaxies and their formation histories. </a:t>
            </a:r>
            <a:r>
              <a:rPr lang="en-GB" sz="2100" i="1" dirty="0">
                <a:ln>
                  <a:noFill/>
                </a:ln>
                <a:solidFill>
                  <a:srgbClr val="222222"/>
                </a:solidFill>
                <a:effectLst/>
                <a:uFill>
                  <a:solidFill>
                    <a:srgbClr val="000000"/>
                  </a:solidFill>
                </a:uFill>
                <a:latin typeface="+mj-lt"/>
                <a:ea typeface="Arial Unicode MS"/>
                <a:cs typeface="Calibri" panose="020F0502020204030204" pitchFamily="34" charset="0"/>
              </a:rPr>
              <a:t>The Astrophysical Journal Supplement Series</a:t>
            </a:r>
            <a:r>
              <a:rPr lang="en-GB" sz="2100" dirty="0">
                <a:ln>
                  <a:noFill/>
                </a:ln>
                <a:solidFill>
                  <a:srgbClr val="222222"/>
                </a:solidFill>
                <a:effectLst/>
                <a:uFill>
                  <a:solidFill>
                    <a:srgbClr val="000000"/>
                  </a:solidFill>
                </a:uFill>
                <a:latin typeface="+mj-lt"/>
                <a:ea typeface="Arial Unicode MS"/>
                <a:cs typeface="Calibri" panose="020F0502020204030204" pitchFamily="34" charset="0"/>
              </a:rPr>
              <a:t>, </a:t>
            </a:r>
            <a:r>
              <a:rPr lang="en-GB" sz="2100" i="1" dirty="0">
                <a:ln>
                  <a:noFill/>
                </a:ln>
                <a:solidFill>
                  <a:srgbClr val="222222"/>
                </a:solidFill>
                <a:effectLst/>
                <a:uFill>
                  <a:solidFill>
                    <a:srgbClr val="000000"/>
                  </a:solidFill>
                </a:uFill>
                <a:latin typeface="+mj-lt"/>
                <a:ea typeface="Arial Unicode MS"/>
                <a:cs typeface="Calibri" panose="020F0502020204030204" pitchFamily="34" charset="0"/>
              </a:rPr>
              <a:t>147</a:t>
            </a:r>
            <a:r>
              <a:rPr lang="en-GB" sz="2100" dirty="0">
                <a:ln>
                  <a:noFill/>
                </a:ln>
                <a:solidFill>
                  <a:srgbClr val="222222"/>
                </a:solidFill>
                <a:effectLst/>
                <a:uFill>
                  <a:solidFill>
                    <a:srgbClr val="000000"/>
                  </a:solidFill>
                </a:uFill>
                <a:latin typeface="+mj-lt"/>
                <a:ea typeface="Arial Unicode MS"/>
                <a:cs typeface="Calibri" panose="020F0502020204030204" pitchFamily="34" charset="0"/>
              </a:rPr>
              <a:t>(1), 1.</a:t>
            </a:r>
            <a:endParaRPr lang="en-GB" sz="2100" dirty="0">
              <a:ln>
                <a:noFill/>
              </a:ln>
              <a:solidFill>
                <a:srgbClr val="000000"/>
              </a:solidFill>
              <a:effectLst/>
              <a:uFill>
                <a:solidFill>
                  <a:srgbClr val="000000"/>
                </a:solidFill>
              </a:uFill>
              <a:latin typeface="+mj-lt"/>
              <a:ea typeface="Arial Unicode MS"/>
              <a:cs typeface="Arial Unicode MS"/>
            </a:endParaRPr>
          </a:p>
          <a:p>
            <a:r>
              <a:rPr lang="en-US" sz="2100" dirty="0" err="1">
                <a:ln>
                  <a:noFill/>
                </a:ln>
                <a:solidFill>
                  <a:srgbClr val="222222"/>
                </a:solidFill>
                <a:effectLst/>
                <a:uFill>
                  <a:solidFill>
                    <a:srgbClr val="000000"/>
                  </a:solidFill>
                </a:uFill>
                <a:latin typeface="+mj-lt"/>
                <a:ea typeface="Arial Unicode MS"/>
                <a:cs typeface="Arial Unicode MS"/>
              </a:rPr>
              <a:t>Gelgel</a:t>
            </a:r>
            <a:r>
              <a:rPr lang="en-US" sz="2100" dirty="0">
                <a:ln>
                  <a:noFill/>
                </a:ln>
                <a:solidFill>
                  <a:srgbClr val="222222"/>
                </a:solidFill>
                <a:effectLst/>
                <a:uFill>
                  <a:solidFill>
                    <a:srgbClr val="000000"/>
                  </a:solidFill>
                </a:uFill>
                <a:latin typeface="+mj-lt"/>
                <a:ea typeface="Arial Unicode MS"/>
                <a:cs typeface="Arial Unicode MS"/>
              </a:rPr>
              <a:t>, N. M. R. A. (2020). Will technology take over journalism?.</a:t>
            </a:r>
            <a:r>
              <a:rPr lang="en-GB" sz="2100" dirty="0">
                <a:ln>
                  <a:noFill/>
                </a:ln>
                <a:solidFill>
                  <a:srgbClr val="222222"/>
                </a:solidFill>
                <a:effectLst/>
                <a:uFill>
                  <a:solidFill>
                    <a:srgbClr val="000000"/>
                  </a:solidFill>
                </a:uFill>
                <a:latin typeface="+mj-lt"/>
                <a:ea typeface="Arial Unicode MS"/>
                <a:cs typeface="Arial Unicode MS"/>
              </a:rPr>
              <a:t> </a:t>
            </a:r>
            <a:r>
              <a:rPr lang="en-US" sz="2100" i="1" dirty="0">
                <a:ln>
                  <a:noFill/>
                </a:ln>
                <a:solidFill>
                  <a:srgbClr val="222222"/>
                </a:solidFill>
                <a:effectLst/>
                <a:uFill>
                  <a:solidFill>
                    <a:srgbClr val="000000"/>
                  </a:solidFill>
                </a:uFill>
                <a:latin typeface="+mj-lt"/>
                <a:ea typeface="Arial Unicode MS"/>
                <a:cs typeface="Arial Unicode MS"/>
              </a:rPr>
              <a:t>power</a:t>
            </a:r>
            <a:r>
              <a:rPr lang="en-GB" sz="2100" dirty="0">
                <a:ln>
                  <a:noFill/>
                </a:ln>
                <a:solidFill>
                  <a:srgbClr val="222222"/>
                </a:solidFill>
                <a:effectLst/>
                <a:uFill>
                  <a:solidFill>
                    <a:srgbClr val="000000"/>
                  </a:solidFill>
                </a:uFill>
                <a:latin typeface="+mj-lt"/>
                <a:ea typeface="Arial Unicode MS"/>
                <a:cs typeface="Arial Unicode MS"/>
              </a:rPr>
              <a:t>, </a:t>
            </a:r>
            <a:r>
              <a:rPr lang="en-GB" sz="2100" i="1" dirty="0">
                <a:ln>
                  <a:noFill/>
                </a:ln>
                <a:solidFill>
                  <a:srgbClr val="222222"/>
                </a:solidFill>
                <a:effectLst/>
                <a:uFill>
                  <a:solidFill>
                    <a:srgbClr val="000000"/>
                  </a:solidFill>
                </a:uFill>
                <a:latin typeface="+mj-lt"/>
                <a:ea typeface="Arial Unicode MS"/>
                <a:cs typeface="Arial Unicode MS"/>
              </a:rPr>
              <a:t>153</a:t>
            </a:r>
            <a:r>
              <a:rPr lang="en-GB" sz="2100" dirty="0">
                <a:ln>
                  <a:noFill/>
                </a:ln>
                <a:solidFill>
                  <a:srgbClr val="222222"/>
                </a:solidFill>
                <a:effectLst/>
                <a:uFill>
                  <a:solidFill>
                    <a:srgbClr val="000000"/>
                  </a:solidFill>
                </a:uFill>
                <a:latin typeface="+mj-lt"/>
                <a:ea typeface="Arial Unicode MS"/>
                <a:cs typeface="Arial Unicode MS"/>
              </a:rPr>
              <a:t>, 164.</a:t>
            </a:r>
            <a:endParaRPr lang="en-GB" sz="2100" dirty="0">
              <a:ln>
                <a:noFill/>
              </a:ln>
              <a:solidFill>
                <a:srgbClr val="000000"/>
              </a:solidFill>
              <a:effectLst/>
              <a:uFill>
                <a:solidFill>
                  <a:srgbClr val="000000"/>
                </a:solidFill>
              </a:uFill>
              <a:latin typeface="+mj-lt"/>
              <a:ea typeface="Arial Unicode MS"/>
              <a:cs typeface="Arial Unicode MS"/>
            </a:endParaRPr>
          </a:p>
          <a:p>
            <a:r>
              <a:rPr lang="en-US" sz="2100" dirty="0">
                <a:ln>
                  <a:noFill/>
                </a:ln>
                <a:solidFill>
                  <a:srgbClr val="222222"/>
                </a:solidFill>
                <a:effectLst/>
                <a:uFill>
                  <a:solidFill>
                    <a:srgbClr val="000000"/>
                  </a:solidFill>
                </a:uFill>
                <a:latin typeface="+mj-lt"/>
                <a:ea typeface="Arial Unicode MS"/>
                <a:cs typeface="Arial Unicode MS"/>
              </a:rPr>
              <a:t>Gini, C. (1936). On the measure of concentration with special reference to income and statistics.</a:t>
            </a:r>
            <a:r>
              <a:rPr lang="en-GB" sz="2100" dirty="0">
                <a:ln>
                  <a:noFill/>
                </a:ln>
                <a:solidFill>
                  <a:srgbClr val="222222"/>
                </a:solidFill>
                <a:effectLst/>
                <a:uFill>
                  <a:solidFill>
                    <a:srgbClr val="000000"/>
                  </a:solidFill>
                </a:uFill>
                <a:latin typeface="+mj-lt"/>
                <a:ea typeface="Arial Unicode MS"/>
                <a:cs typeface="Arial Unicode MS"/>
              </a:rPr>
              <a:t> </a:t>
            </a:r>
            <a:r>
              <a:rPr lang="en-US" sz="2100" i="1" dirty="0">
                <a:ln>
                  <a:noFill/>
                </a:ln>
                <a:solidFill>
                  <a:srgbClr val="222222"/>
                </a:solidFill>
                <a:effectLst/>
                <a:uFill>
                  <a:solidFill>
                    <a:srgbClr val="000000"/>
                  </a:solidFill>
                </a:uFill>
                <a:latin typeface="+mj-lt"/>
                <a:ea typeface="Arial Unicode MS"/>
                <a:cs typeface="Arial Unicode MS"/>
              </a:rPr>
              <a:t>Colorado College Publication, General Series</a:t>
            </a:r>
            <a:r>
              <a:rPr lang="en-GB" sz="2100" dirty="0">
                <a:ln>
                  <a:noFill/>
                </a:ln>
                <a:solidFill>
                  <a:srgbClr val="222222"/>
                </a:solidFill>
                <a:effectLst/>
                <a:uFill>
                  <a:solidFill>
                    <a:srgbClr val="000000"/>
                  </a:solidFill>
                </a:uFill>
                <a:latin typeface="+mj-lt"/>
                <a:ea typeface="Arial Unicode MS"/>
                <a:cs typeface="Arial Unicode MS"/>
              </a:rPr>
              <a:t>, </a:t>
            </a:r>
            <a:r>
              <a:rPr lang="en-GB" sz="2100" i="1" dirty="0">
                <a:ln>
                  <a:noFill/>
                </a:ln>
                <a:solidFill>
                  <a:srgbClr val="222222"/>
                </a:solidFill>
                <a:effectLst/>
                <a:uFill>
                  <a:solidFill>
                    <a:srgbClr val="000000"/>
                  </a:solidFill>
                </a:uFill>
                <a:latin typeface="+mj-lt"/>
                <a:ea typeface="Arial Unicode MS"/>
                <a:cs typeface="Arial Unicode MS"/>
              </a:rPr>
              <a:t>208</a:t>
            </a:r>
            <a:r>
              <a:rPr lang="en-GB" sz="2100" dirty="0">
                <a:ln>
                  <a:noFill/>
                </a:ln>
                <a:solidFill>
                  <a:srgbClr val="222222"/>
                </a:solidFill>
                <a:effectLst/>
                <a:uFill>
                  <a:solidFill>
                    <a:srgbClr val="000000"/>
                  </a:solidFill>
                </a:uFill>
                <a:latin typeface="+mj-lt"/>
                <a:ea typeface="Arial Unicode MS"/>
                <a:cs typeface="Arial Unicode MS"/>
              </a:rPr>
              <a:t>(1), 73-79.</a:t>
            </a:r>
            <a:endParaRPr lang="en-GB" sz="2100" dirty="0">
              <a:ln>
                <a:noFill/>
              </a:ln>
              <a:solidFill>
                <a:srgbClr val="000000"/>
              </a:solidFill>
              <a:effectLst/>
              <a:uFill>
                <a:solidFill>
                  <a:srgbClr val="000000"/>
                </a:solidFill>
              </a:uFill>
              <a:latin typeface="+mj-lt"/>
              <a:ea typeface="Arial Unicode MS"/>
              <a:cs typeface="Arial Unicode MS"/>
            </a:endParaRPr>
          </a:p>
          <a:p>
            <a:r>
              <a:rPr lang="it-IT" sz="2100" dirty="0">
                <a:ln>
                  <a:noFill/>
                </a:ln>
                <a:solidFill>
                  <a:srgbClr val="222222"/>
                </a:solidFill>
                <a:effectLst/>
                <a:uFill>
                  <a:solidFill>
                    <a:srgbClr val="000000"/>
                  </a:solidFill>
                </a:uFill>
                <a:latin typeface="+mj-lt"/>
                <a:ea typeface="Arial Unicode MS"/>
                <a:cs typeface="Arial Unicode MS"/>
              </a:rPr>
              <a:t>Goodfellow, I., Pouget-Abadie, J., Mirza, M., Xu, B., Warde-Farley, D., Ozair, S., ... &amp; Bengio, Y. (2014). Generative adversarial nets.</a:t>
            </a:r>
            <a:r>
              <a:rPr lang="en-GB" sz="2100" dirty="0">
                <a:ln>
                  <a:noFill/>
                </a:ln>
                <a:solidFill>
                  <a:srgbClr val="222222"/>
                </a:solidFill>
                <a:effectLst/>
                <a:uFill>
                  <a:solidFill>
                    <a:srgbClr val="000000"/>
                  </a:solidFill>
                </a:uFill>
                <a:latin typeface="+mj-lt"/>
                <a:ea typeface="Arial Unicode MS"/>
                <a:cs typeface="Arial Unicode MS"/>
              </a:rPr>
              <a:t> </a:t>
            </a:r>
            <a:r>
              <a:rPr lang="en-US" sz="2100" i="1" dirty="0">
                <a:ln>
                  <a:noFill/>
                </a:ln>
                <a:solidFill>
                  <a:srgbClr val="222222"/>
                </a:solidFill>
                <a:effectLst/>
                <a:uFill>
                  <a:solidFill>
                    <a:srgbClr val="000000"/>
                  </a:solidFill>
                </a:uFill>
                <a:latin typeface="+mj-lt"/>
                <a:ea typeface="Arial Unicode MS"/>
                <a:cs typeface="Arial Unicode MS"/>
              </a:rPr>
              <a:t>Advances in neural information processing systems</a:t>
            </a:r>
            <a:r>
              <a:rPr lang="en-GB" sz="2100" dirty="0">
                <a:ln>
                  <a:noFill/>
                </a:ln>
                <a:solidFill>
                  <a:srgbClr val="222222"/>
                </a:solidFill>
                <a:effectLst/>
                <a:uFill>
                  <a:solidFill>
                    <a:srgbClr val="000000"/>
                  </a:solidFill>
                </a:uFill>
                <a:latin typeface="+mj-lt"/>
                <a:ea typeface="Arial Unicode MS"/>
                <a:cs typeface="Arial Unicode MS"/>
              </a:rPr>
              <a:t>, </a:t>
            </a:r>
            <a:r>
              <a:rPr lang="en-GB" sz="2100" i="1" dirty="0">
                <a:ln>
                  <a:noFill/>
                </a:ln>
                <a:solidFill>
                  <a:srgbClr val="222222"/>
                </a:solidFill>
                <a:effectLst/>
                <a:uFill>
                  <a:solidFill>
                    <a:srgbClr val="000000"/>
                  </a:solidFill>
                </a:uFill>
                <a:latin typeface="+mj-lt"/>
                <a:ea typeface="Arial Unicode MS"/>
                <a:cs typeface="Arial Unicode MS"/>
              </a:rPr>
              <a:t>27</a:t>
            </a:r>
            <a:r>
              <a:rPr lang="en-GB" sz="2100" dirty="0">
                <a:ln>
                  <a:noFill/>
                </a:ln>
                <a:solidFill>
                  <a:srgbClr val="222222"/>
                </a:solidFill>
                <a:effectLst/>
                <a:uFill>
                  <a:solidFill>
                    <a:srgbClr val="000000"/>
                  </a:solidFill>
                </a:uFill>
                <a:latin typeface="+mj-lt"/>
                <a:ea typeface="Arial Unicode MS"/>
                <a:cs typeface="Arial Unicode MS"/>
              </a:rPr>
              <a:t>.</a:t>
            </a:r>
          </a:p>
          <a:p>
            <a:r>
              <a:rPr lang="en-US" sz="2100" dirty="0">
                <a:ln>
                  <a:noFill/>
                </a:ln>
                <a:solidFill>
                  <a:srgbClr val="222222"/>
                </a:solidFill>
                <a:effectLst/>
                <a:uFill>
                  <a:solidFill>
                    <a:srgbClr val="000000"/>
                  </a:solidFill>
                </a:uFill>
                <a:latin typeface="+mj-lt"/>
                <a:ea typeface="Arial Unicode MS"/>
                <a:cs typeface="Arial Unicode MS"/>
              </a:rPr>
              <a:t>Kidd, J., &amp; Rees, A. J. (2022). A MUSEUM OF DEEPFAKES?.</a:t>
            </a:r>
            <a:r>
              <a:rPr lang="en-GB" sz="2100" dirty="0">
                <a:ln>
                  <a:noFill/>
                </a:ln>
                <a:solidFill>
                  <a:srgbClr val="222222"/>
                </a:solidFill>
                <a:effectLst/>
                <a:uFill>
                  <a:solidFill>
                    <a:srgbClr val="000000"/>
                  </a:solidFill>
                </a:uFill>
                <a:latin typeface="+mj-lt"/>
                <a:ea typeface="Arial Unicode MS"/>
                <a:cs typeface="Arial Unicode MS"/>
              </a:rPr>
              <a:t> </a:t>
            </a:r>
            <a:r>
              <a:rPr lang="en-US" sz="2100" i="1" dirty="0">
                <a:ln>
                  <a:noFill/>
                </a:ln>
                <a:solidFill>
                  <a:srgbClr val="222222"/>
                </a:solidFill>
                <a:effectLst/>
                <a:uFill>
                  <a:solidFill>
                    <a:srgbClr val="000000"/>
                  </a:solidFill>
                </a:uFill>
                <a:latin typeface="+mj-lt"/>
                <a:ea typeface="Arial Unicode MS"/>
                <a:cs typeface="Arial Unicode MS"/>
              </a:rPr>
              <a:t>Emerging Technologies and Museums: Mediating Difficult Heritage</a:t>
            </a:r>
            <a:r>
              <a:rPr lang="en-GB" sz="2100" dirty="0">
                <a:ln>
                  <a:noFill/>
                </a:ln>
                <a:solidFill>
                  <a:srgbClr val="222222"/>
                </a:solidFill>
                <a:effectLst/>
                <a:uFill>
                  <a:solidFill>
                    <a:srgbClr val="000000"/>
                  </a:solidFill>
                </a:uFill>
                <a:latin typeface="+mj-lt"/>
                <a:ea typeface="Arial Unicode MS"/>
                <a:cs typeface="Arial Unicode MS"/>
              </a:rPr>
              <a:t>, 218.</a:t>
            </a:r>
            <a:endParaRPr lang="en-GB" sz="2100" dirty="0">
              <a:ln>
                <a:noFill/>
              </a:ln>
              <a:solidFill>
                <a:srgbClr val="000000"/>
              </a:solidFill>
              <a:effectLst/>
              <a:uFill>
                <a:solidFill>
                  <a:srgbClr val="000000"/>
                </a:solidFill>
              </a:uFill>
              <a:latin typeface="+mj-lt"/>
              <a:ea typeface="Arial Unicode MS"/>
              <a:cs typeface="Arial Unicode MS"/>
            </a:endParaRPr>
          </a:p>
          <a:p>
            <a:r>
              <a:rPr lang="en-US" sz="2100" dirty="0">
                <a:ln>
                  <a:noFill/>
                </a:ln>
                <a:solidFill>
                  <a:srgbClr val="222222"/>
                </a:solidFill>
                <a:effectLst/>
                <a:uFill>
                  <a:solidFill>
                    <a:srgbClr val="000000"/>
                  </a:solidFill>
                </a:uFill>
                <a:latin typeface="+mj-lt"/>
                <a:ea typeface="Arial Unicode MS"/>
                <a:cs typeface="Arial Unicode MS"/>
              </a:rPr>
              <a:t>Radford, A., Metz, L., &amp; </a:t>
            </a:r>
            <a:r>
              <a:rPr lang="en-US" sz="2100" dirty="0" err="1">
                <a:ln>
                  <a:noFill/>
                </a:ln>
                <a:solidFill>
                  <a:srgbClr val="222222"/>
                </a:solidFill>
                <a:effectLst/>
                <a:uFill>
                  <a:solidFill>
                    <a:srgbClr val="000000"/>
                  </a:solidFill>
                </a:uFill>
                <a:latin typeface="+mj-lt"/>
                <a:ea typeface="Arial Unicode MS"/>
                <a:cs typeface="Arial Unicode MS"/>
              </a:rPr>
              <a:t>Chintala</a:t>
            </a:r>
            <a:r>
              <a:rPr lang="en-US" sz="2100" dirty="0">
                <a:ln>
                  <a:noFill/>
                </a:ln>
                <a:solidFill>
                  <a:srgbClr val="222222"/>
                </a:solidFill>
                <a:effectLst/>
                <a:uFill>
                  <a:solidFill>
                    <a:srgbClr val="000000"/>
                  </a:solidFill>
                </a:uFill>
                <a:latin typeface="+mj-lt"/>
                <a:ea typeface="Arial Unicode MS"/>
                <a:cs typeface="Arial Unicode MS"/>
              </a:rPr>
              <a:t>, S. (2015). Unsupervised representation learning with deep convolutional generative adversarial networks.</a:t>
            </a:r>
            <a:r>
              <a:rPr lang="en-GB" sz="2100" dirty="0">
                <a:ln>
                  <a:noFill/>
                </a:ln>
                <a:solidFill>
                  <a:srgbClr val="222222"/>
                </a:solidFill>
                <a:effectLst/>
                <a:uFill>
                  <a:solidFill>
                    <a:srgbClr val="000000"/>
                  </a:solidFill>
                </a:uFill>
                <a:latin typeface="+mj-lt"/>
                <a:ea typeface="Arial Unicode MS"/>
                <a:cs typeface="Arial Unicode MS"/>
              </a:rPr>
              <a:t> </a:t>
            </a:r>
            <a:r>
              <a:rPr lang="en-GB" sz="2100" i="1" dirty="0" err="1">
                <a:ln>
                  <a:noFill/>
                </a:ln>
                <a:solidFill>
                  <a:srgbClr val="222222"/>
                </a:solidFill>
                <a:effectLst/>
                <a:uFill>
                  <a:solidFill>
                    <a:srgbClr val="000000"/>
                  </a:solidFill>
                </a:uFill>
                <a:latin typeface="+mj-lt"/>
                <a:ea typeface="Arial Unicode MS"/>
                <a:cs typeface="Arial Unicode MS"/>
              </a:rPr>
              <a:t>arXiv</a:t>
            </a:r>
            <a:r>
              <a:rPr lang="en-GB" sz="2100" i="1" dirty="0">
                <a:ln>
                  <a:noFill/>
                </a:ln>
                <a:solidFill>
                  <a:srgbClr val="222222"/>
                </a:solidFill>
                <a:effectLst/>
                <a:uFill>
                  <a:solidFill>
                    <a:srgbClr val="000000"/>
                  </a:solidFill>
                </a:uFill>
                <a:latin typeface="+mj-lt"/>
                <a:ea typeface="Arial Unicode MS"/>
                <a:cs typeface="Arial Unicode MS"/>
              </a:rPr>
              <a:t> preprint arXiv:1511.06434</a:t>
            </a:r>
            <a:r>
              <a:rPr lang="en-GB" sz="2100" dirty="0">
                <a:ln>
                  <a:noFill/>
                </a:ln>
                <a:solidFill>
                  <a:srgbClr val="222222"/>
                </a:solidFill>
                <a:effectLst/>
                <a:uFill>
                  <a:solidFill>
                    <a:srgbClr val="000000"/>
                  </a:solidFill>
                </a:uFill>
                <a:latin typeface="+mj-lt"/>
                <a:ea typeface="Arial Unicode MS"/>
                <a:cs typeface="Arial Unicode MS"/>
              </a:rPr>
              <a:t>.</a:t>
            </a:r>
          </a:p>
          <a:p>
            <a:r>
              <a:rPr lang="en-US" sz="2100" dirty="0" err="1">
                <a:solidFill>
                  <a:srgbClr val="222222"/>
                </a:solidFill>
                <a:effectLst/>
                <a:latin typeface="+mj-lt"/>
                <a:ea typeface="Arial Unicode MS"/>
              </a:rPr>
              <a:t>Vint</a:t>
            </a:r>
            <a:r>
              <a:rPr lang="en-US" sz="2100" dirty="0">
                <a:solidFill>
                  <a:srgbClr val="222222"/>
                </a:solidFill>
                <a:effectLst/>
                <a:latin typeface="+mj-lt"/>
                <a:ea typeface="Arial Unicode MS"/>
              </a:rPr>
              <a:t>, D., Anderson, M., Yang, Y., </a:t>
            </a:r>
            <a:r>
              <a:rPr lang="en-US" sz="2100" dirty="0" err="1">
                <a:solidFill>
                  <a:srgbClr val="222222"/>
                </a:solidFill>
                <a:effectLst/>
                <a:latin typeface="+mj-lt"/>
                <a:ea typeface="Arial Unicode MS"/>
              </a:rPr>
              <a:t>Ilioudis</a:t>
            </a:r>
            <a:r>
              <a:rPr lang="en-US" sz="2100" dirty="0">
                <a:solidFill>
                  <a:srgbClr val="222222"/>
                </a:solidFill>
                <a:effectLst/>
                <a:latin typeface="+mj-lt"/>
                <a:ea typeface="Arial Unicode MS"/>
              </a:rPr>
              <a:t>, C., Di Caterina, G., &amp; Clemente, C. (2021). Automatic Target Recognition for Low-Resolution Foliage Penetrating SAR Images Using CNNs and GANs. </a:t>
            </a:r>
            <a:r>
              <a:rPr lang="de-DE" sz="2100" i="1" dirty="0">
                <a:solidFill>
                  <a:srgbClr val="222222"/>
                </a:solidFill>
                <a:effectLst/>
                <a:latin typeface="+mj-lt"/>
                <a:ea typeface="Arial Unicode MS"/>
              </a:rPr>
              <a:t>Remote Sensing</a:t>
            </a:r>
            <a:r>
              <a:rPr lang="en-US" sz="2100" dirty="0">
                <a:solidFill>
                  <a:srgbClr val="222222"/>
                </a:solidFill>
                <a:effectLst/>
                <a:latin typeface="+mj-lt"/>
                <a:ea typeface="Arial Unicode MS"/>
              </a:rPr>
              <a:t>, </a:t>
            </a:r>
            <a:r>
              <a:rPr lang="en-US" sz="2100" i="1" dirty="0">
                <a:solidFill>
                  <a:srgbClr val="222222"/>
                </a:solidFill>
                <a:effectLst/>
                <a:latin typeface="+mj-lt"/>
                <a:ea typeface="Arial Unicode MS"/>
              </a:rPr>
              <a:t>13</a:t>
            </a:r>
            <a:r>
              <a:rPr lang="en-US" sz="2100" dirty="0">
                <a:solidFill>
                  <a:srgbClr val="222222"/>
                </a:solidFill>
                <a:effectLst/>
                <a:latin typeface="+mj-lt"/>
                <a:ea typeface="Arial Unicode MS"/>
              </a:rPr>
              <a:t>(4), 596.</a:t>
            </a:r>
            <a:endParaRPr lang="en-GB" sz="2100" dirty="0">
              <a:ln>
                <a:noFill/>
              </a:ln>
              <a:solidFill>
                <a:srgbClr val="222222"/>
              </a:solidFill>
              <a:effectLst/>
              <a:uFill>
                <a:solidFill>
                  <a:srgbClr val="000000"/>
                </a:solidFill>
              </a:uFill>
              <a:latin typeface="+mj-lt"/>
              <a:ea typeface="Arial Unicode MS"/>
              <a:cs typeface="Arial Unicode MS"/>
            </a:endParaRPr>
          </a:p>
          <a:p>
            <a:r>
              <a:rPr lang="en-US" sz="2100" dirty="0">
                <a:solidFill>
                  <a:srgbClr val="222222"/>
                </a:solidFill>
                <a:effectLst/>
                <a:latin typeface="+mj-lt"/>
                <a:ea typeface="Arial Unicode MS"/>
              </a:rPr>
              <a:t>Willett, K. W., Lintott, C. J., Bamford, S. P., Masters, K. L., Simmons, B. D., </a:t>
            </a:r>
            <a:r>
              <a:rPr lang="en-US" sz="2100" dirty="0" err="1">
                <a:solidFill>
                  <a:srgbClr val="222222"/>
                </a:solidFill>
                <a:effectLst/>
                <a:latin typeface="+mj-lt"/>
                <a:ea typeface="Arial Unicode MS"/>
              </a:rPr>
              <a:t>Casteels</a:t>
            </a:r>
            <a:r>
              <a:rPr lang="en-US" sz="2100" dirty="0">
                <a:solidFill>
                  <a:srgbClr val="222222"/>
                </a:solidFill>
                <a:effectLst/>
                <a:latin typeface="+mj-lt"/>
                <a:ea typeface="Arial Unicode MS"/>
              </a:rPr>
              <a:t>, K. R., ... &amp; Thomas, D. (2013). Galaxy Zoo 2: detailed morphological classifications for 304 122 galaxies from the Sloan Digital Sky Survey. </a:t>
            </a:r>
            <a:r>
              <a:rPr lang="en-US" sz="2100" i="1" dirty="0">
                <a:solidFill>
                  <a:srgbClr val="222222"/>
                </a:solidFill>
                <a:effectLst/>
                <a:latin typeface="+mj-lt"/>
                <a:ea typeface="Arial Unicode MS"/>
              </a:rPr>
              <a:t>Monthly Notices of the Royal Astronomical Society</a:t>
            </a:r>
            <a:r>
              <a:rPr lang="en-US" sz="2100" dirty="0">
                <a:solidFill>
                  <a:srgbClr val="222222"/>
                </a:solidFill>
                <a:effectLst/>
                <a:latin typeface="+mj-lt"/>
                <a:ea typeface="Arial Unicode MS"/>
              </a:rPr>
              <a:t>, </a:t>
            </a:r>
            <a:r>
              <a:rPr lang="en-US" sz="2100" i="1" dirty="0">
                <a:solidFill>
                  <a:srgbClr val="222222"/>
                </a:solidFill>
                <a:effectLst/>
                <a:latin typeface="+mj-lt"/>
                <a:ea typeface="Arial Unicode MS"/>
              </a:rPr>
              <a:t>435</a:t>
            </a:r>
            <a:r>
              <a:rPr lang="en-US" sz="2100" dirty="0">
                <a:solidFill>
                  <a:srgbClr val="222222"/>
                </a:solidFill>
                <a:effectLst/>
                <a:latin typeface="+mj-lt"/>
                <a:ea typeface="Arial Unicode MS"/>
              </a:rPr>
              <a:t>(4), 2835-2860</a:t>
            </a:r>
            <a:endParaRPr lang="en-GB" sz="2100" dirty="0">
              <a:ln>
                <a:noFill/>
              </a:ln>
              <a:solidFill>
                <a:srgbClr val="000000"/>
              </a:solidFill>
              <a:effectLst/>
              <a:uFill>
                <a:solidFill>
                  <a:srgbClr val="000000"/>
                </a:solidFill>
              </a:uFill>
              <a:latin typeface="+mj-lt"/>
              <a:ea typeface="Arial Unicode MS"/>
              <a:cs typeface="Arial Unicode MS"/>
            </a:endParaRPr>
          </a:p>
          <a:p>
            <a:endParaRPr lang="en-GB" sz="1800" dirty="0">
              <a:ln>
                <a:noFill/>
              </a:ln>
              <a:solidFill>
                <a:srgbClr val="000000"/>
              </a:solidFill>
              <a:effectLst/>
              <a:uFill>
                <a:solidFill>
                  <a:srgbClr val="000000"/>
                </a:solidFill>
              </a:uFill>
              <a:latin typeface="Calibri" panose="020F0502020204030204" pitchFamily="34" charset="0"/>
              <a:ea typeface="Arial Unicode MS"/>
              <a:cs typeface="Arial Unicode MS"/>
            </a:endParaRPr>
          </a:p>
          <a:p>
            <a:endParaRPr lang="en-GB" dirty="0"/>
          </a:p>
        </p:txBody>
      </p:sp>
    </p:spTree>
    <p:extLst>
      <p:ext uri="{BB962C8B-B14F-4D97-AF65-F5344CB8AC3E}">
        <p14:creationId xmlns:p14="http://schemas.microsoft.com/office/powerpoint/2010/main" val="177504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C3B48AF3-D611-4AFE-8DB7-A6FE2B64B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3746C24-DEBA-B39D-D21B-7F2D18FD3129}"/>
              </a:ext>
            </a:extLst>
          </p:cNvPr>
          <p:cNvPicPr>
            <a:picLocks noChangeAspect="1"/>
          </p:cNvPicPr>
          <p:nvPr/>
        </p:nvPicPr>
        <p:blipFill rotWithShape="1">
          <a:blip r:embed="rId3">
            <a:duotone>
              <a:prstClr val="black"/>
              <a:prstClr val="white"/>
            </a:duotone>
          </a:blip>
          <a:srcRect/>
          <a:stretch/>
        </p:blipFill>
        <p:spPr>
          <a:xfrm>
            <a:off x="20" y="10"/>
            <a:ext cx="12191980" cy="6857990"/>
          </a:xfrm>
          <a:prstGeom prst="rect">
            <a:avLst/>
          </a:prstGeom>
        </p:spPr>
      </p:pic>
      <p:sp>
        <p:nvSpPr>
          <p:cNvPr id="18" name="Rectangle 8">
            <a:extLst>
              <a:ext uri="{FF2B5EF4-FFF2-40B4-BE49-F238E27FC236}">
                <a16:creationId xmlns:a16="http://schemas.microsoft.com/office/drawing/2014/main" id="{B6F38636-68E6-4366-B3BE-E1D4A80D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38DFAEBF-B728-4ABC-ACD2-04B493BF0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D80D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2">
            <a:extLst>
              <a:ext uri="{FF2B5EF4-FFF2-40B4-BE49-F238E27FC236}">
                <a16:creationId xmlns:a16="http://schemas.microsoft.com/office/drawing/2014/main" id="{43063576-59D4-421D-96AD-DEF0BC506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4">
            <a:extLst>
              <a:ext uri="{FF2B5EF4-FFF2-40B4-BE49-F238E27FC236}">
                <a16:creationId xmlns:a16="http://schemas.microsoft.com/office/drawing/2014/main" id="{A2AB0EF7-4532-48F4-A87C-16AC639C1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5873675"/>
            <a:ext cx="11260667" cy="5168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547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t>Research Outline </a:t>
            </a:r>
          </a:p>
        </p:txBody>
      </p:sp>
      <p:graphicFrame>
        <p:nvGraphicFramePr>
          <p:cNvPr id="7" name="Content Placeholder 2" descr="SmartArt timeline">
            <a:extLst>
              <a:ext uri="{FF2B5EF4-FFF2-40B4-BE49-F238E27FC236}">
                <a16:creationId xmlns:a16="http://schemas.microsoft.com/office/drawing/2014/main" id="{85BCD9B7-01BC-D6EB-DC8C-BCDC973E782A}"/>
              </a:ext>
            </a:extLst>
          </p:cNvPr>
          <p:cNvGraphicFramePr/>
          <p:nvPr>
            <p:extLst>
              <p:ext uri="{D42A27DB-BD31-4B8C-83A1-F6EECF244321}">
                <p14:modId xmlns:p14="http://schemas.microsoft.com/office/powerpoint/2010/main" val="237212851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609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25FF-7479-0DF0-940E-26975909F294}"/>
              </a:ext>
            </a:extLst>
          </p:cNvPr>
          <p:cNvSpPr>
            <a:spLocks noGrp="1"/>
          </p:cNvSpPr>
          <p:nvPr>
            <p:ph type="title"/>
          </p:nvPr>
        </p:nvSpPr>
        <p:spPr>
          <a:xfrm>
            <a:off x="581192" y="702156"/>
            <a:ext cx="11029616" cy="536094"/>
          </a:xfrm>
        </p:spPr>
        <p:txBody>
          <a:bodyPr/>
          <a:lstStyle/>
          <a:p>
            <a:r>
              <a:rPr lang="en-GB" dirty="0"/>
              <a:t>Introduction to generative adversarial networks (GANs)?</a:t>
            </a:r>
          </a:p>
        </p:txBody>
      </p:sp>
      <p:sp>
        <p:nvSpPr>
          <p:cNvPr id="3" name="Content Placeholder 2">
            <a:extLst>
              <a:ext uri="{FF2B5EF4-FFF2-40B4-BE49-F238E27FC236}">
                <a16:creationId xmlns:a16="http://schemas.microsoft.com/office/drawing/2014/main" id="{29DCFC6D-A8C7-C7D4-B952-B734D41840E7}"/>
              </a:ext>
            </a:extLst>
          </p:cNvPr>
          <p:cNvSpPr>
            <a:spLocks noGrp="1"/>
          </p:cNvSpPr>
          <p:nvPr>
            <p:ph idx="1"/>
          </p:nvPr>
        </p:nvSpPr>
        <p:spPr>
          <a:xfrm>
            <a:off x="133350" y="1407560"/>
            <a:ext cx="11944350" cy="5450440"/>
          </a:xfrm>
        </p:spPr>
        <p:txBody>
          <a:bodyPr/>
          <a:lstStyle/>
          <a:p>
            <a:r>
              <a:rPr lang="en-GB" sz="2000" dirty="0">
                <a:latin typeface="+mj-lt"/>
              </a:rPr>
              <a:t>GANs are generative models that use two neural networks to create fake data.</a:t>
            </a:r>
          </a:p>
          <a:p>
            <a:endParaRPr lang="en-GB" dirty="0"/>
          </a:p>
          <a:p>
            <a:endParaRPr lang="en-GB" dirty="0"/>
          </a:p>
          <a:p>
            <a:endParaRPr lang="en-GB" dirty="0"/>
          </a:p>
          <a:p>
            <a:endParaRPr lang="en-GB" dirty="0"/>
          </a:p>
          <a:p>
            <a:pPr marL="0" indent="0">
              <a:buNone/>
            </a:pPr>
            <a:endParaRPr lang="en-GB" dirty="0"/>
          </a:p>
          <a:p>
            <a:pPr>
              <a:buFont typeface="Wingdings" panose="05000000000000000000" pitchFamily="2" charset="2"/>
              <a:buChar char="§"/>
            </a:pPr>
            <a:r>
              <a:rPr lang="en-GB" sz="2000" dirty="0">
                <a:latin typeface="+mj-lt"/>
              </a:rPr>
              <a:t>Artificial galaxies are required to match the growing research into galaxies.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dirty="0"/>
          </a:p>
        </p:txBody>
      </p:sp>
      <p:sp>
        <p:nvSpPr>
          <p:cNvPr id="4" name="Arrow: Right 3">
            <a:extLst>
              <a:ext uri="{FF2B5EF4-FFF2-40B4-BE49-F238E27FC236}">
                <a16:creationId xmlns:a16="http://schemas.microsoft.com/office/drawing/2014/main" id="{2ECFBD4C-7B84-CF77-6E76-8C703E1A7BEB}"/>
              </a:ext>
            </a:extLst>
          </p:cNvPr>
          <p:cNvSpPr/>
          <p:nvPr/>
        </p:nvSpPr>
        <p:spPr>
          <a:xfrm>
            <a:off x="3634281" y="1635016"/>
            <a:ext cx="1914525" cy="10477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GENERATOR</a:t>
            </a:r>
          </a:p>
        </p:txBody>
      </p:sp>
      <p:sp>
        <p:nvSpPr>
          <p:cNvPr id="5" name="Arrow: Left 4">
            <a:extLst>
              <a:ext uri="{FF2B5EF4-FFF2-40B4-BE49-F238E27FC236}">
                <a16:creationId xmlns:a16="http://schemas.microsoft.com/office/drawing/2014/main" id="{5B779686-09E3-CEF3-AF49-C9DA159C5EBC}"/>
              </a:ext>
            </a:extLst>
          </p:cNvPr>
          <p:cNvSpPr/>
          <p:nvPr/>
        </p:nvSpPr>
        <p:spPr>
          <a:xfrm>
            <a:off x="5681334" y="1635016"/>
            <a:ext cx="2152650" cy="104775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DISCRIMINATOR</a:t>
            </a:r>
          </a:p>
        </p:txBody>
      </p:sp>
      <p:sp>
        <p:nvSpPr>
          <p:cNvPr id="6" name="Callout: Up Arrow 5">
            <a:extLst>
              <a:ext uri="{FF2B5EF4-FFF2-40B4-BE49-F238E27FC236}">
                <a16:creationId xmlns:a16="http://schemas.microsoft.com/office/drawing/2014/main" id="{343BEA91-7F7E-6B33-0D82-109A55ADBB21}"/>
              </a:ext>
            </a:extLst>
          </p:cNvPr>
          <p:cNvSpPr/>
          <p:nvPr/>
        </p:nvSpPr>
        <p:spPr>
          <a:xfrm>
            <a:off x="3634282" y="2505060"/>
            <a:ext cx="1315768" cy="578956"/>
          </a:xfrm>
          <a:prstGeom prst="upArrow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Forge data</a:t>
            </a:r>
          </a:p>
        </p:txBody>
      </p:sp>
      <p:sp>
        <p:nvSpPr>
          <p:cNvPr id="8" name="Callout: Up Arrow 7">
            <a:extLst>
              <a:ext uri="{FF2B5EF4-FFF2-40B4-BE49-F238E27FC236}">
                <a16:creationId xmlns:a16="http://schemas.microsoft.com/office/drawing/2014/main" id="{EDA94CEA-999D-231D-50DD-53ADAF33BF8A}"/>
              </a:ext>
            </a:extLst>
          </p:cNvPr>
          <p:cNvSpPr/>
          <p:nvPr/>
        </p:nvSpPr>
        <p:spPr>
          <a:xfrm>
            <a:off x="6314909" y="2505060"/>
            <a:ext cx="1519075" cy="578956"/>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Classify data</a:t>
            </a:r>
          </a:p>
        </p:txBody>
      </p:sp>
      <p:pic>
        <p:nvPicPr>
          <p:cNvPr id="10" name="Picture 9" descr="A long row of satellite dishes in the sunset">
            <a:extLst>
              <a:ext uri="{FF2B5EF4-FFF2-40B4-BE49-F238E27FC236}">
                <a16:creationId xmlns:a16="http://schemas.microsoft.com/office/drawing/2014/main" id="{0CE0A6ED-4CC3-A545-8E5E-F865B38C4D79}"/>
              </a:ext>
            </a:extLst>
          </p:cNvPr>
          <p:cNvPicPr>
            <a:picLocks noChangeAspect="1"/>
          </p:cNvPicPr>
          <p:nvPr/>
        </p:nvPicPr>
        <p:blipFill>
          <a:blip r:embed="rId3"/>
          <a:stretch>
            <a:fillRect/>
          </a:stretch>
        </p:blipFill>
        <p:spPr>
          <a:xfrm>
            <a:off x="3929390" y="4175235"/>
            <a:ext cx="3503888" cy="2335355"/>
          </a:xfrm>
          <a:prstGeom prst="rect">
            <a:avLst/>
          </a:prstGeom>
        </p:spPr>
      </p:pic>
    </p:spTree>
    <p:extLst>
      <p:ext uri="{BB962C8B-B14F-4D97-AF65-F5344CB8AC3E}">
        <p14:creationId xmlns:p14="http://schemas.microsoft.com/office/powerpoint/2010/main" val="384099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EA1E9-07F7-085F-A6A0-4F00859D13F7}"/>
              </a:ext>
            </a:extLst>
          </p:cNvPr>
          <p:cNvSpPr>
            <a:spLocks noGrp="1"/>
          </p:cNvSpPr>
          <p:nvPr>
            <p:ph type="title"/>
          </p:nvPr>
        </p:nvSpPr>
        <p:spPr>
          <a:xfrm>
            <a:off x="581192" y="702156"/>
            <a:ext cx="11029616" cy="1188720"/>
          </a:xfrm>
        </p:spPr>
        <p:txBody>
          <a:bodyPr>
            <a:normAutofit/>
          </a:bodyPr>
          <a:lstStyle/>
          <a:p>
            <a:r>
              <a:rPr lang="en-GB"/>
              <a:t>background</a:t>
            </a:r>
          </a:p>
        </p:txBody>
      </p:sp>
      <p:sp>
        <p:nvSpPr>
          <p:cNvPr id="47" name="Rectangle 46">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E923D15-7DF1-37E4-DA26-73C6790BB9C2}"/>
              </a:ext>
            </a:extLst>
          </p:cNvPr>
          <p:cNvPicPr>
            <a:picLocks noChangeAspect="1"/>
          </p:cNvPicPr>
          <p:nvPr/>
        </p:nvPicPr>
        <p:blipFill>
          <a:blip r:embed="rId3"/>
          <a:stretch>
            <a:fillRect/>
          </a:stretch>
        </p:blipFill>
        <p:spPr>
          <a:xfrm>
            <a:off x="780698" y="3115475"/>
            <a:ext cx="4748741" cy="2172548"/>
          </a:xfrm>
          <a:prstGeom prst="rect">
            <a:avLst/>
          </a:prstGeom>
        </p:spPr>
      </p:pic>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C14735DB-EEF2-059E-6260-DBFADF58974D}"/>
                  </a:ext>
                </a:extLst>
              </p:cNvPr>
              <p:cNvSpPr>
                <a:spLocks noGrp="1"/>
              </p:cNvSpPr>
              <p:nvPr>
                <p:ph idx="1"/>
              </p:nvPr>
            </p:nvSpPr>
            <p:spPr>
              <a:xfrm>
                <a:off x="6335805" y="2180496"/>
                <a:ext cx="5573166" cy="4045683"/>
              </a:xfrm>
            </p:spPr>
            <p:txBody>
              <a:bodyPr>
                <a:normAutofit/>
              </a:bodyPr>
              <a:lstStyle/>
              <a:p>
                <a:r>
                  <a:rPr lang="en-US" dirty="0">
                    <a:latin typeface="+mj-lt"/>
                  </a:rPr>
                  <a:t>GAN training operation is expressed by the value function:</a:t>
                </a:r>
                <a:r>
                  <a:rPr lang="en-US" dirty="0"/>
                  <a:t> </a:t>
                </a:r>
                <a:endParaRPr lang="en-US"/>
              </a:p>
              <a:p>
                <a14:m>
                  <m:oMath xmlns:m="http://schemas.openxmlformats.org/officeDocument/2006/math">
                    <m:limLow>
                      <m:limLowPr>
                        <m:ctrlPr>
                          <a:rPr lang="en-GB" b="1" i="1" smtClean="0">
                            <a:ln>
                              <a:noFill/>
                            </a:ln>
                            <a:effectLst/>
                            <a:uFill>
                              <a:solidFill>
                                <a:srgbClr val="000000"/>
                              </a:solidFill>
                            </a:uFill>
                            <a:latin typeface="Cambria Math" panose="02040503050406030204" pitchFamily="18" charset="0"/>
                            <a:ea typeface="Arial Unicode MS"/>
                            <a:cs typeface="Calibri" panose="020F0502020204030204" pitchFamily="34" charset="0"/>
                          </a:rPr>
                        </m:ctrlPr>
                      </m:limLow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𝒎𝒊𝒏</m:t>
                        </m:r>
                      </m:e>
                      <m:lim>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𝑮</m:t>
                        </m:r>
                      </m:lim>
                    </m:limLow>
                    <m:limLow>
                      <m:limLow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limLow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𝒎𝒂𝒙</m:t>
                        </m:r>
                      </m:e>
                      <m:lim>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𝑫</m:t>
                        </m:r>
                      </m:lim>
                    </m:limLow>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𝑽</m:t>
                    </m:r>
                    <m:d>
                      <m:d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𝑫</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𝑮</m:t>
                        </m:r>
                      </m:e>
                    </m:d>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m:t>
                    </m:r>
                    <m:sSub>
                      <m:sSub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sSub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𝔼</m:t>
                        </m:r>
                      </m:e>
                      <m:sub>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𝒙</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𝑷𝒅𝒂𝒕𝒂</m:t>
                        </m:r>
                        <m:d>
                          <m:d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𝒙</m:t>
                            </m:r>
                          </m:e>
                        </m:d>
                      </m:sub>
                    </m:sSub>
                    <m:d>
                      <m:dPr>
                        <m:begChr m:val="["/>
                        <m:endChr m:val="]"/>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𝒍𝒐𝒈𝑫</m:t>
                        </m:r>
                        <m:d>
                          <m:d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𝒙</m:t>
                            </m:r>
                          </m:e>
                        </m:d>
                      </m:e>
                    </m:d>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m:t>
                    </m:r>
                    <m:sSub>
                      <m:sSub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sSub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𝔼</m:t>
                        </m:r>
                      </m:e>
                      <m:sub>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𝒛</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𝑷𝒛</m:t>
                        </m:r>
                        <m:d>
                          <m:d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𝒛</m:t>
                            </m:r>
                          </m:e>
                        </m:d>
                      </m:sub>
                    </m:sSub>
                    <m:d>
                      <m:dPr>
                        <m:begChr m:val="["/>
                        <m:endChr m:val="]"/>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func>
                          <m:func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funcPr>
                          <m:fNa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𝒍𝒐𝒈</m:t>
                            </m:r>
                            <m:r>
                              <a:rPr lang="en-GB" b="1" i="1" smtClean="0">
                                <a:ln>
                                  <a:noFill/>
                                </a:ln>
                                <a:effectLst/>
                                <a:uFill>
                                  <a:solidFill>
                                    <a:srgbClr val="000000"/>
                                  </a:solidFill>
                                </a:uFill>
                                <a:latin typeface="Cambria Math" panose="02040503050406030204" pitchFamily="18" charset="0"/>
                                <a:ea typeface="Arial Unicode MS"/>
                                <a:cs typeface="Calibri" panose="020F0502020204030204" pitchFamily="34" charset="0"/>
                              </a:rPr>
                              <m:t> </m:t>
                            </m:r>
                          </m:fName>
                          <m:e>
                            <m:d>
                              <m:d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𝟏</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m:t>
                                </m:r>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𝑫</m:t>
                                </m:r>
                                <m:d>
                                  <m:d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𝑮</m:t>
                                    </m:r>
                                    <m:d>
                                      <m:dPr>
                                        <m:ctrlP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ctrlPr>
                                      </m:dPr>
                                      <m:e>
                                        <m:r>
                                          <a:rPr lang="en-GB" b="1" i="1">
                                            <a:ln>
                                              <a:noFill/>
                                            </a:ln>
                                            <a:effectLst/>
                                            <a:uFill>
                                              <a:solidFill>
                                                <a:srgbClr val="000000"/>
                                              </a:solidFill>
                                            </a:uFill>
                                            <a:latin typeface="Cambria Math" panose="02040503050406030204" pitchFamily="18" charset="0"/>
                                            <a:ea typeface="Arial Unicode MS"/>
                                            <a:cs typeface="Calibri" panose="020F0502020204030204" pitchFamily="34" charset="0"/>
                                          </a:rPr>
                                          <m:t>𝒛</m:t>
                                        </m:r>
                                      </m:e>
                                    </m:d>
                                  </m:e>
                                </m:d>
                              </m:e>
                            </m:d>
                          </m:e>
                        </m:func>
                      </m:e>
                    </m:d>
                  </m:oMath>
                </a14:m>
                <a:r>
                  <a:rPr lang="en-GB" dirty="0">
                    <a:ln>
                      <a:noFill/>
                    </a:ln>
                    <a:effectLst/>
                    <a:uFill>
                      <a:solidFill>
                        <a:srgbClr val="000000"/>
                      </a:solidFill>
                    </a:uFill>
                    <a:latin typeface="Calibri" panose="020F0502020204030204" pitchFamily="34" charset="0"/>
                    <a:ea typeface="Segoe UI" panose="020B0502040204020203" pitchFamily="34" charset="0"/>
                    <a:cs typeface="Calibri" panose="020F0502020204030204" pitchFamily="34" charset="0"/>
                  </a:rPr>
                  <a:t>.</a:t>
                </a:r>
                <a:endParaRPr lang="en-GB">
                  <a:ln>
                    <a:noFill/>
                  </a:ln>
                  <a:effectLst/>
                  <a:uFill>
                    <a:solidFill>
                      <a:srgbClr val="000000"/>
                    </a:solidFill>
                  </a:uFill>
                  <a:latin typeface="Calibri" panose="020F0502020204030204" pitchFamily="34" charset="0"/>
                  <a:ea typeface="Arial Unicode MS"/>
                  <a:cs typeface="Arial Unicode MS"/>
                </a:endParaRPr>
              </a:p>
              <a:p>
                <a:pPr marL="0" indent="0">
                  <a:buNone/>
                </a:pPr>
                <a:endParaRPr lang="en-GB">
                  <a:latin typeface="+mj-lt"/>
                </a:endParaRPr>
              </a:p>
              <a:p>
                <a:r>
                  <a:rPr lang="en-GB">
                    <a:latin typeface="+mj-lt"/>
                  </a:rPr>
                  <a:t> The discriminator wishes to maximize the likelihood of identifying actual data (D(x)) as real and created data (D(G(z))) as fake.</a:t>
                </a:r>
              </a:p>
              <a:p>
                <a:r>
                  <a:rPr lang="en-GB">
                    <a:latin typeface="+mj-lt"/>
                  </a:rPr>
                  <a:t>The generator wishes to reduce the chance that the discriminator would label the data it generates, (G(z)) as "fake." </a:t>
                </a:r>
                <a:endParaRPr lang="en-US">
                  <a:latin typeface="+mj-lt"/>
                </a:endParaRPr>
              </a:p>
            </p:txBody>
          </p:sp>
        </mc:Choice>
        <mc:Fallback>
          <p:sp>
            <p:nvSpPr>
              <p:cNvPr id="9" name="Content Placeholder 8">
                <a:extLst>
                  <a:ext uri="{FF2B5EF4-FFF2-40B4-BE49-F238E27FC236}">
                    <a16:creationId xmlns:a16="http://schemas.microsoft.com/office/drawing/2014/main" id="{C14735DB-EEF2-059E-6260-DBFADF58974D}"/>
                  </a:ext>
                </a:extLst>
              </p:cNvPr>
              <p:cNvSpPr>
                <a:spLocks noGrp="1" noRot="1" noChangeAspect="1" noMove="1" noResize="1" noEditPoints="1" noAdjustHandles="1" noChangeArrowheads="1" noChangeShapeType="1" noTextEdit="1"/>
              </p:cNvSpPr>
              <p:nvPr>
                <p:ph idx="1"/>
              </p:nvPr>
            </p:nvSpPr>
            <p:spPr>
              <a:xfrm>
                <a:off x="6335805" y="2180496"/>
                <a:ext cx="5573166" cy="4045683"/>
              </a:xfrm>
              <a:blipFill>
                <a:blip r:embed="rId4"/>
                <a:stretch>
                  <a:fillRect l="-328" r="-546" b="-1207"/>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6258E431-CC35-7C83-7C4D-C87D89CE1DF0}"/>
              </a:ext>
            </a:extLst>
          </p:cNvPr>
          <p:cNvSpPr txBox="1"/>
          <p:nvPr/>
        </p:nvSpPr>
        <p:spPr>
          <a:xfrm>
            <a:off x="7209625" y="6511611"/>
            <a:ext cx="4846391" cy="369332"/>
          </a:xfrm>
          <a:prstGeom prst="rect">
            <a:avLst/>
          </a:prstGeom>
          <a:noFill/>
        </p:spPr>
        <p:txBody>
          <a:bodyPr wrap="none" rtlCol="0">
            <a:spAutoFit/>
          </a:bodyPr>
          <a:lstStyle/>
          <a:p>
            <a:pPr>
              <a:spcAft>
                <a:spcPts val="600"/>
              </a:spcAft>
            </a:pPr>
            <a:r>
              <a:rPr lang="en-GB" dirty="0"/>
              <a:t>The GAN Architecture (Source: </a:t>
            </a:r>
            <a:r>
              <a:rPr lang="en-GB" dirty="0" err="1"/>
              <a:t>Vint</a:t>
            </a:r>
            <a:r>
              <a:rPr lang="en-GB" dirty="0"/>
              <a:t> et al., 2021).</a:t>
            </a:r>
            <a:endParaRPr lang="en-GB"/>
          </a:p>
        </p:txBody>
      </p:sp>
    </p:spTree>
    <p:extLst>
      <p:ext uri="{BB962C8B-B14F-4D97-AF65-F5344CB8AC3E}">
        <p14:creationId xmlns:p14="http://schemas.microsoft.com/office/powerpoint/2010/main" val="150719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A74EFE6-7F0E-4B59-B933-BFBD637C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4F5E1-B44C-7E0F-28B6-BCEC81AB78CD}"/>
              </a:ext>
            </a:extLst>
          </p:cNvPr>
          <p:cNvSpPr>
            <a:spLocks noGrp="1"/>
          </p:cNvSpPr>
          <p:nvPr>
            <p:ph type="title"/>
          </p:nvPr>
        </p:nvSpPr>
        <p:spPr>
          <a:xfrm>
            <a:off x="584201" y="685801"/>
            <a:ext cx="3427985" cy="795756"/>
          </a:xfrm>
        </p:spPr>
        <p:txBody>
          <a:bodyPr anchor="ctr">
            <a:normAutofit/>
          </a:bodyPr>
          <a:lstStyle/>
          <a:p>
            <a:r>
              <a:rPr lang="en-GB" dirty="0">
                <a:solidFill>
                  <a:schemeClr val="tx1">
                    <a:lumMod val="85000"/>
                    <a:lumOff val="15000"/>
                  </a:schemeClr>
                </a:solidFill>
              </a:rPr>
              <a:t>Related work</a:t>
            </a:r>
          </a:p>
        </p:txBody>
      </p:sp>
      <p:sp>
        <p:nvSpPr>
          <p:cNvPr id="18" name="Rectangle 17">
            <a:extLst>
              <a:ext uri="{FF2B5EF4-FFF2-40B4-BE49-F238E27FC236}">
                <a16:creationId xmlns:a16="http://schemas.microsoft.com/office/drawing/2014/main" id="{2992D089-C0D0-41C5-A6D6-3E265230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81DD49-25C0-4CC0-8F8D-7D94DFADE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1BEF027-3FBF-42CF-8E92-58F9696E6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0" name="Content Placeholder 12">
            <a:extLst>
              <a:ext uri="{FF2B5EF4-FFF2-40B4-BE49-F238E27FC236}">
                <a16:creationId xmlns:a16="http://schemas.microsoft.com/office/drawing/2014/main" id="{DB920F57-D730-833F-3DEE-019A9DD4BBC8}"/>
              </a:ext>
            </a:extLst>
          </p:cNvPr>
          <p:cNvGraphicFramePr>
            <a:graphicFrameLocks noGrp="1"/>
          </p:cNvGraphicFramePr>
          <p:nvPr>
            <p:ph idx="1"/>
            <p:extLst>
              <p:ext uri="{D42A27DB-BD31-4B8C-83A1-F6EECF244321}">
                <p14:modId xmlns:p14="http://schemas.microsoft.com/office/powerpoint/2010/main" val="3554814866"/>
              </p:ext>
            </p:extLst>
          </p:nvPr>
        </p:nvGraphicFramePr>
        <p:xfrm>
          <a:off x="446535" y="1387366"/>
          <a:ext cx="3565651" cy="5013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ectangle 23">
            <a:extLst>
              <a:ext uri="{FF2B5EF4-FFF2-40B4-BE49-F238E27FC236}">
                <a16:creationId xmlns:a16="http://schemas.microsoft.com/office/drawing/2014/main" id="{85EC3AD1-DA06-4E55-8EEF-078419965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433" y="638174"/>
            <a:ext cx="3680469" cy="282842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97B80C7-6F85-4DC3-04C8-0CAB8FF513E1}"/>
              </a:ext>
            </a:extLst>
          </p:cNvPr>
          <p:cNvPicPr>
            <a:picLocks noChangeAspect="1"/>
          </p:cNvPicPr>
          <p:nvPr/>
        </p:nvPicPr>
        <p:blipFill>
          <a:blip r:embed="rId8"/>
          <a:stretch>
            <a:fillRect/>
          </a:stretch>
        </p:blipFill>
        <p:spPr>
          <a:xfrm>
            <a:off x="4241830" y="1005840"/>
            <a:ext cx="3675567" cy="2232906"/>
          </a:xfrm>
          <a:prstGeom prst="rect">
            <a:avLst/>
          </a:prstGeom>
        </p:spPr>
      </p:pic>
      <p:sp>
        <p:nvSpPr>
          <p:cNvPr id="26" name="Rectangle 25">
            <a:extLst>
              <a:ext uri="{FF2B5EF4-FFF2-40B4-BE49-F238E27FC236}">
                <a16:creationId xmlns:a16="http://schemas.microsoft.com/office/drawing/2014/main" id="{5EFD83C0-7D88-4396-8CF2-B807E97D6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598" y="3568647"/>
            <a:ext cx="3680469" cy="282842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5E5FE0C-8879-1C44-6BE4-2B15A6BA7422}"/>
              </a:ext>
            </a:extLst>
          </p:cNvPr>
          <p:cNvPicPr>
            <a:picLocks noChangeAspect="1"/>
          </p:cNvPicPr>
          <p:nvPr/>
        </p:nvPicPr>
        <p:blipFill>
          <a:blip r:embed="rId9"/>
          <a:stretch>
            <a:fillRect/>
          </a:stretch>
        </p:blipFill>
        <p:spPr>
          <a:xfrm>
            <a:off x="4259991" y="3923797"/>
            <a:ext cx="3685160" cy="1833366"/>
          </a:xfrm>
          <a:prstGeom prst="rect">
            <a:avLst/>
          </a:prstGeom>
        </p:spPr>
      </p:pic>
      <p:sp>
        <p:nvSpPr>
          <p:cNvPr id="28" name="Rectangle 27">
            <a:extLst>
              <a:ext uri="{FF2B5EF4-FFF2-40B4-BE49-F238E27FC236}">
                <a16:creationId xmlns:a16="http://schemas.microsoft.com/office/drawing/2014/main" id="{E3A5CDF9-D53B-425C-8FFC-92ACC6A1C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3B2C415-E5A8-4751-7D03-F9660434879A}"/>
              </a:ext>
            </a:extLst>
          </p:cNvPr>
          <p:cNvPicPr>
            <a:picLocks noChangeAspect="1"/>
          </p:cNvPicPr>
          <p:nvPr/>
        </p:nvPicPr>
        <p:blipFill>
          <a:blip r:embed="rId10"/>
          <a:stretch>
            <a:fillRect/>
          </a:stretch>
        </p:blipFill>
        <p:spPr>
          <a:xfrm>
            <a:off x="8017487" y="1556073"/>
            <a:ext cx="3745853" cy="3745853"/>
          </a:xfrm>
          <a:prstGeom prst="rect">
            <a:avLst/>
          </a:prstGeom>
        </p:spPr>
      </p:pic>
      <p:sp>
        <p:nvSpPr>
          <p:cNvPr id="10" name="TextBox 9">
            <a:extLst>
              <a:ext uri="{FF2B5EF4-FFF2-40B4-BE49-F238E27FC236}">
                <a16:creationId xmlns:a16="http://schemas.microsoft.com/office/drawing/2014/main" id="{7B168911-3292-AD58-E2B7-5A806CDF9853}"/>
              </a:ext>
            </a:extLst>
          </p:cNvPr>
          <p:cNvSpPr txBox="1"/>
          <p:nvPr/>
        </p:nvSpPr>
        <p:spPr>
          <a:xfrm>
            <a:off x="126124" y="6488668"/>
            <a:ext cx="6571927" cy="369332"/>
          </a:xfrm>
          <a:prstGeom prst="rect">
            <a:avLst/>
          </a:prstGeom>
          <a:noFill/>
        </p:spPr>
        <p:txBody>
          <a:bodyPr wrap="none" rtlCol="0">
            <a:spAutoFit/>
          </a:bodyPr>
          <a:lstStyle/>
          <a:p>
            <a:r>
              <a:rPr lang="en-GB" dirty="0"/>
              <a:t>Source: Kidd &amp; Rees, 2022; </a:t>
            </a:r>
            <a:r>
              <a:rPr lang="en-GB" dirty="0" err="1"/>
              <a:t>Gelgel</a:t>
            </a:r>
            <a:r>
              <a:rPr lang="en-GB" dirty="0"/>
              <a:t>, 2020; </a:t>
            </a:r>
            <a:r>
              <a:rPr lang="en-GB" dirty="0" err="1"/>
              <a:t>Coccomini</a:t>
            </a:r>
            <a:r>
              <a:rPr lang="en-GB" dirty="0"/>
              <a:t> et al., 2021.</a:t>
            </a:r>
          </a:p>
        </p:txBody>
      </p:sp>
    </p:spTree>
    <p:extLst>
      <p:ext uri="{BB962C8B-B14F-4D97-AF65-F5344CB8AC3E}">
        <p14:creationId xmlns:p14="http://schemas.microsoft.com/office/powerpoint/2010/main" val="41581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0908FF2-2CB4-0A80-4F02-C13002E6E302}"/>
              </a:ext>
            </a:extLst>
          </p:cNvPr>
          <p:cNvSpPr>
            <a:spLocks noGrp="1"/>
          </p:cNvSpPr>
          <p:nvPr>
            <p:ph type="title"/>
          </p:nvPr>
        </p:nvSpPr>
        <p:spPr>
          <a:xfrm>
            <a:off x="601255" y="702155"/>
            <a:ext cx="3409783" cy="1300365"/>
          </a:xfrm>
        </p:spPr>
        <p:txBody>
          <a:bodyPr>
            <a:normAutofit/>
          </a:bodyPr>
          <a:lstStyle/>
          <a:p>
            <a:r>
              <a:rPr lang="en-GB">
                <a:solidFill>
                  <a:srgbClr val="FFFFFF"/>
                </a:solidFill>
              </a:rPr>
              <a:t>data</a:t>
            </a:r>
          </a:p>
        </p:txBody>
      </p:sp>
      <p:sp>
        <p:nvSpPr>
          <p:cNvPr id="9" name="Content Placeholder 8">
            <a:extLst>
              <a:ext uri="{FF2B5EF4-FFF2-40B4-BE49-F238E27FC236}">
                <a16:creationId xmlns:a16="http://schemas.microsoft.com/office/drawing/2014/main" id="{9F304ADB-FCAA-FD03-B1E2-E5EAA278F8C3}"/>
              </a:ext>
            </a:extLst>
          </p:cNvPr>
          <p:cNvSpPr>
            <a:spLocks noGrp="1"/>
          </p:cNvSpPr>
          <p:nvPr>
            <p:ph idx="1"/>
          </p:nvPr>
        </p:nvSpPr>
        <p:spPr>
          <a:xfrm>
            <a:off x="601255" y="2177142"/>
            <a:ext cx="3409782" cy="3823607"/>
          </a:xfrm>
        </p:spPr>
        <p:txBody>
          <a:bodyPr>
            <a:normAutofit/>
          </a:bodyPr>
          <a:lstStyle/>
          <a:p>
            <a:r>
              <a:rPr lang="en-US">
                <a:solidFill>
                  <a:srgbClr val="FFFFFF"/>
                </a:solidFill>
                <a:latin typeface="+mj-lt"/>
              </a:rPr>
              <a:t>50,000 images of galaxies obtained from Galaxy Zoo 2 (Willett et al., 2013) were used for this research</a:t>
            </a:r>
            <a:r>
              <a:rPr lang="en-US">
                <a:solidFill>
                  <a:srgbClr val="FFFFFF"/>
                </a:solidFill>
              </a:rPr>
              <a:t>. </a:t>
            </a:r>
          </a:p>
        </p:txBody>
      </p:sp>
      <p:pic>
        <p:nvPicPr>
          <p:cNvPr id="4" name="Picture 3">
            <a:extLst>
              <a:ext uri="{FF2B5EF4-FFF2-40B4-BE49-F238E27FC236}">
                <a16:creationId xmlns:a16="http://schemas.microsoft.com/office/drawing/2014/main" id="{4B1FEB62-BAA0-133B-1802-163D1D8465FE}"/>
              </a:ext>
            </a:extLst>
          </p:cNvPr>
          <p:cNvPicPr>
            <a:picLocks noChangeAspect="1"/>
          </p:cNvPicPr>
          <p:nvPr/>
        </p:nvPicPr>
        <p:blipFill>
          <a:blip r:embed="rId3"/>
          <a:stretch>
            <a:fillRect/>
          </a:stretch>
        </p:blipFill>
        <p:spPr>
          <a:xfrm>
            <a:off x="4592231" y="1720957"/>
            <a:ext cx="6831503" cy="3398673"/>
          </a:xfrm>
          <a:prstGeom prst="rect">
            <a:avLst/>
          </a:prstGeom>
        </p:spPr>
      </p:pic>
    </p:spTree>
    <p:extLst>
      <p:ext uri="{BB962C8B-B14F-4D97-AF65-F5344CB8AC3E}">
        <p14:creationId xmlns:p14="http://schemas.microsoft.com/office/powerpoint/2010/main" val="129501031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973D-26D3-CD9D-E4E3-2366F4F9076F}"/>
              </a:ext>
            </a:extLst>
          </p:cNvPr>
          <p:cNvSpPr>
            <a:spLocks noGrp="1"/>
          </p:cNvSpPr>
          <p:nvPr>
            <p:ph type="title"/>
          </p:nvPr>
        </p:nvSpPr>
        <p:spPr>
          <a:xfrm>
            <a:off x="581192" y="702156"/>
            <a:ext cx="10891338" cy="595016"/>
          </a:xfrm>
        </p:spPr>
        <p:txBody>
          <a:bodyPr/>
          <a:lstStyle/>
          <a:p>
            <a:r>
              <a:rPr lang="en-GB" dirty="0"/>
              <a:t>methodology</a:t>
            </a:r>
          </a:p>
        </p:txBody>
      </p:sp>
      <p:pic>
        <p:nvPicPr>
          <p:cNvPr id="4" name="Picture 3">
            <a:extLst>
              <a:ext uri="{FF2B5EF4-FFF2-40B4-BE49-F238E27FC236}">
                <a16:creationId xmlns:a16="http://schemas.microsoft.com/office/drawing/2014/main" id="{A06E7B23-D0CD-3C64-F7E5-28D85C2C0A49}"/>
              </a:ext>
            </a:extLst>
          </p:cNvPr>
          <p:cNvPicPr>
            <a:picLocks noChangeAspect="1"/>
          </p:cNvPicPr>
          <p:nvPr/>
        </p:nvPicPr>
        <p:blipFill>
          <a:blip r:embed="rId3"/>
          <a:stretch>
            <a:fillRect/>
          </a:stretch>
        </p:blipFill>
        <p:spPr>
          <a:xfrm>
            <a:off x="2310650" y="1346936"/>
            <a:ext cx="6966762" cy="2569462"/>
          </a:xfrm>
          <a:prstGeom prst="rect">
            <a:avLst/>
          </a:prstGeom>
        </p:spPr>
      </p:pic>
      <p:sp>
        <p:nvSpPr>
          <p:cNvPr id="7" name="Content Placeholder 6">
            <a:extLst>
              <a:ext uri="{FF2B5EF4-FFF2-40B4-BE49-F238E27FC236}">
                <a16:creationId xmlns:a16="http://schemas.microsoft.com/office/drawing/2014/main" id="{492A8783-C66C-D45C-794D-760413108882}"/>
              </a:ext>
            </a:extLst>
          </p:cNvPr>
          <p:cNvSpPr>
            <a:spLocks noGrp="1"/>
          </p:cNvSpPr>
          <p:nvPr>
            <p:ph idx="1"/>
          </p:nvPr>
        </p:nvSpPr>
        <p:spPr>
          <a:xfrm>
            <a:off x="1" y="3891516"/>
            <a:ext cx="12192000" cy="2966484"/>
          </a:xfrm>
        </p:spPr>
        <p:txBody>
          <a:bodyPr/>
          <a:lstStyle/>
          <a:p>
            <a:r>
              <a:rPr lang="en-US" sz="1800" dirty="0">
                <a:solidFill>
                  <a:srgbClr val="292929"/>
                </a:solidFill>
                <a:latin typeface="+mj-lt"/>
                <a:ea typeface="Arial Unicode MS"/>
              </a:rPr>
              <a:t>For this research, we have chosen to use Deep Convolutional GAN, a variant of GAN excellent for unsupervised learning (Radford et al., 2015)</a:t>
            </a:r>
            <a:r>
              <a:rPr lang="en-US" sz="1800" dirty="0">
                <a:solidFill>
                  <a:srgbClr val="292929"/>
                </a:solidFill>
                <a:effectLst/>
                <a:latin typeface="+mj-lt"/>
                <a:ea typeface="Arial Unicode MS"/>
              </a:rPr>
              <a:t>.</a:t>
            </a:r>
          </a:p>
          <a:p>
            <a:r>
              <a:rPr lang="en-US" sz="1800" dirty="0">
                <a:solidFill>
                  <a:srgbClr val="292929"/>
                </a:solidFill>
                <a:effectLst/>
                <a:latin typeface="+mj-lt"/>
                <a:ea typeface="Arial Unicode MS"/>
              </a:rPr>
              <a:t>A latent tensor of shape (128 x 128 x 3) will be transformed into an image tensor of shape (64 x 64 x 3) by the generator.</a:t>
            </a:r>
          </a:p>
          <a:p>
            <a:endParaRPr lang="en-GB" dirty="0">
              <a:latin typeface="+mj-lt"/>
            </a:endParaRPr>
          </a:p>
        </p:txBody>
      </p:sp>
      <p:sp>
        <p:nvSpPr>
          <p:cNvPr id="8" name="TextBox 7">
            <a:extLst>
              <a:ext uri="{FF2B5EF4-FFF2-40B4-BE49-F238E27FC236}">
                <a16:creationId xmlns:a16="http://schemas.microsoft.com/office/drawing/2014/main" id="{9A8E3C4A-48AA-DD6E-5E4B-426C97D2C9CE}"/>
              </a:ext>
            </a:extLst>
          </p:cNvPr>
          <p:cNvSpPr txBox="1"/>
          <p:nvPr/>
        </p:nvSpPr>
        <p:spPr>
          <a:xfrm>
            <a:off x="2409992" y="3841752"/>
            <a:ext cx="4734951" cy="369332"/>
          </a:xfrm>
          <a:prstGeom prst="rect">
            <a:avLst/>
          </a:prstGeom>
          <a:noFill/>
        </p:spPr>
        <p:txBody>
          <a:bodyPr wrap="none" rtlCol="0">
            <a:spAutoFit/>
          </a:bodyPr>
          <a:lstStyle/>
          <a:p>
            <a:r>
              <a:rPr lang="en-GB" dirty="0"/>
              <a:t>Deep Convolutional GAN (DCGAN) architecture.</a:t>
            </a:r>
          </a:p>
        </p:txBody>
      </p:sp>
    </p:spTree>
    <p:extLst>
      <p:ext uri="{BB962C8B-B14F-4D97-AF65-F5344CB8AC3E}">
        <p14:creationId xmlns:p14="http://schemas.microsoft.com/office/powerpoint/2010/main" val="204637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8305-E11B-BC17-4563-3577E56C10F5}"/>
              </a:ext>
            </a:extLst>
          </p:cNvPr>
          <p:cNvSpPr>
            <a:spLocks noGrp="1"/>
          </p:cNvSpPr>
          <p:nvPr>
            <p:ph type="title"/>
          </p:nvPr>
        </p:nvSpPr>
        <p:spPr>
          <a:xfrm>
            <a:off x="575894" y="729658"/>
            <a:ext cx="10917901" cy="599412"/>
          </a:xfrm>
        </p:spPr>
        <p:txBody>
          <a:bodyPr/>
          <a:lstStyle/>
          <a:p>
            <a:r>
              <a:rPr lang="en-GB"/>
              <a:t>Deep convolutional gan (dcgan)</a:t>
            </a:r>
            <a:endParaRPr lang="en-GB" dirty="0"/>
          </a:p>
        </p:txBody>
      </p:sp>
      <p:pic>
        <p:nvPicPr>
          <p:cNvPr id="3" name="Picture 2">
            <a:extLst>
              <a:ext uri="{FF2B5EF4-FFF2-40B4-BE49-F238E27FC236}">
                <a16:creationId xmlns:a16="http://schemas.microsoft.com/office/drawing/2014/main" id="{FBD62D7D-09B4-B94E-1AD8-4D94FAE9C15C}"/>
              </a:ext>
            </a:extLst>
          </p:cNvPr>
          <p:cNvPicPr>
            <a:picLocks noChangeAspect="1"/>
          </p:cNvPicPr>
          <p:nvPr/>
        </p:nvPicPr>
        <p:blipFill>
          <a:blip r:embed="rId3"/>
          <a:stretch>
            <a:fillRect/>
          </a:stretch>
        </p:blipFill>
        <p:spPr>
          <a:xfrm>
            <a:off x="-186773" y="1534752"/>
            <a:ext cx="11802879" cy="5425910"/>
          </a:xfrm>
          <a:prstGeom prst="rect">
            <a:avLst/>
          </a:prstGeom>
        </p:spPr>
      </p:pic>
    </p:spTree>
    <p:extLst>
      <p:ext uri="{BB962C8B-B14F-4D97-AF65-F5344CB8AC3E}">
        <p14:creationId xmlns:p14="http://schemas.microsoft.com/office/powerpoint/2010/main" val="243102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9201-E135-48FE-8467-3BAFD33B922E}"/>
              </a:ext>
            </a:extLst>
          </p:cNvPr>
          <p:cNvSpPr>
            <a:spLocks noGrp="1"/>
          </p:cNvSpPr>
          <p:nvPr>
            <p:ph type="title"/>
          </p:nvPr>
        </p:nvSpPr>
        <p:spPr>
          <a:xfrm>
            <a:off x="581192" y="702156"/>
            <a:ext cx="10593627" cy="520588"/>
          </a:xfrm>
        </p:spPr>
        <p:txBody>
          <a:bodyPr/>
          <a:lstStyle/>
          <a:p>
            <a:r>
              <a:rPr lang="en-GB" dirty="0" err="1"/>
              <a:t>Dcgan</a:t>
            </a:r>
            <a:r>
              <a:rPr lang="en-GB" dirty="0"/>
              <a:t> training</a:t>
            </a:r>
          </a:p>
        </p:txBody>
      </p:sp>
      <p:graphicFrame>
        <p:nvGraphicFramePr>
          <p:cNvPr id="4" name="Content Placeholder 3">
            <a:extLst>
              <a:ext uri="{FF2B5EF4-FFF2-40B4-BE49-F238E27FC236}">
                <a16:creationId xmlns:a16="http://schemas.microsoft.com/office/drawing/2014/main" id="{5315E8BB-BA81-314E-2CA7-9450863D73BF}"/>
              </a:ext>
            </a:extLst>
          </p:cNvPr>
          <p:cNvGraphicFramePr>
            <a:graphicFrameLocks noGrp="1"/>
          </p:cNvGraphicFramePr>
          <p:nvPr>
            <p:ph idx="1"/>
            <p:extLst>
              <p:ext uri="{D42A27DB-BD31-4B8C-83A1-F6EECF244321}">
                <p14:modId xmlns:p14="http://schemas.microsoft.com/office/powerpoint/2010/main" val="564791381"/>
              </p:ext>
            </p:extLst>
          </p:nvPr>
        </p:nvGraphicFramePr>
        <p:xfrm>
          <a:off x="308344" y="1222744"/>
          <a:ext cx="11759609" cy="5465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568608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D5CFBE49A30349B6CC658B7C4726A1" ma:contentTypeVersion="10" ma:contentTypeDescription="Create a new document." ma:contentTypeScope="" ma:versionID="4caada7fe42eeced644b9b72e6a56f6e">
  <xsd:schema xmlns:xsd="http://www.w3.org/2001/XMLSchema" xmlns:xs="http://www.w3.org/2001/XMLSchema" xmlns:p="http://schemas.microsoft.com/office/2006/metadata/properties" xmlns:ns3="3ca6dade-7612-46c5-8cdf-7bcc6d8be53c" xmlns:ns4="276a5278-9198-40fe-9166-e4742d552544" targetNamespace="http://schemas.microsoft.com/office/2006/metadata/properties" ma:root="true" ma:fieldsID="385881ccf9a05acece11853875479e91" ns3:_="" ns4:_="">
    <xsd:import namespace="3ca6dade-7612-46c5-8cdf-7bcc6d8be53c"/>
    <xsd:import namespace="276a5278-9198-40fe-9166-e4742d55254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a6dade-7612-46c5-8cdf-7bcc6d8be5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76a5278-9198-40fe-9166-e4742d55254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FBD2D995-20F0-4C14-BF62-1248AB4B484D}">
  <ds:schemaRefs>
    <ds:schemaRef ds:uri="http://purl.org/dc/elements/1.1/"/>
    <ds:schemaRef ds:uri="http://purl.org/dc/dcmitype/"/>
    <ds:schemaRef ds:uri="http://www.w3.org/XML/1998/namespace"/>
    <ds:schemaRef ds:uri="http://schemas.microsoft.com/office/infopath/2007/PartnerControls"/>
    <ds:schemaRef ds:uri="3ca6dade-7612-46c5-8cdf-7bcc6d8be53c"/>
    <ds:schemaRef ds:uri="http://schemas.microsoft.com/office/2006/documentManagement/types"/>
    <ds:schemaRef ds:uri="http://schemas.openxmlformats.org/package/2006/metadata/core-properties"/>
    <ds:schemaRef ds:uri="276a5278-9198-40fe-9166-e4742d55254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D16CB1CE-9C02-41D2-AF66-5692F53499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a6dade-7612-46c5-8cdf-7bcc6d8be53c"/>
    <ds:schemaRef ds:uri="276a5278-9198-40fe-9166-e4742d5525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{5779FBF3-322E-42AF-B3DB-705995FF9239}tf67061901_win32</Template>
  <TotalTime>22841</TotalTime>
  <Words>3289</Words>
  <Application>Microsoft Office PowerPoint</Application>
  <PresentationFormat>Widescreen</PresentationFormat>
  <Paragraphs>202</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Cambria Math</vt:lpstr>
      <vt:lpstr>Franklin Gothic Book</vt:lpstr>
      <vt:lpstr>Franklin Gothic Demi</vt:lpstr>
      <vt:lpstr>Times New Roman</vt:lpstr>
      <vt:lpstr>Wingdings</vt:lpstr>
      <vt:lpstr>Wingdings 2</vt:lpstr>
      <vt:lpstr>DividendVTI</vt:lpstr>
      <vt:lpstr>CREATING ARTIFICIAL GALAXIES USING GENERATIVE ADVERSARIAL NETWORKS</vt:lpstr>
      <vt:lpstr>Research Outline </vt:lpstr>
      <vt:lpstr>Introduction to generative adversarial networks (GANs)?</vt:lpstr>
      <vt:lpstr>background</vt:lpstr>
      <vt:lpstr>Related work</vt:lpstr>
      <vt:lpstr>data</vt:lpstr>
      <vt:lpstr>methodology</vt:lpstr>
      <vt:lpstr>Deep convolutional gan (dcgan)</vt:lpstr>
      <vt:lpstr>Dcgan training</vt:lpstr>
      <vt:lpstr>Results</vt:lpstr>
      <vt:lpstr>EVALUATION OF RESULTS - gini index</vt:lpstr>
      <vt:lpstr>Hypothesis test (Gini index)</vt:lpstr>
      <vt:lpstr>EVALUATION OF RESULTS - smoothness</vt:lpstr>
      <vt:lpstr>HyPOTHESIS TEST - smoothness</vt:lpstr>
      <vt:lpstr>BEnCHMARK</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ARTIFICIAL GALAXIES USING GENERATIVE ADVERSARIAL NETWORKS</dc:title>
  <dc:creator>AHMED LAWAL</dc:creator>
  <cp:lastModifiedBy>AHMED</cp:lastModifiedBy>
  <cp:revision>36</cp:revision>
  <dcterms:created xsi:type="dcterms:W3CDTF">2022-08-24T14:06:36Z</dcterms:created>
  <dcterms:modified xsi:type="dcterms:W3CDTF">2022-09-09T14:37:27Z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0x01010024D5CFBE49A30349B6CC658B7C4726A1</vt:lpwstr>
  </property>
</Properties>
</file>