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7DF3-009A-B325-AE27-0FBA4F28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B3B5D-7B43-476A-6471-5F7849562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D1E4-BB75-347A-E2BC-16658A1F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3529-400D-8DF0-934A-D00407A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5BE3-43FA-1037-12F3-C8E5CEB4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CAED-8501-BCED-C67B-70B1475D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ABA5A-8876-BCE3-8298-88766FF1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5B5B-B736-A866-5842-F4702C71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52F5D-328F-5EB9-89F0-D506D58A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A54A-5475-1C52-7CF0-9A67832C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F37A2-0A11-7EE9-1C54-D6A9CA4E8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94FB-689A-8A55-B44A-271705C6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C842-8204-AB06-EEF1-A86C7FD0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9C6C-DD71-714D-5885-3A74BEA0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83AD-5A9F-C343-E6CE-BEAC45DA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8026-1C62-E0F4-476A-9CA8617A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BC56-5D58-F29B-D902-297F1023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4089-32CB-6E16-2288-4DB30682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CB63-E8C1-637A-71FB-AF308F7E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1FB2-A2F5-10CA-E290-F0DA6787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70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EE74-D39E-8CCE-41EC-1D917231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B236C-E0D0-5B65-E3C8-D7F0EB1D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185B-F611-9DE0-1DE3-3EE7622F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0398-1529-BA4F-3556-B175C7D9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2341-BA04-1035-7640-50F09EB9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9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150D-EA3A-DFE9-3405-C7C6D58B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D5B9-E929-BFE3-7160-70D310561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0B0D-D157-64C0-164E-47E155C8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049C0-9563-2146-422C-20793527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37C0-A8EA-40D3-9E7F-C47ED74A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37AB-4522-C1D9-EE7E-E388307C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6360-69F1-EA3D-D6F3-12700454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8001-E049-67E1-63EB-B7CD123DD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DBF66-1161-312C-16A8-EDEDA0FCC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3A1B4-1602-7300-4984-C02D8E980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567C3-1089-7E9A-A36D-6EBB597CE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0BD59D-16E5-D840-1574-27F53BBD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FF33B-C542-666E-52B6-154A8EEC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012D1-DFF9-9696-2600-1EA1D6DC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16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DF72-2B0F-CBE5-6E26-74C2AB1A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0F974-40CD-E6AD-E36B-C4EA4A34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F2187-A52B-8A76-CD54-FCEC3119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FE6E-7053-65A7-B7E5-8343FE755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77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99F02-2F3D-B178-BC7E-37EA331C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8BE7D-6310-E47B-71EC-7C342298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B6893-C0AF-FFF0-347A-808CFA70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8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BB04-0CF0-2E7F-9342-F90AF49D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DC2D-F069-FC40-FF49-F4E637DC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8A09-D2B1-DC33-D8CD-575473180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C33B8-8938-DE79-92A2-1DE122BB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A7A52-BCBA-574A-BDD8-2D0FE588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1E06-826D-7007-A98C-DA0D570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B49A-5BB8-6834-FCC0-CFD73BAB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75150-DD90-92F7-E7B9-E75FF41E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65EDD-CCEF-4240-8071-8196252A9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713BC-E688-BBF0-8BF8-A48E7CC4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E9497-A1DF-C371-F0C1-1C3CDA3F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D6452-1673-58F1-D664-90DF53D6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43189-2263-189D-F0F0-0DAD1DF0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084F7-46C4-D1EE-CE60-11B25DBBF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420B-94E9-6F4F-2ABC-5A05F2C61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9D9C-A489-440A-92E7-E114913407BD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AF7DC-3203-E69B-5240-EB03AC677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A02B-8353-5427-A612-1575BFCB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4B25-A465-49F4-9656-50C927949B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40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B7C4714-4E79-BA6A-71F1-8A17A69F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780661"/>
            <a:ext cx="3582073" cy="1463472"/>
          </a:xfrm>
        </p:spPr>
        <p:txBody>
          <a:bodyPr anchor="t">
            <a:normAutofit/>
          </a:bodyPr>
          <a:lstStyle/>
          <a:p>
            <a:pPr algn="ctr"/>
            <a:r>
              <a:rPr lang="en-GB" sz="4100" b="1" dirty="0">
                <a:solidFill>
                  <a:schemeClr val="bg1"/>
                </a:solidFill>
              </a:rPr>
              <a:t>USED CARS SALES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53AB82D-DBEE-F655-A1AE-063AB1B3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90" y="4836160"/>
            <a:ext cx="3916546" cy="177419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PRESENTED BY: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AHMED LAWAL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</a:rPr>
              <a:t>CARS4U LIMITED</a:t>
            </a:r>
          </a:p>
          <a:p>
            <a:pPr marL="0" indent="0" algn="ctr">
              <a:buNone/>
            </a:pP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A5205A-FF25-9A07-4879-813EFF29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098" y="903730"/>
            <a:ext cx="6625640" cy="447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6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15AD-9D13-A094-FEDD-134034534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93C6-453C-F3D5-5F4E-696B23F3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As part of CARS4U </a:t>
            </a:r>
            <a:r>
              <a:rPr lang="en-GB" sz="2000" dirty="0" err="1"/>
              <a:t>Ltd’s</a:t>
            </a:r>
            <a:r>
              <a:rPr lang="en-GB" sz="2000" dirty="0"/>
              <a:t> plan to win a lion’s share of the automobile market, the goal of this project is to build a pricing model that can effectively predict the price of used cars. </a:t>
            </a:r>
          </a:p>
          <a:p>
            <a:r>
              <a:rPr lang="en-GB" sz="2000" dirty="0"/>
              <a:t>Part 1: Explore, Pre-process and clean the data.</a:t>
            </a:r>
          </a:p>
          <a:p>
            <a:endParaRPr lang="en-GB" sz="2000" dirty="0"/>
          </a:p>
          <a:p>
            <a:r>
              <a:rPr lang="en-GB" sz="2000" dirty="0"/>
              <a:t>Part 2: Find and show the most important features that affect prices.</a:t>
            </a:r>
          </a:p>
          <a:p>
            <a:endParaRPr lang="en-GB" sz="2000" dirty="0"/>
          </a:p>
          <a:p>
            <a:r>
              <a:rPr lang="en-GB" sz="2000" dirty="0"/>
              <a:t>Part 3: Build a predictive model to predict the prices of cars at CARS4U and make recommendations.</a:t>
            </a:r>
          </a:p>
        </p:txBody>
      </p:sp>
      <p:pic>
        <p:nvPicPr>
          <p:cNvPr id="17" name="Picture 4" descr="Cars parked in a line">
            <a:extLst>
              <a:ext uri="{FF2B5EF4-FFF2-40B4-BE49-F238E27FC236}">
                <a16:creationId xmlns:a16="http://schemas.microsoft.com/office/drawing/2014/main" id="{34292D30-628F-B846-FF69-BA8932E96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4" r="15830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8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100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4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F123-E158-BD1F-542E-728D62BD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7FF03-0AC3-1708-9F1A-77C58BEDB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638" y="1874182"/>
            <a:ext cx="11640107" cy="3008211"/>
          </a:xfrm>
        </p:spPr>
      </p:pic>
    </p:spTree>
    <p:extLst>
      <p:ext uri="{BB962C8B-B14F-4D97-AF65-F5344CB8AC3E}">
        <p14:creationId xmlns:p14="http://schemas.microsoft.com/office/powerpoint/2010/main" val="24834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21396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7020BD-3785-4628-8C5E-A4011B43E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694"/>
            <a:ext cx="12192000" cy="146304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4115AB-6B52-AE45-1855-398232987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85998"/>
            <a:ext cx="5749353" cy="4571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695E7-DFAF-7AAB-2643-203089E38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67" y="2285999"/>
            <a:ext cx="6424133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6D7DE-6C3C-3CE7-7CF9-43D91389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683499"/>
          </a:xfrm>
        </p:spPr>
        <p:txBody>
          <a:bodyPr anchor="b">
            <a:normAutofit fontScale="90000"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Business understanding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C4008-7DEC-02FB-FCBE-FC6429C8FE22}"/>
              </a:ext>
            </a:extLst>
          </p:cNvPr>
          <p:cNvSpPr txBox="1"/>
          <p:nvPr/>
        </p:nvSpPr>
        <p:spPr>
          <a:xfrm>
            <a:off x="1228436" y="1542473"/>
            <a:ext cx="369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Car Brands and owner types</a:t>
            </a:r>
          </a:p>
        </p:txBody>
      </p:sp>
    </p:spTree>
    <p:extLst>
      <p:ext uri="{BB962C8B-B14F-4D97-AF65-F5344CB8AC3E}">
        <p14:creationId xmlns:p14="http://schemas.microsoft.com/office/powerpoint/2010/main" val="20519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0E783-135E-4A6E-0402-64473658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understanding(cont.)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86BC2-93DC-4A31-066E-2FC679ACC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47" y="1576447"/>
            <a:ext cx="5842496" cy="4787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01EF4-B9CD-B753-F8B8-9A6E1938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08" y="1603915"/>
            <a:ext cx="6111791" cy="4686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FA6956-590E-1F41-E282-5D8250733B5C}"/>
              </a:ext>
            </a:extLst>
          </p:cNvPr>
          <p:cNvSpPr txBox="1"/>
          <p:nvPr/>
        </p:nvSpPr>
        <p:spPr>
          <a:xfrm>
            <a:off x="957844" y="1114782"/>
            <a:ext cx="5122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Used cars by transmission and fuel type</a:t>
            </a:r>
          </a:p>
        </p:txBody>
      </p:sp>
    </p:spTree>
    <p:extLst>
      <p:ext uri="{BB962C8B-B14F-4D97-AF65-F5344CB8AC3E}">
        <p14:creationId xmlns:p14="http://schemas.microsoft.com/office/powerpoint/2010/main" val="127552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FCE5-3D28-FD82-B1FB-E24A713B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74"/>
            <a:ext cx="10515600" cy="715530"/>
          </a:xfrm>
        </p:spPr>
        <p:txBody>
          <a:bodyPr>
            <a:normAutofit fontScale="90000"/>
          </a:bodyPr>
          <a:lstStyle/>
          <a:p>
            <a:r>
              <a:rPr lang="en-GB" dirty="0"/>
              <a:t>Business understanding: Age of cars/No. of seats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2C80F-33AC-16E5-E649-9477CD16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4948"/>
            <a:ext cx="12192000" cy="341015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875A2A-3936-2063-4307-2ECDE3EB0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6126"/>
            <a:ext cx="12192000" cy="30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B15AA-0683-80CE-8CD1-14E5AC5E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84" y="678397"/>
            <a:ext cx="10908792" cy="886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Bivariate Analysis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978E55-2069-951B-CEAE-B0D32A4EC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9" y="3130134"/>
            <a:ext cx="2980803" cy="331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9791C-254A-484B-2210-D69009B8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38" y="3074506"/>
            <a:ext cx="2980804" cy="3372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827FD-30A9-6A12-60FC-33A923CE6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93" y="3037630"/>
            <a:ext cx="2980804" cy="3409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612CD-59B9-C5F7-5182-454FA2B296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3038946"/>
            <a:ext cx="3027155" cy="340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3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B466B-B51A-B9F8-63FF-C59DC678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98135" cy="1360340"/>
          </a:xfrm>
        </p:spPr>
        <p:txBody>
          <a:bodyPr>
            <a:normAutofit/>
          </a:bodyPr>
          <a:lstStyle/>
          <a:p>
            <a:r>
              <a:rPr lang="en-GB" sz="4000" dirty="0"/>
              <a:t>Multivariate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09CA5-C1C9-48C7-8689-4B44A82CC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2EBE49-0A4F-2EA4-C078-6326CD43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837" y="5988028"/>
            <a:ext cx="1143841" cy="866162"/>
          </a:xfrm>
        </p:spPr>
        <p:txBody>
          <a:bodyPr>
            <a:normAutofit/>
          </a:bodyPr>
          <a:lstStyle/>
          <a:p>
            <a:r>
              <a:rPr lang="en-US" sz="2000" dirty="0"/>
              <a:t>Cars4u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E67B7-4880-7823-7D8E-863EFA6E3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941" y="88900"/>
            <a:ext cx="7668753" cy="3623484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5162D-4EF0-8CFA-9F27-72C9AAF4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051" y="3710065"/>
            <a:ext cx="7487372" cy="2882638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310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E7648-8E26-2BBC-8B4B-0099CC5D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53" y="364729"/>
            <a:ext cx="5943600" cy="594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EBDA9-2859-2631-4948-3CA30ECDBD5E}"/>
              </a:ext>
            </a:extLst>
          </p:cNvPr>
          <p:cNvSpPr txBox="1"/>
          <p:nvPr/>
        </p:nvSpPr>
        <p:spPr>
          <a:xfrm>
            <a:off x="3610850" y="5985164"/>
            <a:ext cx="217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83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132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USED CARS SALES ANALYSIS</vt:lpstr>
      <vt:lpstr>Introduction</vt:lpstr>
      <vt:lpstr>Data Description</vt:lpstr>
      <vt:lpstr>Business understanding</vt:lpstr>
      <vt:lpstr>Business understanding(cont.)</vt:lpstr>
      <vt:lpstr>Business understanding: Age of cars/No. of seats</vt:lpstr>
      <vt:lpstr>Bivariate Analysis</vt:lpstr>
      <vt:lpstr>Multivariate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 CARS SALES ANALYSIS</dc:title>
  <dc:creator>Ahmed Lawal</dc:creator>
  <cp:lastModifiedBy>Ahmed Lawal</cp:lastModifiedBy>
  <cp:revision>3</cp:revision>
  <dcterms:created xsi:type="dcterms:W3CDTF">2022-05-12T10:41:21Z</dcterms:created>
  <dcterms:modified xsi:type="dcterms:W3CDTF">2022-05-12T22:06:51Z</dcterms:modified>
</cp:coreProperties>
</file>