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41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2014-2460-4EE8-A9C8-196E881B4500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D431-C4A2-48E8-8F9E-D407C6E6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4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5400" dirty="0" smtClean="0"/>
              <a:t>Data </a:t>
            </a:r>
            <a:r>
              <a:rPr lang="en-GB" sz="5400" dirty="0" smtClean="0"/>
              <a:t>processing</a:t>
            </a:r>
            <a:r>
              <a:rPr lang="fr-CH" sz="5400" dirty="0" smtClean="0"/>
              <a:t> </a:t>
            </a:r>
            <a:r>
              <a:rPr lang="en-US" sz="5400" dirty="0"/>
              <a:t>Data processing for </a:t>
            </a:r>
            <a:r>
              <a:rPr lang="en-US" sz="5400" dirty="0" smtClean="0"/>
              <a:t>tumor </a:t>
            </a:r>
            <a:r>
              <a:rPr lang="en-US" sz="5400" dirty="0"/>
              <a:t>and t-cell detections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Yannis </a:t>
            </a:r>
            <a:r>
              <a:rPr lang="fr-CH" dirty="0" err="1" smtClean="0"/>
              <a:t>laaroussi</a:t>
            </a:r>
            <a:r>
              <a:rPr lang="fr-CH" dirty="0" smtClean="0"/>
              <a:t> </a:t>
            </a:r>
          </a:p>
          <a:p>
            <a:r>
              <a:rPr lang="en-GB" dirty="0" smtClean="0"/>
              <a:t>Bachelor</a:t>
            </a:r>
            <a:r>
              <a:rPr lang="fr-CH" dirty="0" smtClean="0"/>
              <a:t> </a:t>
            </a:r>
            <a:r>
              <a:rPr lang="fr-CH" dirty="0" err="1" smtClean="0"/>
              <a:t>thesis</a:t>
            </a:r>
            <a:r>
              <a:rPr lang="fr-CH" dirty="0" smtClean="0"/>
              <a:t> – initial </a:t>
            </a:r>
            <a:r>
              <a:rPr lang="en-GB" dirty="0" smtClean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5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8196551" cy="3541714"/>
          </a:xfrm>
        </p:spPr>
        <p:txBody>
          <a:bodyPr/>
          <a:lstStyle/>
          <a:p>
            <a:r>
              <a:rPr lang="en-GB" sz="2800" dirty="0" smtClean="0"/>
              <a:t>Link between </a:t>
            </a:r>
            <a:r>
              <a:rPr lang="en-GB" sz="2800" dirty="0" smtClean="0"/>
              <a:t>biology/medicine </a:t>
            </a:r>
            <a:r>
              <a:rPr lang="en-GB" sz="2800" dirty="0" smtClean="0"/>
              <a:t>and </a:t>
            </a:r>
            <a:r>
              <a:rPr lang="en-GB" sz="2800" dirty="0" smtClean="0"/>
              <a:t>computer science</a:t>
            </a:r>
            <a:endParaRPr lang="en-GB" sz="2800" dirty="0" smtClean="0"/>
          </a:p>
          <a:p>
            <a:r>
              <a:rPr lang="en-GB" sz="2800" dirty="0" smtClean="0"/>
              <a:t>Learn </a:t>
            </a:r>
            <a:r>
              <a:rPr lang="en-GB" sz="2800" dirty="0" smtClean="0"/>
              <a:t>python</a:t>
            </a:r>
          </a:p>
          <a:p>
            <a:r>
              <a:rPr lang="en-GB" sz="2800" dirty="0" smtClean="0"/>
              <a:t>Manipulate data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2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590078" cy="1478570"/>
          </a:xfrm>
        </p:spPr>
        <p:txBody>
          <a:bodyPr/>
          <a:lstStyle/>
          <a:p>
            <a:r>
              <a:rPr lang="en-US" dirty="0" smtClean="0"/>
              <a:t>qupath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61" y="1856509"/>
            <a:ext cx="9569119" cy="4391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9527" y="711200"/>
            <a:ext cx="72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Tumor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16800" y="942109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36970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032000"/>
            <a:ext cx="316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JSON file (from </a:t>
            </a:r>
            <a:r>
              <a:rPr lang="en-GB" sz="2400" dirty="0" err="1" smtClean="0"/>
              <a:t>QuPath</a:t>
            </a:r>
            <a:r>
              <a:rPr lang="en-GB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000" y="2031999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XML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897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Asap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Visualisation using xml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314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635423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JSON file to .CSV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53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87517"/>
              </p:ext>
            </p:extLst>
          </p:nvPr>
        </p:nvGraphicFramePr>
        <p:xfrm>
          <a:off x="1141413" y="2249488"/>
          <a:ext cx="9906000" cy="234732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68904361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11362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36970231"/>
                    </a:ext>
                  </a:extLst>
                </a:gridCol>
              </a:tblGrid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Preparation/Introduction</a:t>
                      </a:r>
                      <a:r>
                        <a:rPr lang="en-GB" baseline="0" dirty="0" smtClean="0"/>
                        <a:t> to the subject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0283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</a:t>
                      </a:r>
                      <a:r>
                        <a:rPr lang="en-GB" baseline="0" dirty="0" smtClean="0"/>
                        <a:t> 1 : JSON to XML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69578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2 : JSON to EXCEL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53427"/>
                  </a:ext>
                </a:extLst>
              </a:tr>
              <a:tr h="56908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3 : Writing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41874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CH" sz="5400" dirty="0" smtClean="0"/>
              <a:t>Questions 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5083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46</TotalTime>
  <Words>73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Data processing Data processing for tumor and t-cell detections</vt:lpstr>
      <vt:lpstr>motivation</vt:lpstr>
      <vt:lpstr>qupath</vt:lpstr>
      <vt:lpstr>goal</vt:lpstr>
      <vt:lpstr>Asap</vt:lpstr>
      <vt:lpstr>excel</vt:lpstr>
      <vt:lpstr>Timeline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Data processing for tumor and t-cell detections</dc:title>
  <dc:creator>Maintenant Pret</dc:creator>
  <cp:lastModifiedBy>Maintenant Pret</cp:lastModifiedBy>
  <cp:revision>7</cp:revision>
  <dcterms:created xsi:type="dcterms:W3CDTF">2022-03-01T08:29:24Z</dcterms:created>
  <dcterms:modified xsi:type="dcterms:W3CDTF">2022-03-04T11:59:34Z</dcterms:modified>
</cp:coreProperties>
</file>