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41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2014-2460-4EE8-A9C8-196E881B450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5400" dirty="0" smtClean="0"/>
              <a:t>Data </a:t>
            </a:r>
            <a:r>
              <a:rPr lang="en-GB" sz="5400" dirty="0" smtClean="0"/>
              <a:t>processing</a:t>
            </a:r>
            <a:r>
              <a:rPr lang="fr-CH" sz="5400" dirty="0" smtClean="0"/>
              <a:t> </a:t>
            </a:r>
            <a:r>
              <a:rPr lang="en-US" sz="5400" dirty="0"/>
              <a:t>Data processing for </a:t>
            </a:r>
            <a:r>
              <a:rPr lang="en-US" sz="5400" dirty="0" smtClean="0"/>
              <a:t>tumor </a:t>
            </a:r>
            <a:r>
              <a:rPr lang="en-US" sz="5400" dirty="0"/>
              <a:t>and t-cell detections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Yannis </a:t>
            </a:r>
            <a:r>
              <a:rPr lang="fr-CH" dirty="0" err="1" smtClean="0"/>
              <a:t>laaroussi</a:t>
            </a:r>
            <a:r>
              <a:rPr lang="fr-CH" dirty="0" smtClean="0"/>
              <a:t> </a:t>
            </a:r>
          </a:p>
          <a:p>
            <a:r>
              <a:rPr lang="en-GB" dirty="0" smtClean="0"/>
              <a:t>Bachelor</a:t>
            </a:r>
            <a:r>
              <a:rPr lang="fr-CH" dirty="0" smtClean="0"/>
              <a:t> </a:t>
            </a:r>
            <a:r>
              <a:rPr lang="fr-CH" dirty="0" err="1" smtClean="0"/>
              <a:t>thesis</a:t>
            </a:r>
            <a:r>
              <a:rPr lang="fr-CH" dirty="0" smtClean="0"/>
              <a:t> – initial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5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4187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5400" dirty="0" smtClean="0"/>
              <a:t>Questions 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508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Data processing Data processing for tumor and t-cell detections</vt:lpstr>
      <vt:lpstr>PowerPoint Presentation</vt:lpstr>
      <vt:lpstr>PowerPoint Presentation</vt:lpstr>
      <vt:lpstr>Timeline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Data processing for tumor and t-cell detections</dc:title>
  <dc:creator>Maintenant Pret</dc:creator>
  <cp:lastModifiedBy>Maintenant Pret</cp:lastModifiedBy>
  <cp:revision>2</cp:revision>
  <dcterms:created xsi:type="dcterms:W3CDTF">2022-03-01T08:29:24Z</dcterms:created>
  <dcterms:modified xsi:type="dcterms:W3CDTF">2022-03-01T08:39:23Z</dcterms:modified>
</cp:coreProperties>
</file>