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56" r:id="rId2"/>
    <p:sldId id="257" r:id="rId3"/>
    <p:sldId id="284" r:id="rId4"/>
    <p:sldId id="258" r:id="rId5"/>
    <p:sldId id="259" r:id="rId6"/>
    <p:sldId id="260" r:id="rId7"/>
    <p:sldId id="261" r:id="rId8"/>
    <p:sldId id="262" r:id="rId9"/>
    <p:sldId id="263" r:id="rId10"/>
    <p:sldId id="264" r:id="rId11"/>
    <p:sldId id="266"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a:defRPr lang="es-EC"/>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529A9B6-A31F-3AAE-7A9B-38C1F6216F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US"/>
          </a:p>
        </p:txBody>
      </p:sp>
      <p:sp>
        <p:nvSpPr>
          <p:cNvPr id="3" name="Marcador de fecha 2">
            <a:extLst>
              <a:ext uri="{FF2B5EF4-FFF2-40B4-BE49-F238E27FC236}">
                <a16:creationId xmlns:a16="http://schemas.microsoft.com/office/drawing/2014/main" id="{C0D25225-7378-1369-112D-1A6E67C61A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76E42D-3FEA-4F44-8553-F6DE2B7D0D0C}" type="datetimeFigureOut">
              <a:rPr lang="es-US" smtClean="0"/>
              <a:t>8/13/2022</a:t>
            </a:fld>
            <a:endParaRPr lang="es-US"/>
          </a:p>
        </p:txBody>
      </p:sp>
      <p:sp>
        <p:nvSpPr>
          <p:cNvPr id="4" name="Marcador de pie de página 3">
            <a:extLst>
              <a:ext uri="{FF2B5EF4-FFF2-40B4-BE49-F238E27FC236}">
                <a16:creationId xmlns:a16="http://schemas.microsoft.com/office/drawing/2014/main" id="{23DDB7CB-61F3-EB85-46B6-B7FC741C2F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US"/>
          </a:p>
        </p:txBody>
      </p:sp>
      <p:sp>
        <p:nvSpPr>
          <p:cNvPr id="5" name="Marcador de número de diapositiva 4">
            <a:extLst>
              <a:ext uri="{FF2B5EF4-FFF2-40B4-BE49-F238E27FC236}">
                <a16:creationId xmlns:a16="http://schemas.microsoft.com/office/drawing/2014/main" id="{26D2A04A-B688-2513-33F5-7750651836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62691E-C57B-4B7F-806A-B0D78C0C4198}" type="slidenum">
              <a:rPr lang="es-US" smtClean="0"/>
              <a:t>‹Nº›</a:t>
            </a:fld>
            <a:endParaRPr lang="es-US"/>
          </a:p>
        </p:txBody>
      </p:sp>
    </p:spTree>
    <p:extLst>
      <p:ext uri="{BB962C8B-B14F-4D97-AF65-F5344CB8AC3E}">
        <p14:creationId xmlns:p14="http://schemas.microsoft.com/office/powerpoint/2010/main" val="233366998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309DA-FE0F-4928-8577-305620EC0519}" type="datetimeFigureOut">
              <a:rPr lang="es-US" smtClean="0"/>
              <a:t>8/13/2022</a:t>
            </a:fld>
            <a:endParaRPr lang="es-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18248-EF30-414A-8932-000ABA247230}" type="slidenum">
              <a:rPr lang="es-US" smtClean="0"/>
              <a:t>‹Nº›</a:t>
            </a:fld>
            <a:endParaRPr lang="es-US"/>
          </a:p>
        </p:txBody>
      </p:sp>
    </p:spTree>
    <p:extLst>
      <p:ext uri="{BB962C8B-B14F-4D97-AF65-F5344CB8AC3E}">
        <p14:creationId xmlns:p14="http://schemas.microsoft.com/office/powerpoint/2010/main" val="100448198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a:t>Haga clic para modificar el estilo de título del patrón</a:t>
            </a:r>
            <a:endParaRPr lang="es-EC"/>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EC"/>
          </a:p>
        </p:txBody>
      </p:sp>
      <p:sp>
        <p:nvSpPr>
          <p:cNvPr id="4" name="3 Marcador de fecha"/>
          <p:cNvSpPr>
            <a:spLocks noGrp="1"/>
          </p:cNvSpPr>
          <p:nvPr>
            <p:ph type="dt" sz="half" idx="10"/>
          </p:nvPr>
        </p:nvSpPr>
        <p:spPr>
          <a:xfrm>
            <a:off x="609600" y="6356351"/>
            <a:ext cx="2844800" cy="365125"/>
          </a:xfrm>
          <a:prstGeom prst="rect">
            <a:avLst/>
          </a:prstGeom>
        </p:spPr>
        <p:txBody>
          <a:bodyPr/>
          <a:lstStyle>
            <a:lvl1pPr>
              <a:defRPr/>
            </a:lvl1pPr>
          </a:lstStyle>
          <a:p>
            <a:fld id="{B75112CF-0D6C-4FC8-AC2E-B4CB57A95B27}" type="datetime1">
              <a:rPr lang="es-US" smtClean="0"/>
              <a:t>8/13/2022</a:t>
            </a:fld>
            <a:endParaRPr lang="es-US"/>
          </a:p>
        </p:txBody>
      </p:sp>
      <p:sp>
        <p:nvSpPr>
          <p:cNvPr id="5" name="4 Marcador de pie de página"/>
          <p:cNvSpPr>
            <a:spLocks noGrp="1"/>
          </p:cNvSpPr>
          <p:nvPr>
            <p:ph type="ftr" sz="quarter" idx="11"/>
          </p:nvPr>
        </p:nvSpPr>
        <p:spPr>
          <a:xfrm>
            <a:off x="4165600" y="6356351"/>
            <a:ext cx="3860800" cy="365125"/>
          </a:xfrm>
          <a:prstGeom prst="rect">
            <a:avLst/>
          </a:prstGeom>
        </p:spPr>
        <p:txBody>
          <a:bodyPr/>
          <a:lstStyle>
            <a:lvl1pPr>
              <a:defRPr/>
            </a:lvl1pPr>
          </a:lstStyle>
          <a:p>
            <a:endParaRPr lang="es-US"/>
          </a:p>
        </p:txBody>
      </p:sp>
      <p:sp>
        <p:nvSpPr>
          <p:cNvPr id="6" name="5 Marcador de número de diapositiva"/>
          <p:cNvSpPr>
            <a:spLocks noGrp="1"/>
          </p:cNvSpPr>
          <p:nvPr>
            <p:ph type="sldNum" sz="quarter" idx="12"/>
          </p:nvPr>
        </p:nvSpPr>
        <p:spPr>
          <a:xfrm>
            <a:off x="8737600" y="6356351"/>
            <a:ext cx="2844800" cy="365125"/>
          </a:xfrm>
          <a:prstGeom prst="rect">
            <a:avLst/>
          </a:prstGeom>
        </p:spPr>
        <p:txBody>
          <a:bodyPr/>
          <a:lstStyle>
            <a:lvl1pPr>
              <a:defRPr/>
            </a:lvl1pPr>
          </a:lstStyle>
          <a:p>
            <a:fld id="{50E69231-425B-499A-ABF6-D16B13EC8315}" type="slidenum">
              <a:rPr lang="es-US" smtClean="0"/>
              <a:t>‹Nº›</a:t>
            </a:fld>
            <a:endParaRPr lang="es-US"/>
          </a:p>
        </p:txBody>
      </p:sp>
    </p:spTree>
    <p:extLst>
      <p:ext uri="{BB962C8B-B14F-4D97-AF65-F5344CB8AC3E}">
        <p14:creationId xmlns:p14="http://schemas.microsoft.com/office/powerpoint/2010/main" val="1560913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C"/>
          </a:p>
        </p:txBody>
      </p:sp>
      <p:sp>
        <p:nvSpPr>
          <p:cNvPr id="3" name="2 Marcador de texto vertical"/>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3 Marcador de fecha"/>
          <p:cNvSpPr>
            <a:spLocks noGrp="1"/>
          </p:cNvSpPr>
          <p:nvPr>
            <p:ph type="dt" sz="half" idx="10"/>
          </p:nvPr>
        </p:nvSpPr>
        <p:spPr>
          <a:xfrm>
            <a:off x="609600" y="6356351"/>
            <a:ext cx="2844800" cy="365125"/>
          </a:xfrm>
          <a:prstGeom prst="rect">
            <a:avLst/>
          </a:prstGeom>
        </p:spPr>
        <p:txBody>
          <a:bodyPr/>
          <a:lstStyle>
            <a:lvl1pPr>
              <a:defRPr/>
            </a:lvl1pPr>
          </a:lstStyle>
          <a:p>
            <a:fld id="{AA7F8B9A-C9ED-4B0C-9571-FD7185E3762F}" type="datetime1">
              <a:rPr lang="es-US" smtClean="0"/>
              <a:t>8/13/2022</a:t>
            </a:fld>
            <a:endParaRPr lang="es-US"/>
          </a:p>
        </p:txBody>
      </p:sp>
      <p:sp>
        <p:nvSpPr>
          <p:cNvPr id="5" name="4 Marcador de pie de página"/>
          <p:cNvSpPr>
            <a:spLocks noGrp="1"/>
          </p:cNvSpPr>
          <p:nvPr>
            <p:ph type="ftr" sz="quarter" idx="11"/>
          </p:nvPr>
        </p:nvSpPr>
        <p:spPr>
          <a:xfrm>
            <a:off x="4165600" y="6356351"/>
            <a:ext cx="3860800" cy="365125"/>
          </a:xfrm>
          <a:prstGeom prst="rect">
            <a:avLst/>
          </a:prstGeom>
        </p:spPr>
        <p:txBody>
          <a:bodyPr/>
          <a:lstStyle>
            <a:lvl1pPr>
              <a:defRPr/>
            </a:lvl1pPr>
          </a:lstStyle>
          <a:p>
            <a:endParaRPr lang="es-US"/>
          </a:p>
        </p:txBody>
      </p:sp>
      <p:sp>
        <p:nvSpPr>
          <p:cNvPr id="6" name="5 Marcador de número de diapositiva"/>
          <p:cNvSpPr>
            <a:spLocks noGrp="1"/>
          </p:cNvSpPr>
          <p:nvPr>
            <p:ph type="sldNum" sz="quarter" idx="12"/>
          </p:nvPr>
        </p:nvSpPr>
        <p:spPr>
          <a:xfrm>
            <a:off x="8737600" y="6356351"/>
            <a:ext cx="2844800" cy="365125"/>
          </a:xfrm>
          <a:prstGeom prst="rect">
            <a:avLst/>
          </a:prstGeom>
        </p:spPr>
        <p:txBody>
          <a:bodyPr/>
          <a:lstStyle>
            <a:lvl1pPr>
              <a:defRPr/>
            </a:lvl1pPr>
          </a:lstStyle>
          <a:p>
            <a:fld id="{50E69231-425B-499A-ABF6-D16B13EC8315}" type="slidenum">
              <a:rPr lang="es-US" smtClean="0"/>
              <a:t>‹Nº›</a:t>
            </a:fld>
            <a:endParaRPr lang="es-US"/>
          </a:p>
        </p:txBody>
      </p:sp>
    </p:spTree>
    <p:extLst>
      <p:ext uri="{BB962C8B-B14F-4D97-AF65-F5344CB8AC3E}">
        <p14:creationId xmlns:p14="http://schemas.microsoft.com/office/powerpoint/2010/main" val="5765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a:t>Haga clic para modificar el estilo de título del patrón</a:t>
            </a:r>
            <a:endParaRPr lang="es-EC"/>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3 Marcador de fecha"/>
          <p:cNvSpPr>
            <a:spLocks noGrp="1"/>
          </p:cNvSpPr>
          <p:nvPr>
            <p:ph type="dt" sz="half" idx="10"/>
          </p:nvPr>
        </p:nvSpPr>
        <p:spPr>
          <a:xfrm>
            <a:off x="609600" y="6356351"/>
            <a:ext cx="2844800" cy="365125"/>
          </a:xfrm>
          <a:prstGeom prst="rect">
            <a:avLst/>
          </a:prstGeom>
        </p:spPr>
        <p:txBody>
          <a:bodyPr/>
          <a:lstStyle>
            <a:lvl1pPr>
              <a:defRPr/>
            </a:lvl1pPr>
          </a:lstStyle>
          <a:p>
            <a:fld id="{FA45DC0D-A74A-4BCF-A6AF-E48EFEABCF89}" type="datetime1">
              <a:rPr lang="es-US" smtClean="0"/>
              <a:t>8/13/2022</a:t>
            </a:fld>
            <a:endParaRPr lang="es-US"/>
          </a:p>
        </p:txBody>
      </p:sp>
      <p:sp>
        <p:nvSpPr>
          <p:cNvPr id="5" name="4 Marcador de pie de página"/>
          <p:cNvSpPr>
            <a:spLocks noGrp="1"/>
          </p:cNvSpPr>
          <p:nvPr>
            <p:ph type="ftr" sz="quarter" idx="11"/>
          </p:nvPr>
        </p:nvSpPr>
        <p:spPr>
          <a:xfrm>
            <a:off x="4165600" y="6356351"/>
            <a:ext cx="3860800" cy="365125"/>
          </a:xfrm>
          <a:prstGeom prst="rect">
            <a:avLst/>
          </a:prstGeom>
        </p:spPr>
        <p:txBody>
          <a:bodyPr/>
          <a:lstStyle>
            <a:lvl1pPr>
              <a:defRPr/>
            </a:lvl1pPr>
          </a:lstStyle>
          <a:p>
            <a:endParaRPr lang="es-US"/>
          </a:p>
        </p:txBody>
      </p:sp>
      <p:sp>
        <p:nvSpPr>
          <p:cNvPr id="6" name="5 Marcador de número de diapositiva"/>
          <p:cNvSpPr>
            <a:spLocks noGrp="1"/>
          </p:cNvSpPr>
          <p:nvPr>
            <p:ph type="sldNum" sz="quarter" idx="12"/>
          </p:nvPr>
        </p:nvSpPr>
        <p:spPr>
          <a:xfrm>
            <a:off x="8737600" y="6356351"/>
            <a:ext cx="2844800" cy="365125"/>
          </a:xfrm>
          <a:prstGeom prst="rect">
            <a:avLst/>
          </a:prstGeom>
        </p:spPr>
        <p:txBody>
          <a:bodyPr/>
          <a:lstStyle>
            <a:lvl1pPr>
              <a:defRPr/>
            </a:lvl1pPr>
          </a:lstStyle>
          <a:p>
            <a:fld id="{50E69231-425B-499A-ABF6-D16B13EC8315}" type="slidenum">
              <a:rPr lang="es-US" smtClean="0"/>
              <a:t>‹Nº›</a:t>
            </a:fld>
            <a:endParaRPr lang="es-US"/>
          </a:p>
        </p:txBody>
      </p:sp>
    </p:spTree>
    <p:extLst>
      <p:ext uri="{BB962C8B-B14F-4D97-AF65-F5344CB8AC3E}">
        <p14:creationId xmlns:p14="http://schemas.microsoft.com/office/powerpoint/2010/main" val="2969131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C"/>
          </a:p>
        </p:txBody>
      </p:sp>
      <p:sp>
        <p:nvSpPr>
          <p:cNvPr id="3" name="2 Marcador de contenido"/>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3 Marcador de fecha"/>
          <p:cNvSpPr>
            <a:spLocks noGrp="1"/>
          </p:cNvSpPr>
          <p:nvPr>
            <p:ph type="dt" sz="half" idx="10"/>
          </p:nvPr>
        </p:nvSpPr>
        <p:spPr>
          <a:xfrm>
            <a:off x="609600" y="6356351"/>
            <a:ext cx="2844800" cy="365125"/>
          </a:xfrm>
          <a:prstGeom prst="rect">
            <a:avLst/>
          </a:prstGeom>
        </p:spPr>
        <p:txBody>
          <a:bodyPr/>
          <a:lstStyle>
            <a:lvl1pPr>
              <a:defRPr/>
            </a:lvl1pPr>
          </a:lstStyle>
          <a:p>
            <a:fld id="{9F0E0AF1-210A-4447-BDB8-17EF2006E9E6}" type="datetime1">
              <a:rPr lang="es-US" smtClean="0"/>
              <a:t>8/13/2022</a:t>
            </a:fld>
            <a:endParaRPr lang="es-US"/>
          </a:p>
        </p:txBody>
      </p:sp>
      <p:sp>
        <p:nvSpPr>
          <p:cNvPr id="5" name="4 Marcador de pie de página"/>
          <p:cNvSpPr>
            <a:spLocks noGrp="1"/>
          </p:cNvSpPr>
          <p:nvPr>
            <p:ph type="ftr" sz="quarter" idx="11"/>
          </p:nvPr>
        </p:nvSpPr>
        <p:spPr>
          <a:xfrm>
            <a:off x="4165600" y="6356351"/>
            <a:ext cx="3860800" cy="365125"/>
          </a:xfrm>
          <a:prstGeom prst="rect">
            <a:avLst/>
          </a:prstGeom>
        </p:spPr>
        <p:txBody>
          <a:bodyPr/>
          <a:lstStyle>
            <a:lvl1pPr>
              <a:defRPr/>
            </a:lvl1pPr>
          </a:lstStyle>
          <a:p>
            <a:endParaRPr lang="es-US"/>
          </a:p>
        </p:txBody>
      </p:sp>
      <p:sp>
        <p:nvSpPr>
          <p:cNvPr id="6" name="5 Marcador de número de diapositiva"/>
          <p:cNvSpPr>
            <a:spLocks noGrp="1"/>
          </p:cNvSpPr>
          <p:nvPr>
            <p:ph type="sldNum" sz="quarter" idx="12"/>
          </p:nvPr>
        </p:nvSpPr>
        <p:spPr>
          <a:xfrm>
            <a:off x="8737600" y="6356351"/>
            <a:ext cx="2844800" cy="365125"/>
          </a:xfrm>
          <a:prstGeom prst="rect">
            <a:avLst/>
          </a:prstGeom>
        </p:spPr>
        <p:txBody>
          <a:bodyPr/>
          <a:lstStyle>
            <a:lvl1pPr>
              <a:defRPr/>
            </a:lvl1pPr>
          </a:lstStyle>
          <a:p>
            <a:fld id="{50E69231-425B-499A-ABF6-D16B13EC8315}" type="slidenum">
              <a:rPr lang="es-US" smtClean="0"/>
              <a:t>‹Nº›</a:t>
            </a:fld>
            <a:endParaRPr lang="es-US"/>
          </a:p>
        </p:txBody>
      </p:sp>
    </p:spTree>
    <p:extLst>
      <p:ext uri="{BB962C8B-B14F-4D97-AF65-F5344CB8AC3E}">
        <p14:creationId xmlns:p14="http://schemas.microsoft.com/office/powerpoint/2010/main" val="3220709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a:t>Haga clic para modificar el estilo de título del patrón</a:t>
            </a:r>
            <a:endParaRPr lang="es-EC"/>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3 Marcador de fecha"/>
          <p:cNvSpPr>
            <a:spLocks noGrp="1"/>
          </p:cNvSpPr>
          <p:nvPr>
            <p:ph type="dt" sz="half" idx="10"/>
          </p:nvPr>
        </p:nvSpPr>
        <p:spPr>
          <a:xfrm>
            <a:off x="609600" y="6356351"/>
            <a:ext cx="2844800" cy="365125"/>
          </a:xfrm>
          <a:prstGeom prst="rect">
            <a:avLst/>
          </a:prstGeom>
        </p:spPr>
        <p:txBody>
          <a:bodyPr/>
          <a:lstStyle>
            <a:lvl1pPr>
              <a:defRPr/>
            </a:lvl1pPr>
          </a:lstStyle>
          <a:p>
            <a:fld id="{70F2FE62-129D-473C-B90C-34F4E330458F}" type="datetime1">
              <a:rPr lang="es-US" smtClean="0"/>
              <a:t>8/13/2022</a:t>
            </a:fld>
            <a:endParaRPr lang="es-US"/>
          </a:p>
        </p:txBody>
      </p:sp>
      <p:sp>
        <p:nvSpPr>
          <p:cNvPr id="5" name="4 Marcador de pie de página"/>
          <p:cNvSpPr>
            <a:spLocks noGrp="1"/>
          </p:cNvSpPr>
          <p:nvPr>
            <p:ph type="ftr" sz="quarter" idx="11"/>
          </p:nvPr>
        </p:nvSpPr>
        <p:spPr>
          <a:xfrm>
            <a:off x="4165600" y="6356351"/>
            <a:ext cx="3860800" cy="365125"/>
          </a:xfrm>
          <a:prstGeom prst="rect">
            <a:avLst/>
          </a:prstGeom>
        </p:spPr>
        <p:txBody>
          <a:bodyPr/>
          <a:lstStyle>
            <a:lvl1pPr>
              <a:defRPr/>
            </a:lvl1pPr>
          </a:lstStyle>
          <a:p>
            <a:endParaRPr lang="es-US"/>
          </a:p>
        </p:txBody>
      </p:sp>
      <p:sp>
        <p:nvSpPr>
          <p:cNvPr id="6" name="5 Marcador de número de diapositiva"/>
          <p:cNvSpPr>
            <a:spLocks noGrp="1"/>
          </p:cNvSpPr>
          <p:nvPr>
            <p:ph type="sldNum" sz="quarter" idx="12"/>
          </p:nvPr>
        </p:nvSpPr>
        <p:spPr>
          <a:xfrm>
            <a:off x="8737600" y="6356351"/>
            <a:ext cx="2844800" cy="365125"/>
          </a:xfrm>
          <a:prstGeom prst="rect">
            <a:avLst/>
          </a:prstGeom>
        </p:spPr>
        <p:txBody>
          <a:bodyPr/>
          <a:lstStyle>
            <a:lvl1pPr>
              <a:defRPr/>
            </a:lvl1pPr>
          </a:lstStyle>
          <a:p>
            <a:fld id="{50E69231-425B-499A-ABF6-D16B13EC8315}" type="slidenum">
              <a:rPr lang="es-US" smtClean="0"/>
              <a:t>‹Nº›</a:t>
            </a:fld>
            <a:endParaRPr lang="es-US"/>
          </a:p>
        </p:txBody>
      </p:sp>
    </p:spTree>
    <p:extLst>
      <p:ext uri="{BB962C8B-B14F-4D97-AF65-F5344CB8AC3E}">
        <p14:creationId xmlns:p14="http://schemas.microsoft.com/office/powerpoint/2010/main" val="3510383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C"/>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3 Marcador de fecha"/>
          <p:cNvSpPr>
            <a:spLocks noGrp="1"/>
          </p:cNvSpPr>
          <p:nvPr>
            <p:ph type="dt" sz="half" idx="10"/>
          </p:nvPr>
        </p:nvSpPr>
        <p:spPr>
          <a:xfrm>
            <a:off x="609600" y="6356351"/>
            <a:ext cx="2844800" cy="365125"/>
          </a:xfrm>
          <a:prstGeom prst="rect">
            <a:avLst/>
          </a:prstGeom>
        </p:spPr>
        <p:txBody>
          <a:bodyPr/>
          <a:lstStyle>
            <a:lvl1pPr>
              <a:defRPr/>
            </a:lvl1pPr>
          </a:lstStyle>
          <a:p>
            <a:fld id="{9E9B863C-B2C1-470D-84B1-4967E4022D73}" type="datetime1">
              <a:rPr lang="es-US" smtClean="0"/>
              <a:t>8/13/2022</a:t>
            </a:fld>
            <a:endParaRPr lang="es-US"/>
          </a:p>
        </p:txBody>
      </p:sp>
      <p:sp>
        <p:nvSpPr>
          <p:cNvPr id="6" name="4 Marcador de pie de página"/>
          <p:cNvSpPr>
            <a:spLocks noGrp="1"/>
          </p:cNvSpPr>
          <p:nvPr>
            <p:ph type="ftr" sz="quarter" idx="11"/>
          </p:nvPr>
        </p:nvSpPr>
        <p:spPr>
          <a:xfrm>
            <a:off x="4165600" y="6356351"/>
            <a:ext cx="3860800" cy="365125"/>
          </a:xfrm>
          <a:prstGeom prst="rect">
            <a:avLst/>
          </a:prstGeom>
        </p:spPr>
        <p:txBody>
          <a:bodyPr/>
          <a:lstStyle>
            <a:lvl1pPr>
              <a:defRPr/>
            </a:lvl1pPr>
          </a:lstStyle>
          <a:p>
            <a:endParaRPr lang="es-US"/>
          </a:p>
        </p:txBody>
      </p:sp>
      <p:sp>
        <p:nvSpPr>
          <p:cNvPr id="7" name="5 Marcador de número de diapositiva"/>
          <p:cNvSpPr>
            <a:spLocks noGrp="1"/>
          </p:cNvSpPr>
          <p:nvPr>
            <p:ph type="sldNum" sz="quarter" idx="12"/>
          </p:nvPr>
        </p:nvSpPr>
        <p:spPr>
          <a:xfrm>
            <a:off x="8737600" y="6356351"/>
            <a:ext cx="2844800" cy="365125"/>
          </a:xfrm>
          <a:prstGeom prst="rect">
            <a:avLst/>
          </a:prstGeom>
        </p:spPr>
        <p:txBody>
          <a:bodyPr/>
          <a:lstStyle>
            <a:lvl1pPr>
              <a:defRPr/>
            </a:lvl1pPr>
          </a:lstStyle>
          <a:p>
            <a:fld id="{50E69231-425B-499A-ABF6-D16B13EC8315}" type="slidenum">
              <a:rPr lang="es-US" smtClean="0"/>
              <a:t>‹Nº›</a:t>
            </a:fld>
            <a:endParaRPr lang="es-US"/>
          </a:p>
        </p:txBody>
      </p:sp>
    </p:spTree>
    <p:extLst>
      <p:ext uri="{BB962C8B-B14F-4D97-AF65-F5344CB8AC3E}">
        <p14:creationId xmlns:p14="http://schemas.microsoft.com/office/powerpoint/2010/main" val="3784967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EC"/>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3 Marcador de fecha"/>
          <p:cNvSpPr>
            <a:spLocks noGrp="1"/>
          </p:cNvSpPr>
          <p:nvPr>
            <p:ph type="dt" sz="half" idx="10"/>
          </p:nvPr>
        </p:nvSpPr>
        <p:spPr>
          <a:xfrm>
            <a:off x="609600" y="6356351"/>
            <a:ext cx="2844800" cy="365125"/>
          </a:xfrm>
          <a:prstGeom prst="rect">
            <a:avLst/>
          </a:prstGeom>
        </p:spPr>
        <p:txBody>
          <a:bodyPr/>
          <a:lstStyle>
            <a:lvl1pPr>
              <a:defRPr/>
            </a:lvl1pPr>
          </a:lstStyle>
          <a:p>
            <a:fld id="{C5E19411-520F-43C0-BACC-EFAD659DE4D2}" type="datetime1">
              <a:rPr lang="es-US" smtClean="0"/>
              <a:t>8/13/2022</a:t>
            </a:fld>
            <a:endParaRPr lang="es-US"/>
          </a:p>
        </p:txBody>
      </p:sp>
      <p:sp>
        <p:nvSpPr>
          <p:cNvPr id="8" name="4 Marcador de pie de página"/>
          <p:cNvSpPr>
            <a:spLocks noGrp="1"/>
          </p:cNvSpPr>
          <p:nvPr>
            <p:ph type="ftr" sz="quarter" idx="11"/>
          </p:nvPr>
        </p:nvSpPr>
        <p:spPr>
          <a:xfrm>
            <a:off x="4165600" y="6356351"/>
            <a:ext cx="3860800" cy="365125"/>
          </a:xfrm>
          <a:prstGeom prst="rect">
            <a:avLst/>
          </a:prstGeom>
        </p:spPr>
        <p:txBody>
          <a:bodyPr/>
          <a:lstStyle>
            <a:lvl1pPr>
              <a:defRPr/>
            </a:lvl1pPr>
          </a:lstStyle>
          <a:p>
            <a:endParaRPr lang="es-US"/>
          </a:p>
        </p:txBody>
      </p:sp>
      <p:sp>
        <p:nvSpPr>
          <p:cNvPr id="9" name="5 Marcador de número de diapositiva"/>
          <p:cNvSpPr>
            <a:spLocks noGrp="1"/>
          </p:cNvSpPr>
          <p:nvPr>
            <p:ph type="sldNum" sz="quarter" idx="12"/>
          </p:nvPr>
        </p:nvSpPr>
        <p:spPr>
          <a:xfrm>
            <a:off x="8737600" y="6356351"/>
            <a:ext cx="2844800" cy="365125"/>
          </a:xfrm>
          <a:prstGeom prst="rect">
            <a:avLst/>
          </a:prstGeom>
        </p:spPr>
        <p:txBody>
          <a:bodyPr/>
          <a:lstStyle>
            <a:lvl1pPr>
              <a:defRPr/>
            </a:lvl1pPr>
          </a:lstStyle>
          <a:p>
            <a:fld id="{50E69231-425B-499A-ABF6-D16B13EC8315}" type="slidenum">
              <a:rPr lang="es-US" smtClean="0"/>
              <a:t>‹Nº›</a:t>
            </a:fld>
            <a:endParaRPr lang="es-US"/>
          </a:p>
        </p:txBody>
      </p:sp>
    </p:spTree>
    <p:extLst>
      <p:ext uri="{BB962C8B-B14F-4D97-AF65-F5344CB8AC3E}">
        <p14:creationId xmlns:p14="http://schemas.microsoft.com/office/powerpoint/2010/main" val="158391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C"/>
          </a:p>
        </p:txBody>
      </p:sp>
      <p:sp>
        <p:nvSpPr>
          <p:cNvPr id="3" name="3 Marcador de fecha"/>
          <p:cNvSpPr>
            <a:spLocks noGrp="1"/>
          </p:cNvSpPr>
          <p:nvPr>
            <p:ph type="dt" sz="half" idx="10"/>
          </p:nvPr>
        </p:nvSpPr>
        <p:spPr>
          <a:xfrm>
            <a:off x="609600" y="6356351"/>
            <a:ext cx="2844800" cy="365125"/>
          </a:xfrm>
          <a:prstGeom prst="rect">
            <a:avLst/>
          </a:prstGeom>
        </p:spPr>
        <p:txBody>
          <a:bodyPr/>
          <a:lstStyle>
            <a:lvl1pPr>
              <a:defRPr/>
            </a:lvl1pPr>
          </a:lstStyle>
          <a:p>
            <a:fld id="{8C0AB4FD-ECE3-4994-89B2-B97F89BC92E8}" type="datetime1">
              <a:rPr lang="es-US" smtClean="0"/>
              <a:t>8/13/2022</a:t>
            </a:fld>
            <a:endParaRPr lang="es-US"/>
          </a:p>
        </p:txBody>
      </p:sp>
      <p:sp>
        <p:nvSpPr>
          <p:cNvPr id="4" name="4 Marcador de pie de página"/>
          <p:cNvSpPr>
            <a:spLocks noGrp="1"/>
          </p:cNvSpPr>
          <p:nvPr>
            <p:ph type="ftr" sz="quarter" idx="11"/>
          </p:nvPr>
        </p:nvSpPr>
        <p:spPr>
          <a:xfrm>
            <a:off x="4165600" y="6356351"/>
            <a:ext cx="3860800" cy="365125"/>
          </a:xfrm>
          <a:prstGeom prst="rect">
            <a:avLst/>
          </a:prstGeom>
        </p:spPr>
        <p:txBody>
          <a:bodyPr/>
          <a:lstStyle>
            <a:lvl1pPr>
              <a:defRPr/>
            </a:lvl1pPr>
          </a:lstStyle>
          <a:p>
            <a:endParaRPr lang="es-US"/>
          </a:p>
        </p:txBody>
      </p:sp>
      <p:sp>
        <p:nvSpPr>
          <p:cNvPr id="5" name="5 Marcador de número de diapositiva"/>
          <p:cNvSpPr>
            <a:spLocks noGrp="1"/>
          </p:cNvSpPr>
          <p:nvPr>
            <p:ph type="sldNum" sz="quarter" idx="12"/>
          </p:nvPr>
        </p:nvSpPr>
        <p:spPr>
          <a:xfrm>
            <a:off x="8737600" y="6356351"/>
            <a:ext cx="2844800" cy="365125"/>
          </a:xfrm>
          <a:prstGeom prst="rect">
            <a:avLst/>
          </a:prstGeom>
        </p:spPr>
        <p:txBody>
          <a:bodyPr/>
          <a:lstStyle>
            <a:lvl1pPr>
              <a:defRPr/>
            </a:lvl1pPr>
          </a:lstStyle>
          <a:p>
            <a:fld id="{50E69231-425B-499A-ABF6-D16B13EC8315}" type="slidenum">
              <a:rPr lang="es-US" smtClean="0"/>
              <a:t>‹Nº›</a:t>
            </a:fld>
            <a:endParaRPr lang="es-US"/>
          </a:p>
        </p:txBody>
      </p:sp>
    </p:spTree>
    <p:extLst>
      <p:ext uri="{BB962C8B-B14F-4D97-AF65-F5344CB8AC3E}">
        <p14:creationId xmlns:p14="http://schemas.microsoft.com/office/powerpoint/2010/main" val="2528424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a:xfrm>
            <a:off x="609600" y="6356351"/>
            <a:ext cx="2844800" cy="365125"/>
          </a:xfrm>
          <a:prstGeom prst="rect">
            <a:avLst/>
          </a:prstGeom>
        </p:spPr>
        <p:txBody>
          <a:bodyPr/>
          <a:lstStyle>
            <a:lvl1pPr>
              <a:defRPr/>
            </a:lvl1pPr>
          </a:lstStyle>
          <a:p>
            <a:fld id="{36CBAF4B-B07A-4F53-AD88-0A057CB08455}" type="datetime1">
              <a:rPr lang="es-US" smtClean="0"/>
              <a:t>8/13/2022</a:t>
            </a:fld>
            <a:endParaRPr lang="es-US"/>
          </a:p>
        </p:txBody>
      </p:sp>
      <p:sp>
        <p:nvSpPr>
          <p:cNvPr id="3" name="4 Marcador de pie de página"/>
          <p:cNvSpPr>
            <a:spLocks noGrp="1"/>
          </p:cNvSpPr>
          <p:nvPr>
            <p:ph type="ftr" sz="quarter" idx="11"/>
          </p:nvPr>
        </p:nvSpPr>
        <p:spPr>
          <a:xfrm>
            <a:off x="4165600" y="6356351"/>
            <a:ext cx="3860800" cy="365125"/>
          </a:xfrm>
          <a:prstGeom prst="rect">
            <a:avLst/>
          </a:prstGeom>
        </p:spPr>
        <p:txBody>
          <a:bodyPr/>
          <a:lstStyle>
            <a:lvl1pPr>
              <a:defRPr/>
            </a:lvl1pPr>
          </a:lstStyle>
          <a:p>
            <a:endParaRPr lang="es-US"/>
          </a:p>
        </p:txBody>
      </p:sp>
      <p:sp>
        <p:nvSpPr>
          <p:cNvPr id="4" name="5 Marcador de número de diapositiva"/>
          <p:cNvSpPr>
            <a:spLocks noGrp="1"/>
          </p:cNvSpPr>
          <p:nvPr>
            <p:ph type="sldNum" sz="quarter" idx="12"/>
          </p:nvPr>
        </p:nvSpPr>
        <p:spPr>
          <a:xfrm>
            <a:off x="8737600" y="6356351"/>
            <a:ext cx="2844800" cy="365125"/>
          </a:xfrm>
          <a:prstGeom prst="rect">
            <a:avLst/>
          </a:prstGeom>
        </p:spPr>
        <p:txBody>
          <a:bodyPr/>
          <a:lstStyle>
            <a:lvl1pPr>
              <a:defRPr/>
            </a:lvl1pPr>
          </a:lstStyle>
          <a:p>
            <a:fld id="{50E69231-425B-499A-ABF6-D16B13EC8315}" type="slidenum">
              <a:rPr lang="es-US" smtClean="0"/>
              <a:t>‹Nº›</a:t>
            </a:fld>
            <a:endParaRPr lang="es-US"/>
          </a:p>
        </p:txBody>
      </p:sp>
    </p:spTree>
    <p:extLst>
      <p:ext uri="{BB962C8B-B14F-4D97-AF65-F5344CB8AC3E}">
        <p14:creationId xmlns:p14="http://schemas.microsoft.com/office/powerpoint/2010/main" val="3943931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endParaRPr lang="es-EC"/>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3 Marcador de fecha"/>
          <p:cNvSpPr>
            <a:spLocks noGrp="1"/>
          </p:cNvSpPr>
          <p:nvPr>
            <p:ph type="dt" sz="half" idx="10"/>
          </p:nvPr>
        </p:nvSpPr>
        <p:spPr>
          <a:xfrm>
            <a:off x="609600" y="6356351"/>
            <a:ext cx="2844800" cy="365125"/>
          </a:xfrm>
          <a:prstGeom prst="rect">
            <a:avLst/>
          </a:prstGeom>
        </p:spPr>
        <p:txBody>
          <a:bodyPr/>
          <a:lstStyle>
            <a:lvl1pPr>
              <a:defRPr/>
            </a:lvl1pPr>
          </a:lstStyle>
          <a:p>
            <a:fld id="{50C2A6A0-8DD0-4C84-BF2E-3B0841BE871A}" type="datetime1">
              <a:rPr lang="es-US" smtClean="0"/>
              <a:t>8/13/2022</a:t>
            </a:fld>
            <a:endParaRPr lang="es-US"/>
          </a:p>
        </p:txBody>
      </p:sp>
      <p:sp>
        <p:nvSpPr>
          <p:cNvPr id="6" name="4 Marcador de pie de página"/>
          <p:cNvSpPr>
            <a:spLocks noGrp="1"/>
          </p:cNvSpPr>
          <p:nvPr>
            <p:ph type="ftr" sz="quarter" idx="11"/>
          </p:nvPr>
        </p:nvSpPr>
        <p:spPr>
          <a:xfrm>
            <a:off x="4165600" y="6356351"/>
            <a:ext cx="3860800" cy="365125"/>
          </a:xfrm>
          <a:prstGeom prst="rect">
            <a:avLst/>
          </a:prstGeom>
        </p:spPr>
        <p:txBody>
          <a:bodyPr/>
          <a:lstStyle>
            <a:lvl1pPr>
              <a:defRPr/>
            </a:lvl1pPr>
          </a:lstStyle>
          <a:p>
            <a:endParaRPr lang="es-US"/>
          </a:p>
        </p:txBody>
      </p:sp>
      <p:sp>
        <p:nvSpPr>
          <p:cNvPr id="7" name="5 Marcador de número de diapositiva"/>
          <p:cNvSpPr>
            <a:spLocks noGrp="1"/>
          </p:cNvSpPr>
          <p:nvPr>
            <p:ph type="sldNum" sz="quarter" idx="12"/>
          </p:nvPr>
        </p:nvSpPr>
        <p:spPr>
          <a:xfrm>
            <a:off x="8737600" y="6356351"/>
            <a:ext cx="2844800" cy="365125"/>
          </a:xfrm>
          <a:prstGeom prst="rect">
            <a:avLst/>
          </a:prstGeom>
        </p:spPr>
        <p:txBody>
          <a:bodyPr/>
          <a:lstStyle>
            <a:lvl1pPr>
              <a:defRPr/>
            </a:lvl1pPr>
          </a:lstStyle>
          <a:p>
            <a:fld id="{50E69231-425B-499A-ABF6-D16B13EC8315}" type="slidenum">
              <a:rPr lang="es-US" smtClean="0"/>
              <a:t>‹Nº›</a:t>
            </a:fld>
            <a:endParaRPr lang="es-US"/>
          </a:p>
        </p:txBody>
      </p:sp>
    </p:spTree>
    <p:extLst>
      <p:ext uri="{BB962C8B-B14F-4D97-AF65-F5344CB8AC3E}">
        <p14:creationId xmlns:p14="http://schemas.microsoft.com/office/powerpoint/2010/main" val="3169092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a:t>Haga clic para modificar el estilo de título del patrón</a:t>
            </a:r>
            <a:endParaRPr lang="es-EC"/>
          </a:p>
        </p:txBody>
      </p:sp>
      <p:sp>
        <p:nvSpPr>
          <p:cNvPr id="3" name="2 Marcador de posición de imagen"/>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s-EC" noProof="0" dirty="0"/>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3 Marcador de fecha"/>
          <p:cNvSpPr>
            <a:spLocks noGrp="1"/>
          </p:cNvSpPr>
          <p:nvPr>
            <p:ph type="dt" sz="half" idx="10"/>
          </p:nvPr>
        </p:nvSpPr>
        <p:spPr>
          <a:xfrm>
            <a:off x="609600" y="6356351"/>
            <a:ext cx="2844800" cy="365125"/>
          </a:xfrm>
          <a:prstGeom prst="rect">
            <a:avLst/>
          </a:prstGeom>
        </p:spPr>
        <p:txBody>
          <a:bodyPr/>
          <a:lstStyle>
            <a:lvl1pPr>
              <a:defRPr/>
            </a:lvl1pPr>
          </a:lstStyle>
          <a:p>
            <a:fld id="{45B581A6-E779-4A5A-9800-F90B4E287D4F}" type="datetime1">
              <a:rPr lang="es-US" smtClean="0"/>
              <a:t>8/13/2022</a:t>
            </a:fld>
            <a:endParaRPr lang="es-US"/>
          </a:p>
        </p:txBody>
      </p:sp>
      <p:sp>
        <p:nvSpPr>
          <p:cNvPr id="6" name="4 Marcador de pie de página"/>
          <p:cNvSpPr>
            <a:spLocks noGrp="1"/>
          </p:cNvSpPr>
          <p:nvPr>
            <p:ph type="ftr" sz="quarter" idx="11"/>
          </p:nvPr>
        </p:nvSpPr>
        <p:spPr>
          <a:xfrm>
            <a:off x="4165600" y="6356351"/>
            <a:ext cx="3860800" cy="365125"/>
          </a:xfrm>
          <a:prstGeom prst="rect">
            <a:avLst/>
          </a:prstGeom>
        </p:spPr>
        <p:txBody>
          <a:bodyPr/>
          <a:lstStyle>
            <a:lvl1pPr>
              <a:defRPr/>
            </a:lvl1pPr>
          </a:lstStyle>
          <a:p>
            <a:endParaRPr lang="es-US"/>
          </a:p>
        </p:txBody>
      </p:sp>
      <p:sp>
        <p:nvSpPr>
          <p:cNvPr id="7" name="5 Marcador de número de diapositiva"/>
          <p:cNvSpPr>
            <a:spLocks noGrp="1"/>
          </p:cNvSpPr>
          <p:nvPr>
            <p:ph type="sldNum" sz="quarter" idx="12"/>
          </p:nvPr>
        </p:nvSpPr>
        <p:spPr>
          <a:xfrm>
            <a:off x="8737600" y="6356351"/>
            <a:ext cx="2844800" cy="365125"/>
          </a:xfrm>
          <a:prstGeom prst="rect">
            <a:avLst/>
          </a:prstGeom>
        </p:spPr>
        <p:txBody>
          <a:bodyPr/>
          <a:lstStyle>
            <a:lvl1pPr>
              <a:defRPr/>
            </a:lvl1pPr>
          </a:lstStyle>
          <a:p>
            <a:fld id="{50E69231-425B-499A-ABF6-D16B13EC8315}" type="slidenum">
              <a:rPr lang="es-US" smtClean="0"/>
              <a:t>‹Nº›</a:t>
            </a:fld>
            <a:endParaRPr lang="es-US"/>
          </a:p>
        </p:txBody>
      </p:sp>
    </p:spTree>
    <p:extLst>
      <p:ext uri="{BB962C8B-B14F-4D97-AF65-F5344CB8AC3E}">
        <p14:creationId xmlns:p14="http://schemas.microsoft.com/office/powerpoint/2010/main" val="4288708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ES"/>
              <a:t>Haga clic para modificar el estilo de título del patrón</a:t>
            </a:r>
            <a:endParaRPr lang="es-EC" altLang="es-ES"/>
          </a:p>
        </p:txBody>
      </p:sp>
      <p:sp>
        <p:nvSpPr>
          <p:cNvPr id="1027" name="2 Marcador de texto"/>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a:t>Haga clic para modificar el estilo de texto del patrón</a:t>
            </a:r>
          </a:p>
          <a:p>
            <a:pPr lvl="1"/>
            <a:r>
              <a:rPr lang="es-ES" altLang="es-ES"/>
              <a:t>Segundo nivel</a:t>
            </a:r>
          </a:p>
          <a:p>
            <a:pPr lvl="2"/>
            <a:r>
              <a:rPr lang="es-ES" altLang="es-ES"/>
              <a:t>Tercer nivel</a:t>
            </a:r>
          </a:p>
          <a:p>
            <a:pPr lvl="3"/>
            <a:r>
              <a:rPr lang="es-ES" altLang="es-ES"/>
              <a:t>Cuarto nivel</a:t>
            </a:r>
          </a:p>
          <a:p>
            <a:pPr lvl="4"/>
            <a:r>
              <a:rPr lang="es-ES" altLang="es-ES"/>
              <a:t>Quinto nivel</a:t>
            </a:r>
            <a:endParaRPr lang="es-EC" altLang="es-ES"/>
          </a:p>
        </p:txBody>
      </p:sp>
      <p:pic>
        <p:nvPicPr>
          <p:cNvPr id="3" name="Imagen 2">
            <a:extLst>
              <a:ext uri="{FF2B5EF4-FFF2-40B4-BE49-F238E27FC236}">
                <a16:creationId xmlns:a16="http://schemas.microsoft.com/office/drawing/2014/main" id="{56E0D49B-08DC-5845-A0BF-94333AF6923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12192000" cy="6741368"/>
          </a:xfrm>
          <a:prstGeom prst="rect">
            <a:avLst/>
          </a:prstGeom>
        </p:spPr>
      </p:pic>
    </p:spTree>
    <p:extLst>
      <p:ext uri="{BB962C8B-B14F-4D97-AF65-F5344CB8AC3E}">
        <p14:creationId xmlns:p14="http://schemas.microsoft.com/office/powerpoint/2010/main" val="3786341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6.xml"/><Relationship Id="rId7" Type="http://schemas.openxmlformats.org/officeDocument/2006/relationships/slide" Target="slide10.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9.xml"/><Relationship Id="rId11" Type="http://schemas.openxmlformats.org/officeDocument/2006/relationships/slide" Target="slide14.xml"/><Relationship Id="rId5" Type="http://schemas.openxmlformats.org/officeDocument/2006/relationships/slide" Target="slide8.xml"/><Relationship Id="rId10" Type="http://schemas.openxmlformats.org/officeDocument/2006/relationships/slide" Target="slide13.xml"/><Relationship Id="rId4" Type="http://schemas.openxmlformats.org/officeDocument/2006/relationships/slide" Target="slide7.xml"/><Relationship Id="rId9" Type="http://schemas.openxmlformats.org/officeDocument/2006/relationships/slide" Target="slide1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6.xml"/><Relationship Id="rId7" Type="http://schemas.openxmlformats.org/officeDocument/2006/relationships/slide" Target="slide20.xml"/><Relationship Id="rId2" Type="http://schemas.openxmlformats.org/officeDocument/2006/relationships/slide" Target="slide15.xml"/><Relationship Id="rId1" Type="http://schemas.openxmlformats.org/officeDocument/2006/relationships/slideLayout" Target="../slideLayouts/slideLayout2.xml"/><Relationship Id="rId6" Type="http://schemas.openxmlformats.org/officeDocument/2006/relationships/slide" Target="slide19.xml"/><Relationship Id="rId5" Type="http://schemas.openxmlformats.org/officeDocument/2006/relationships/slide" Target="slide18.xml"/><Relationship Id="rId4" Type="http://schemas.openxmlformats.org/officeDocument/2006/relationships/slide" Target="slide17.xml"/><Relationship Id="rId9" Type="http://schemas.openxmlformats.org/officeDocument/2006/relationships/slide" Target="slide22.xml"/></Relationships>
</file>

<file path=ppt/slides/_rels/slide4.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24.xml"/><Relationship Id="rId7" Type="http://schemas.openxmlformats.org/officeDocument/2006/relationships/slide" Target="slide28.xml"/><Relationship Id="rId2" Type="http://schemas.openxmlformats.org/officeDocument/2006/relationships/slide" Target="slide23.xml"/><Relationship Id="rId1" Type="http://schemas.openxmlformats.org/officeDocument/2006/relationships/slideLayout" Target="../slideLayouts/slideLayout2.xml"/><Relationship Id="rId6" Type="http://schemas.openxmlformats.org/officeDocument/2006/relationships/slide" Target="slide27.xml"/><Relationship Id="rId5" Type="http://schemas.openxmlformats.org/officeDocument/2006/relationships/slide" Target="slide26.xml"/><Relationship Id="rId4" Type="http://schemas.openxmlformats.org/officeDocument/2006/relationships/slide" Target="slide2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7A8E3D-E309-0CFF-248F-C7563C4E8819}"/>
              </a:ext>
            </a:extLst>
          </p:cNvPr>
          <p:cNvSpPr>
            <a:spLocks noGrp="1"/>
          </p:cNvSpPr>
          <p:nvPr>
            <p:ph type="ctrTitle"/>
          </p:nvPr>
        </p:nvSpPr>
        <p:spPr>
          <a:xfrm>
            <a:off x="751840" y="1124586"/>
            <a:ext cx="10363200" cy="1470025"/>
          </a:xfrm>
        </p:spPr>
        <p:txBody>
          <a:bodyPr/>
          <a:lstStyle/>
          <a:p>
            <a:r>
              <a:rPr lang="es-MX" sz="6600" dirty="0">
                <a:latin typeface="Bradley Hand ITC" panose="03070402050302030203" pitchFamily="66" charset="0"/>
              </a:rPr>
              <a:t>Desarrollo de Software</a:t>
            </a:r>
            <a:endParaRPr lang="es-US" sz="6600" dirty="0">
              <a:latin typeface="Bradley Hand ITC" panose="03070402050302030203" pitchFamily="66" charset="0"/>
            </a:endParaRPr>
          </a:p>
        </p:txBody>
      </p:sp>
      <p:sp>
        <p:nvSpPr>
          <p:cNvPr id="3" name="Subtítulo 2">
            <a:extLst>
              <a:ext uri="{FF2B5EF4-FFF2-40B4-BE49-F238E27FC236}">
                <a16:creationId xmlns:a16="http://schemas.microsoft.com/office/drawing/2014/main" id="{C36DAAAF-34CD-00FD-11A6-68D292FED8B9}"/>
              </a:ext>
            </a:extLst>
          </p:cNvPr>
          <p:cNvSpPr>
            <a:spLocks noGrp="1"/>
          </p:cNvSpPr>
          <p:nvPr>
            <p:ph type="subTitle" idx="1"/>
          </p:nvPr>
        </p:nvSpPr>
        <p:spPr>
          <a:xfrm>
            <a:off x="1074736" y="3859529"/>
            <a:ext cx="8534400" cy="1752600"/>
          </a:xfrm>
        </p:spPr>
        <p:txBody>
          <a:bodyPr/>
          <a:lstStyle/>
          <a:p>
            <a:r>
              <a:rPr lang="es-MX" sz="2400" b="1" dirty="0">
                <a:latin typeface="Bradley Hand ITC" panose="03070402050302030203" pitchFamily="66" charset="0"/>
              </a:rPr>
              <a:t>Estudiante: Larrea Muñoz Steven Elias</a:t>
            </a:r>
          </a:p>
          <a:p>
            <a:r>
              <a:rPr lang="es-MX" sz="2400" b="1" dirty="0">
                <a:latin typeface="Bradley Hand ITC" panose="03070402050302030203" pitchFamily="66" charset="0"/>
              </a:rPr>
              <a:t>Curso: 3 “E”</a:t>
            </a:r>
          </a:p>
          <a:p>
            <a:r>
              <a:rPr lang="es-MX" sz="2400" b="1" dirty="0">
                <a:latin typeface="Bradley Hand ITC" panose="03070402050302030203" pitchFamily="66" charset="0"/>
              </a:rPr>
              <a:t>Docente: </a:t>
            </a:r>
            <a:r>
              <a:rPr lang="es-US" sz="2400" b="1" i="0" dirty="0">
                <a:solidFill>
                  <a:srgbClr val="5F6368"/>
                </a:solidFill>
                <a:effectLst/>
                <a:latin typeface="Bradley Hand ITC" panose="03070402050302030203" pitchFamily="66" charset="0"/>
              </a:rPr>
              <a:t>Carlos Luis Pazmiño Palma</a:t>
            </a:r>
            <a:endParaRPr lang="es-US" sz="2400" b="1" dirty="0">
              <a:latin typeface="Bradley Hand ITC" panose="03070402050302030203" pitchFamily="66" charset="0"/>
            </a:endParaRPr>
          </a:p>
        </p:txBody>
      </p:sp>
      <p:sp>
        <p:nvSpPr>
          <p:cNvPr id="4" name="Título 1">
            <a:extLst>
              <a:ext uri="{FF2B5EF4-FFF2-40B4-BE49-F238E27FC236}">
                <a16:creationId xmlns:a16="http://schemas.microsoft.com/office/drawing/2014/main" id="{C02D9C18-3F9B-FC13-9B18-552CEB4D144D}"/>
              </a:ext>
            </a:extLst>
          </p:cNvPr>
          <p:cNvSpPr txBox="1">
            <a:spLocks/>
          </p:cNvSpPr>
          <p:nvPr/>
        </p:nvSpPr>
        <p:spPr bwMode="auto">
          <a:xfrm>
            <a:off x="558800" y="2354580"/>
            <a:ext cx="103632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a:lstStyle>
          <a:p>
            <a:r>
              <a:rPr lang="es-US" sz="2800" b="0" i="0" dirty="0">
                <a:solidFill>
                  <a:srgbClr val="24292F"/>
                </a:solidFill>
                <a:effectLst/>
                <a:latin typeface="Bradley Hand ITC" panose="03070402050302030203" pitchFamily="66" charset="0"/>
              </a:rPr>
              <a:t>Taller#1_TEMA: GIT-GITHUB</a:t>
            </a:r>
            <a:endParaRPr lang="es-US" sz="2800" dirty="0">
              <a:latin typeface="Bradley Hand ITC" panose="03070402050302030203" pitchFamily="66" charset="0"/>
            </a:endParaRPr>
          </a:p>
        </p:txBody>
      </p:sp>
      <p:pic>
        <p:nvPicPr>
          <p:cNvPr id="6" name="Imagen 5">
            <a:extLst>
              <a:ext uri="{FF2B5EF4-FFF2-40B4-BE49-F238E27FC236}">
                <a16:creationId xmlns:a16="http://schemas.microsoft.com/office/drawing/2014/main" id="{62246B5E-6FF1-5B40-5F3D-BEE14AD00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7278" y="2629535"/>
            <a:ext cx="1783715" cy="2378287"/>
          </a:xfrm>
          <a:prstGeom prst="rect">
            <a:avLst/>
          </a:prstGeom>
        </p:spPr>
      </p:pic>
    </p:spTree>
    <p:extLst>
      <p:ext uri="{BB962C8B-B14F-4D97-AF65-F5344CB8AC3E}">
        <p14:creationId xmlns:p14="http://schemas.microsoft.com/office/powerpoint/2010/main" val="4196123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93C804-9F2A-35C5-8866-1609C3C32038}"/>
              </a:ext>
            </a:extLst>
          </p:cNvPr>
          <p:cNvSpPr>
            <a:spLocks noGrp="1"/>
          </p:cNvSpPr>
          <p:nvPr>
            <p:ph type="title"/>
          </p:nvPr>
        </p:nvSpPr>
        <p:spPr>
          <a:xfrm>
            <a:off x="609600" y="731836"/>
            <a:ext cx="10718800" cy="685802"/>
          </a:xfrm>
        </p:spPr>
        <p:txBody>
          <a:bodyPr/>
          <a:lstStyle/>
          <a:p>
            <a:r>
              <a:rPr lang="es-MX" sz="4400" dirty="0"/>
              <a:t>Crear un proyecto para programar en Django</a:t>
            </a:r>
            <a:endParaRPr lang="es-US" dirty="0"/>
          </a:p>
        </p:txBody>
      </p:sp>
      <p:pic>
        <p:nvPicPr>
          <p:cNvPr id="7" name="Imagen 6">
            <a:extLst>
              <a:ext uri="{FF2B5EF4-FFF2-40B4-BE49-F238E27FC236}">
                <a16:creationId xmlns:a16="http://schemas.microsoft.com/office/drawing/2014/main" id="{A8B1C4A6-8899-0C15-7AD2-6390A5D0D907}"/>
              </a:ext>
            </a:extLst>
          </p:cNvPr>
          <p:cNvPicPr>
            <a:picLocks noChangeAspect="1"/>
          </p:cNvPicPr>
          <p:nvPr/>
        </p:nvPicPr>
        <p:blipFill>
          <a:blip r:embed="rId2"/>
          <a:stretch>
            <a:fillRect/>
          </a:stretch>
        </p:blipFill>
        <p:spPr>
          <a:xfrm>
            <a:off x="611497" y="1615318"/>
            <a:ext cx="3869064" cy="4510846"/>
          </a:xfrm>
          <a:prstGeom prst="rect">
            <a:avLst/>
          </a:prstGeom>
        </p:spPr>
      </p:pic>
      <p:sp>
        <p:nvSpPr>
          <p:cNvPr id="12" name="Marcador de número de diapositiva 11">
            <a:extLst>
              <a:ext uri="{FF2B5EF4-FFF2-40B4-BE49-F238E27FC236}">
                <a16:creationId xmlns:a16="http://schemas.microsoft.com/office/drawing/2014/main" id="{7C9D2148-A8AE-99B4-D03A-3CB76B244028}"/>
              </a:ext>
            </a:extLst>
          </p:cNvPr>
          <p:cNvSpPr>
            <a:spLocks noGrp="1"/>
          </p:cNvSpPr>
          <p:nvPr>
            <p:ph type="sldNum" sz="quarter" idx="12"/>
          </p:nvPr>
        </p:nvSpPr>
        <p:spPr>
          <a:xfrm>
            <a:off x="11580503" y="5761039"/>
            <a:ext cx="2844800" cy="365125"/>
          </a:xfrm>
        </p:spPr>
        <p:txBody>
          <a:bodyPr/>
          <a:lstStyle/>
          <a:p>
            <a:fld id="{50E69231-425B-499A-ABF6-D16B13EC8315}" type="slidenum">
              <a:rPr lang="es-US" smtClean="0"/>
              <a:t>10</a:t>
            </a:fld>
            <a:endParaRPr lang="es-US"/>
          </a:p>
        </p:txBody>
      </p:sp>
    </p:spTree>
    <p:extLst>
      <p:ext uri="{BB962C8B-B14F-4D97-AF65-F5344CB8AC3E}">
        <p14:creationId xmlns:p14="http://schemas.microsoft.com/office/powerpoint/2010/main" val="3638387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57B09E-8FE8-B136-BD1A-45F172593EF4}"/>
              </a:ext>
            </a:extLst>
          </p:cNvPr>
          <p:cNvSpPr>
            <a:spLocks noGrp="1"/>
          </p:cNvSpPr>
          <p:nvPr>
            <p:ph type="title"/>
          </p:nvPr>
        </p:nvSpPr>
        <p:spPr>
          <a:xfrm>
            <a:off x="609600" y="487998"/>
            <a:ext cx="10972800" cy="1143000"/>
          </a:xfrm>
        </p:spPr>
        <p:txBody>
          <a:bodyPr/>
          <a:lstStyle/>
          <a:p>
            <a:r>
              <a:rPr lang="es-MX" sz="4000" dirty="0"/>
              <a:t>Ejecutar el proyecto y el mensaje de felicitaciones</a:t>
            </a:r>
            <a:endParaRPr lang="es-US" sz="4000" dirty="0"/>
          </a:p>
        </p:txBody>
      </p:sp>
      <p:pic>
        <p:nvPicPr>
          <p:cNvPr id="4" name="Imagen 3">
            <a:extLst>
              <a:ext uri="{FF2B5EF4-FFF2-40B4-BE49-F238E27FC236}">
                <a16:creationId xmlns:a16="http://schemas.microsoft.com/office/drawing/2014/main" id="{A4BA5C76-18C7-8E44-F029-E8A99811D63A}"/>
              </a:ext>
            </a:extLst>
          </p:cNvPr>
          <p:cNvPicPr>
            <a:picLocks noChangeAspect="1"/>
          </p:cNvPicPr>
          <p:nvPr/>
        </p:nvPicPr>
        <p:blipFill>
          <a:blip r:embed="rId2"/>
          <a:stretch>
            <a:fillRect/>
          </a:stretch>
        </p:blipFill>
        <p:spPr>
          <a:xfrm>
            <a:off x="954587" y="1630998"/>
            <a:ext cx="4648652" cy="4094602"/>
          </a:xfrm>
          <a:prstGeom prst="rect">
            <a:avLst/>
          </a:prstGeom>
        </p:spPr>
      </p:pic>
      <p:pic>
        <p:nvPicPr>
          <p:cNvPr id="5" name="Imagen 4">
            <a:extLst>
              <a:ext uri="{FF2B5EF4-FFF2-40B4-BE49-F238E27FC236}">
                <a16:creationId xmlns:a16="http://schemas.microsoft.com/office/drawing/2014/main" id="{46FB6740-8C53-FF20-A756-BEF7758F5ECB}"/>
              </a:ext>
            </a:extLst>
          </p:cNvPr>
          <p:cNvPicPr>
            <a:picLocks noChangeAspect="1"/>
          </p:cNvPicPr>
          <p:nvPr/>
        </p:nvPicPr>
        <p:blipFill>
          <a:blip r:embed="rId3"/>
          <a:stretch>
            <a:fillRect/>
          </a:stretch>
        </p:blipFill>
        <p:spPr>
          <a:xfrm>
            <a:off x="4693919" y="1712278"/>
            <a:ext cx="6136641" cy="4013322"/>
          </a:xfrm>
          <a:prstGeom prst="rect">
            <a:avLst/>
          </a:prstGeom>
        </p:spPr>
      </p:pic>
      <p:sp>
        <p:nvSpPr>
          <p:cNvPr id="6" name="Marcador de número de diapositiva 5">
            <a:extLst>
              <a:ext uri="{FF2B5EF4-FFF2-40B4-BE49-F238E27FC236}">
                <a16:creationId xmlns:a16="http://schemas.microsoft.com/office/drawing/2014/main" id="{3584FC67-8E4D-B304-650D-7C22E1915549}"/>
              </a:ext>
            </a:extLst>
          </p:cNvPr>
          <p:cNvSpPr>
            <a:spLocks noGrp="1"/>
          </p:cNvSpPr>
          <p:nvPr>
            <p:ph type="sldNum" sz="quarter" idx="12"/>
          </p:nvPr>
        </p:nvSpPr>
        <p:spPr>
          <a:xfrm>
            <a:off x="11582400" y="5878831"/>
            <a:ext cx="2844800" cy="365125"/>
          </a:xfrm>
        </p:spPr>
        <p:txBody>
          <a:bodyPr/>
          <a:lstStyle/>
          <a:p>
            <a:fld id="{50E69231-425B-499A-ABF6-D16B13EC8315}" type="slidenum">
              <a:rPr lang="es-US" smtClean="0"/>
              <a:t>11</a:t>
            </a:fld>
            <a:endParaRPr lang="es-US"/>
          </a:p>
        </p:txBody>
      </p:sp>
    </p:spTree>
    <p:extLst>
      <p:ext uri="{BB962C8B-B14F-4D97-AF65-F5344CB8AC3E}">
        <p14:creationId xmlns:p14="http://schemas.microsoft.com/office/powerpoint/2010/main" val="3595841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0EC2EE-4B12-3283-1C89-967294F51986}"/>
              </a:ext>
            </a:extLst>
          </p:cNvPr>
          <p:cNvSpPr>
            <a:spLocks noGrp="1"/>
          </p:cNvSpPr>
          <p:nvPr>
            <p:ph type="title"/>
          </p:nvPr>
        </p:nvSpPr>
        <p:spPr>
          <a:xfrm>
            <a:off x="609600" y="619760"/>
            <a:ext cx="10972800" cy="797878"/>
          </a:xfrm>
        </p:spPr>
        <p:txBody>
          <a:bodyPr/>
          <a:lstStyle/>
          <a:p>
            <a:r>
              <a:rPr lang="es-US" dirty="0"/>
              <a:t>Crear una Apps </a:t>
            </a:r>
            <a:r>
              <a:rPr lang="es-US" dirty="0" err="1"/>
              <a:t>core</a:t>
            </a:r>
            <a:endParaRPr lang="es-US" dirty="0"/>
          </a:p>
        </p:txBody>
      </p:sp>
      <p:sp>
        <p:nvSpPr>
          <p:cNvPr id="3" name="Marcador de contenido 2">
            <a:extLst>
              <a:ext uri="{FF2B5EF4-FFF2-40B4-BE49-F238E27FC236}">
                <a16:creationId xmlns:a16="http://schemas.microsoft.com/office/drawing/2014/main" id="{670F81E6-6EAC-6DAB-39AD-C67E1FAB27F5}"/>
              </a:ext>
            </a:extLst>
          </p:cNvPr>
          <p:cNvSpPr>
            <a:spLocks noGrp="1"/>
          </p:cNvSpPr>
          <p:nvPr>
            <p:ph idx="1"/>
          </p:nvPr>
        </p:nvSpPr>
        <p:spPr/>
        <p:txBody>
          <a:bodyPr/>
          <a:lstStyle/>
          <a:p>
            <a:endParaRPr lang="es-US"/>
          </a:p>
        </p:txBody>
      </p:sp>
      <p:pic>
        <p:nvPicPr>
          <p:cNvPr id="5" name="Imagen 4">
            <a:extLst>
              <a:ext uri="{FF2B5EF4-FFF2-40B4-BE49-F238E27FC236}">
                <a16:creationId xmlns:a16="http://schemas.microsoft.com/office/drawing/2014/main" id="{7DD4EA4A-D4F8-3C24-6A7C-E585FEAE18EC}"/>
              </a:ext>
            </a:extLst>
          </p:cNvPr>
          <p:cNvPicPr>
            <a:picLocks noChangeAspect="1"/>
          </p:cNvPicPr>
          <p:nvPr/>
        </p:nvPicPr>
        <p:blipFill>
          <a:blip r:embed="rId2"/>
          <a:stretch>
            <a:fillRect/>
          </a:stretch>
        </p:blipFill>
        <p:spPr>
          <a:xfrm>
            <a:off x="690880" y="1849120"/>
            <a:ext cx="10891520" cy="3985097"/>
          </a:xfrm>
          <a:prstGeom prst="rect">
            <a:avLst/>
          </a:prstGeom>
        </p:spPr>
      </p:pic>
      <p:sp>
        <p:nvSpPr>
          <p:cNvPr id="6" name="Marcador de número de diapositiva 5">
            <a:extLst>
              <a:ext uri="{FF2B5EF4-FFF2-40B4-BE49-F238E27FC236}">
                <a16:creationId xmlns:a16="http://schemas.microsoft.com/office/drawing/2014/main" id="{42BEF0C8-D49E-1813-5DF8-BD17B883F113}"/>
              </a:ext>
            </a:extLst>
          </p:cNvPr>
          <p:cNvSpPr>
            <a:spLocks noGrp="1"/>
          </p:cNvSpPr>
          <p:nvPr>
            <p:ph type="sldNum" sz="quarter" idx="12"/>
          </p:nvPr>
        </p:nvSpPr>
        <p:spPr>
          <a:xfrm>
            <a:off x="11582400" y="5873115"/>
            <a:ext cx="2844800" cy="365125"/>
          </a:xfrm>
        </p:spPr>
        <p:txBody>
          <a:bodyPr/>
          <a:lstStyle/>
          <a:p>
            <a:fld id="{50E69231-425B-499A-ABF6-D16B13EC8315}" type="slidenum">
              <a:rPr lang="es-US" smtClean="0"/>
              <a:t>12</a:t>
            </a:fld>
            <a:endParaRPr lang="es-US"/>
          </a:p>
        </p:txBody>
      </p:sp>
    </p:spTree>
    <p:extLst>
      <p:ext uri="{BB962C8B-B14F-4D97-AF65-F5344CB8AC3E}">
        <p14:creationId xmlns:p14="http://schemas.microsoft.com/office/powerpoint/2010/main" val="3391703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96FDD7-B1B2-3334-3123-D241DB51283F}"/>
              </a:ext>
            </a:extLst>
          </p:cNvPr>
          <p:cNvSpPr>
            <a:spLocks noGrp="1"/>
          </p:cNvSpPr>
          <p:nvPr>
            <p:ph type="title"/>
          </p:nvPr>
        </p:nvSpPr>
        <p:spPr>
          <a:xfrm>
            <a:off x="609600" y="833438"/>
            <a:ext cx="10972800" cy="1143000"/>
          </a:xfrm>
        </p:spPr>
        <p:txBody>
          <a:bodyPr/>
          <a:lstStyle/>
          <a:p>
            <a:r>
              <a:rPr lang="es-MX" dirty="0"/>
              <a:t>¿Qué es la Carpeta </a:t>
            </a:r>
            <a:r>
              <a:rPr lang="es-MX" dirty="0" err="1"/>
              <a:t>Templates</a:t>
            </a:r>
            <a:r>
              <a:rPr lang="es-MX" dirty="0"/>
              <a:t>?</a:t>
            </a:r>
            <a:endParaRPr lang="es-US" dirty="0"/>
          </a:p>
        </p:txBody>
      </p:sp>
      <p:sp>
        <p:nvSpPr>
          <p:cNvPr id="3" name="Marcador de contenido 2">
            <a:extLst>
              <a:ext uri="{FF2B5EF4-FFF2-40B4-BE49-F238E27FC236}">
                <a16:creationId xmlns:a16="http://schemas.microsoft.com/office/drawing/2014/main" id="{87D1D7D8-10E8-DE1B-4341-F85BD9BD0935}"/>
              </a:ext>
            </a:extLst>
          </p:cNvPr>
          <p:cNvSpPr>
            <a:spLocks noGrp="1"/>
          </p:cNvSpPr>
          <p:nvPr>
            <p:ph idx="1"/>
          </p:nvPr>
        </p:nvSpPr>
        <p:spPr>
          <a:xfrm>
            <a:off x="1005841" y="2392363"/>
            <a:ext cx="6624320" cy="2489200"/>
          </a:xfrm>
        </p:spPr>
        <p:txBody>
          <a:bodyPr/>
          <a:lstStyle/>
          <a:p>
            <a:pPr marL="0" indent="0">
              <a:buNone/>
            </a:pPr>
            <a:r>
              <a:rPr lang="es-MX" dirty="0"/>
              <a:t>Los </a:t>
            </a:r>
            <a:r>
              <a:rPr lang="es-MX" dirty="0" err="1"/>
              <a:t>templates</a:t>
            </a:r>
            <a:r>
              <a:rPr lang="es-MX" dirty="0"/>
              <a:t> son los archivos que contienen el código de las páginas de su web site. Se trata, entre otras cosas, de determinar cómo las informaciones van a aparecer en la pantalla </a:t>
            </a:r>
            <a:endParaRPr lang="es-US" dirty="0"/>
          </a:p>
        </p:txBody>
      </p:sp>
      <p:pic>
        <p:nvPicPr>
          <p:cNvPr id="5" name="Imagen 4">
            <a:extLst>
              <a:ext uri="{FF2B5EF4-FFF2-40B4-BE49-F238E27FC236}">
                <a16:creationId xmlns:a16="http://schemas.microsoft.com/office/drawing/2014/main" id="{9020A0F5-759C-EF75-E85E-65930739F4F4}"/>
              </a:ext>
            </a:extLst>
          </p:cNvPr>
          <p:cNvPicPr>
            <a:picLocks noChangeAspect="1"/>
          </p:cNvPicPr>
          <p:nvPr/>
        </p:nvPicPr>
        <p:blipFill>
          <a:blip r:embed="rId2"/>
          <a:stretch>
            <a:fillRect/>
          </a:stretch>
        </p:blipFill>
        <p:spPr>
          <a:xfrm>
            <a:off x="7874000" y="2139801"/>
            <a:ext cx="3940170" cy="3371314"/>
          </a:xfrm>
          <a:prstGeom prst="rect">
            <a:avLst/>
          </a:prstGeom>
        </p:spPr>
      </p:pic>
      <p:sp>
        <p:nvSpPr>
          <p:cNvPr id="6" name="Marcador de número de diapositiva 5">
            <a:extLst>
              <a:ext uri="{FF2B5EF4-FFF2-40B4-BE49-F238E27FC236}">
                <a16:creationId xmlns:a16="http://schemas.microsoft.com/office/drawing/2014/main" id="{3182EB96-EE93-6250-21F6-936C1C70328B}"/>
              </a:ext>
            </a:extLst>
          </p:cNvPr>
          <p:cNvSpPr>
            <a:spLocks noGrp="1"/>
          </p:cNvSpPr>
          <p:nvPr>
            <p:ph type="sldNum" sz="quarter" idx="12"/>
          </p:nvPr>
        </p:nvSpPr>
        <p:spPr>
          <a:xfrm>
            <a:off x="11582400" y="5841999"/>
            <a:ext cx="2844800" cy="365125"/>
          </a:xfrm>
        </p:spPr>
        <p:txBody>
          <a:bodyPr/>
          <a:lstStyle/>
          <a:p>
            <a:fld id="{50E69231-425B-499A-ABF6-D16B13EC8315}" type="slidenum">
              <a:rPr lang="es-US" smtClean="0"/>
              <a:t>13</a:t>
            </a:fld>
            <a:endParaRPr lang="es-US"/>
          </a:p>
        </p:txBody>
      </p:sp>
    </p:spTree>
    <p:extLst>
      <p:ext uri="{BB962C8B-B14F-4D97-AF65-F5344CB8AC3E}">
        <p14:creationId xmlns:p14="http://schemas.microsoft.com/office/powerpoint/2010/main" val="3973105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AEF268-8D0A-4472-3DAC-7DBF6E2011D9}"/>
              </a:ext>
            </a:extLst>
          </p:cNvPr>
          <p:cNvSpPr>
            <a:spLocks noGrp="1"/>
          </p:cNvSpPr>
          <p:nvPr>
            <p:ph type="title"/>
          </p:nvPr>
        </p:nvSpPr>
        <p:spPr>
          <a:xfrm>
            <a:off x="609600" y="650558"/>
            <a:ext cx="10972800" cy="1143000"/>
          </a:xfrm>
        </p:spPr>
        <p:txBody>
          <a:bodyPr/>
          <a:lstStyle/>
          <a:p>
            <a:r>
              <a:rPr lang="es-MX" sz="4400" dirty="0"/>
              <a:t>¿Qué es la Carpeta </a:t>
            </a:r>
            <a:r>
              <a:rPr lang="es-MX" sz="4400" dirty="0" err="1"/>
              <a:t>stactic</a:t>
            </a:r>
            <a:r>
              <a:rPr lang="es-MX" sz="4400" dirty="0"/>
              <a:t>?</a:t>
            </a:r>
            <a:endParaRPr lang="es-US" dirty="0"/>
          </a:p>
        </p:txBody>
      </p:sp>
      <p:sp>
        <p:nvSpPr>
          <p:cNvPr id="3" name="Marcador de contenido 2">
            <a:extLst>
              <a:ext uri="{FF2B5EF4-FFF2-40B4-BE49-F238E27FC236}">
                <a16:creationId xmlns:a16="http://schemas.microsoft.com/office/drawing/2014/main" id="{FE7F6A00-F399-46AC-6844-09E7D5E6407F}"/>
              </a:ext>
            </a:extLst>
          </p:cNvPr>
          <p:cNvSpPr>
            <a:spLocks noGrp="1"/>
          </p:cNvSpPr>
          <p:nvPr>
            <p:ph idx="1"/>
          </p:nvPr>
        </p:nvSpPr>
        <p:spPr>
          <a:xfrm>
            <a:off x="6096000" y="2600959"/>
            <a:ext cx="5334000" cy="2428240"/>
          </a:xfrm>
        </p:spPr>
        <p:txBody>
          <a:bodyPr/>
          <a:lstStyle/>
          <a:p>
            <a:pPr marL="0" indent="0">
              <a:buNone/>
            </a:pPr>
            <a:r>
              <a:rPr lang="es-MX" sz="2400" i="0" dirty="0">
                <a:effectLst/>
                <a:latin typeface="arial" panose="020B0604020202020204" pitchFamily="34" charset="0"/>
              </a:rPr>
              <a:t>Esta carpeta contiene todo los archivos de estilos: </a:t>
            </a:r>
            <a:r>
              <a:rPr lang="es-MX" sz="2400" i="0" dirty="0" err="1">
                <a:effectLst/>
                <a:latin typeface="arial" panose="020B0604020202020204" pitchFamily="34" charset="0"/>
              </a:rPr>
              <a:t>css</a:t>
            </a:r>
            <a:r>
              <a:rPr lang="es-MX" sz="2400" i="0" dirty="0">
                <a:effectLst/>
                <a:latin typeface="arial" panose="020B0604020202020204" pitchFamily="34" charset="0"/>
              </a:rPr>
              <a:t> y </a:t>
            </a:r>
            <a:r>
              <a:rPr lang="es-MX" sz="2400" i="0" dirty="0" err="1">
                <a:effectLst/>
                <a:latin typeface="arial" panose="020B0604020202020204" pitchFamily="34" charset="0"/>
              </a:rPr>
              <a:t>scss</a:t>
            </a:r>
            <a:r>
              <a:rPr lang="es-MX" sz="2400" i="0" dirty="0">
                <a:effectLst/>
                <a:latin typeface="arial" panose="020B0604020202020204" pitchFamily="34" charset="0"/>
              </a:rPr>
              <a:t>, archivos de comportamientos JavaScript, imágenes incluidas dentro del </a:t>
            </a:r>
            <a:r>
              <a:rPr lang="es-MX" sz="2400" i="0" dirty="0" err="1">
                <a:effectLst/>
                <a:latin typeface="arial" panose="020B0604020202020204" pitchFamily="34" charset="0"/>
              </a:rPr>
              <a:t>theme</a:t>
            </a:r>
            <a:r>
              <a:rPr lang="es-MX" sz="2400" i="0" dirty="0">
                <a:effectLst/>
                <a:latin typeface="arial" panose="020B0604020202020204" pitchFamily="34" charset="0"/>
              </a:rPr>
              <a:t> y el archivo </a:t>
            </a:r>
            <a:r>
              <a:rPr lang="es-MX" sz="2400" i="0" dirty="0" err="1">
                <a:effectLst/>
                <a:latin typeface="arial" panose="020B0604020202020204" pitchFamily="34" charset="0"/>
              </a:rPr>
              <a:t>checkout</a:t>
            </a:r>
            <a:r>
              <a:rPr lang="es-MX" sz="2400" i="0" dirty="0">
                <a:effectLst/>
                <a:latin typeface="arial" panose="020B0604020202020204" pitchFamily="34" charset="0"/>
              </a:rPr>
              <a:t>.</a:t>
            </a:r>
            <a:endParaRPr lang="es-US" sz="2400" dirty="0"/>
          </a:p>
        </p:txBody>
      </p:sp>
      <p:pic>
        <p:nvPicPr>
          <p:cNvPr id="5" name="Imagen 4">
            <a:extLst>
              <a:ext uri="{FF2B5EF4-FFF2-40B4-BE49-F238E27FC236}">
                <a16:creationId xmlns:a16="http://schemas.microsoft.com/office/drawing/2014/main" id="{9B38FA28-5C7A-F45E-E51F-49E1268604D1}"/>
              </a:ext>
            </a:extLst>
          </p:cNvPr>
          <p:cNvPicPr>
            <a:picLocks noChangeAspect="1"/>
          </p:cNvPicPr>
          <p:nvPr/>
        </p:nvPicPr>
        <p:blipFill>
          <a:blip r:embed="rId2"/>
          <a:stretch>
            <a:fillRect/>
          </a:stretch>
        </p:blipFill>
        <p:spPr>
          <a:xfrm>
            <a:off x="609600" y="1885998"/>
            <a:ext cx="4505954" cy="3858163"/>
          </a:xfrm>
          <a:prstGeom prst="rect">
            <a:avLst/>
          </a:prstGeom>
        </p:spPr>
      </p:pic>
      <p:sp>
        <p:nvSpPr>
          <p:cNvPr id="6" name="Marcador de número de diapositiva 5">
            <a:extLst>
              <a:ext uri="{FF2B5EF4-FFF2-40B4-BE49-F238E27FC236}">
                <a16:creationId xmlns:a16="http://schemas.microsoft.com/office/drawing/2014/main" id="{49CAD061-D930-BDD6-9EDE-F90FCB608ECF}"/>
              </a:ext>
            </a:extLst>
          </p:cNvPr>
          <p:cNvSpPr>
            <a:spLocks noGrp="1"/>
          </p:cNvSpPr>
          <p:nvPr>
            <p:ph type="sldNum" sz="quarter" idx="12"/>
          </p:nvPr>
        </p:nvSpPr>
        <p:spPr>
          <a:xfrm>
            <a:off x="11582400" y="5929631"/>
            <a:ext cx="2844800" cy="365125"/>
          </a:xfrm>
        </p:spPr>
        <p:txBody>
          <a:bodyPr/>
          <a:lstStyle/>
          <a:p>
            <a:fld id="{50E69231-425B-499A-ABF6-D16B13EC8315}" type="slidenum">
              <a:rPr lang="es-US" smtClean="0"/>
              <a:t>14</a:t>
            </a:fld>
            <a:endParaRPr lang="es-US"/>
          </a:p>
        </p:txBody>
      </p:sp>
    </p:spTree>
    <p:extLst>
      <p:ext uri="{BB962C8B-B14F-4D97-AF65-F5344CB8AC3E}">
        <p14:creationId xmlns:p14="http://schemas.microsoft.com/office/powerpoint/2010/main" val="1396054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8DF99-751F-BE7D-8D24-5D6BD3AFDEE1}"/>
              </a:ext>
            </a:extLst>
          </p:cNvPr>
          <p:cNvSpPr>
            <a:spLocks noGrp="1"/>
          </p:cNvSpPr>
          <p:nvPr>
            <p:ph type="title"/>
          </p:nvPr>
        </p:nvSpPr>
        <p:spPr>
          <a:xfrm>
            <a:off x="609600" y="731836"/>
            <a:ext cx="10972800" cy="1143000"/>
          </a:xfrm>
        </p:spPr>
        <p:txBody>
          <a:bodyPr/>
          <a:lstStyle/>
          <a:p>
            <a:r>
              <a:rPr lang="es-MX" dirty="0"/>
              <a:t>Crear un archivo base </a:t>
            </a:r>
            <a:r>
              <a:rPr lang="es-MX" dirty="0" err="1"/>
              <a:t>html</a:t>
            </a:r>
            <a:r>
              <a:rPr lang="es-MX" dirty="0"/>
              <a:t> en la APPS </a:t>
            </a:r>
            <a:r>
              <a:rPr lang="es-MX" dirty="0" err="1"/>
              <a:t>core</a:t>
            </a:r>
            <a:endParaRPr lang="es-US" dirty="0"/>
          </a:p>
        </p:txBody>
      </p:sp>
      <p:pic>
        <p:nvPicPr>
          <p:cNvPr id="5" name="Imagen 4">
            <a:extLst>
              <a:ext uri="{FF2B5EF4-FFF2-40B4-BE49-F238E27FC236}">
                <a16:creationId xmlns:a16="http://schemas.microsoft.com/office/drawing/2014/main" id="{10B7D534-3E1D-EBED-FF47-85EEBB3A6318}"/>
              </a:ext>
            </a:extLst>
          </p:cNvPr>
          <p:cNvPicPr>
            <a:picLocks noChangeAspect="1"/>
          </p:cNvPicPr>
          <p:nvPr/>
        </p:nvPicPr>
        <p:blipFill>
          <a:blip r:embed="rId2"/>
          <a:stretch>
            <a:fillRect/>
          </a:stretch>
        </p:blipFill>
        <p:spPr>
          <a:xfrm>
            <a:off x="609600" y="2028235"/>
            <a:ext cx="10972800" cy="3244805"/>
          </a:xfrm>
          <a:prstGeom prst="rect">
            <a:avLst/>
          </a:prstGeom>
        </p:spPr>
      </p:pic>
      <p:sp>
        <p:nvSpPr>
          <p:cNvPr id="6" name="Marcador de número de diapositiva 5">
            <a:extLst>
              <a:ext uri="{FF2B5EF4-FFF2-40B4-BE49-F238E27FC236}">
                <a16:creationId xmlns:a16="http://schemas.microsoft.com/office/drawing/2014/main" id="{119B63BD-E7C0-B6EF-1C50-C7FD543286F4}"/>
              </a:ext>
            </a:extLst>
          </p:cNvPr>
          <p:cNvSpPr>
            <a:spLocks noGrp="1"/>
          </p:cNvSpPr>
          <p:nvPr>
            <p:ph type="sldNum" sz="quarter" idx="12"/>
          </p:nvPr>
        </p:nvSpPr>
        <p:spPr>
          <a:xfrm>
            <a:off x="11582400" y="5858511"/>
            <a:ext cx="2844800" cy="365125"/>
          </a:xfrm>
        </p:spPr>
        <p:txBody>
          <a:bodyPr/>
          <a:lstStyle/>
          <a:p>
            <a:fld id="{50E69231-425B-499A-ABF6-D16B13EC8315}" type="slidenum">
              <a:rPr lang="es-US" smtClean="0"/>
              <a:t>15</a:t>
            </a:fld>
            <a:endParaRPr lang="es-US"/>
          </a:p>
        </p:txBody>
      </p:sp>
    </p:spTree>
    <p:extLst>
      <p:ext uri="{BB962C8B-B14F-4D97-AF65-F5344CB8AC3E}">
        <p14:creationId xmlns:p14="http://schemas.microsoft.com/office/powerpoint/2010/main" val="519908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D12EE6-CD9E-C266-8F9E-E277A2AA03A0}"/>
              </a:ext>
            </a:extLst>
          </p:cNvPr>
          <p:cNvSpPr>
            <a:spLocks noGrp="1"/>
          </p:cNvSpPr>
          <p:nvPr>
            <p:ph type="title"/>
          </p:nvPr>
        </p:nvSpPr>
        <p:spPr>
          <a:xfrm>
            <a:off x="609600" y="731836"/>
            <a:ext cx="10972800" cy="1143000"/>
          </a:xfrm>
        </p:spPr>
        <p:txBody>
          <a:bodyPr/>
          <a:lstStyle/>
          <a:p>
            <a:r>
              <a:rPr lang="es-MX" sz="3600" dirty="0"/>
              <a:t>Como se llaman a los CSS desde el archivo base </a:t>
            </a:r>
            <a:r>
              <a:rPr lang="es-MX" sz="3600" dirty="0" err="1"/>
              <a:t>html</a:t>
            </a:r>
            <a:r>
              <a:rPr lang="es-MX" sz="3600" dirty="0"/>
              <a:t>.</a:t>
            </a:r>
            <a:endParaRPr lang="es-US" sz="3600" dirty="0"/>
          </a:p>
        </p:txBody>
      </p:sp>
      <p:pic>
        <p:nvPicPr>
          <p:cNvPr id="5" name="Imagen 4">
            <a:extLst>
              <a:ext uri="{FF2B5EF4-FFF2-40B4-BE49-F238E27FC236}">
                <a16:creationId xmlns:a16="http://schemas.microsoft.com/office/drawing/2014/main" id="{CB232F2D-90A9-2EF4-0A24-992F5CF2B80F}"/>
              </a:ext>
            </a:extLst>
          </p:cNvPr>
          <p:cNvPicPr>
            <a:picLocks noChangeAspect="1"/>
          </p:cNvPicPr>
          <p:nvPr/>
        </p:nvPicPr>
        <p:blipFill>
          <a:blip r:embed="rId2"/>
          <a:stretch>
            <a:fillRect/>
          </a:stretch>
        </p:blipFill>
        <p:spPr>
          <a:xfrm>
            <a:off x="812801" y="2225245"/>
            <a:ext cx="5679439" cy="2966516"/>
          </a:xfrm>
          <a:prstGeom prst="rect">
            <a:avLst/>
          </a:prstGeom>
        </p:spPr>
      </p:pic>
      <p:pic>
        <p:nvPicPr>
          <p:cNvPr id="7" name="Imagen 6">
            <a:extLst>
              <a:ext uri="{FF2B5EF4-FFF2-40B4-BE49-F238E27FC236}">
                <a16:creationId xmlns:a16="http://schemas.microsoft.com/office/drawing/2014/main" id="{CC4604BE-3A87-F558-11D7-A8138E85D577}"/>
              </a:ext>
            </a:extLst>
          </p:cNvPr>
          <p:cNvPicPr>
            <a:picLocks noChangeAspect="1"/>
          </p:cNvPicPr>
          <p:nvPr/>
        </p:nvPicPr>
        <p:blipFill>
          <a:blip r:embed="rId3"/>
          <a:stretch>
            <a:fillRect/>
          </a:stretch>
        </p:blipFill>
        <p:spPr>
          <a:xfrm>
            <a:off x="6918961" y="2154124"/>
            <a:ext cx="4663439" cy="2966516"/>
          </a:xfrm>
          <a:prstGeom prst="rect">
            <a:avLst/>
          </a:prstGeom>
        </p:spPr>
      </p:pic>
      <p:sp>
        <p:nvSpPr>
          <p:cNvPr id="8" name="Marcador de número de diapositiva 7">
            <a:extLst>
              <a:ext uri="{FF2B5EF4-FFF2-40B4-BE49-F238E27FC236}">
                <a16:creationId xmlns:a16="http://schemas.microsoft.com/office/drawing/2014/main" id="{F58F387D-EA85-4273-7E4F-34B40242C354}"/>
              </a:ext>
            </a:extLst>
          </p:cNvPr>
          <p:cNvSpPr>
            <a:spLocks noGrp="1"/>
          </p:cNvSpPr>
          <p:nvPr>
            <p:ph type="sldNum" sz="quarter" idx="12"/>
          </p:nvPr>
        </p:nvSpPr>
        <p:spPr>
          <a:xfrm>
            <a:off x="11582400" y="5943601"/>
            <a:ext cx="2844800" cy="365125"/>
          </a:xfrm>
        </p:spPr>
        <p:txBody>
          <a:bodyPr/>
          <a:lstStyle/>
          <a:p>
            <a:fld id="{50E69231-425B-499A-ABF6-D16B13EC8315}" type="slidenum">
              <a:rPr lang="es-US" smtClean="0"/>
              <a:t>16</a:t>
            </a:fld>
            <a:endParaRPr lang="es-US"/>
          </a:p>
        </p:txBody>
      </p:sp>
    </p:spTree>
    <p:extLst>
      <p:ext uri="{BB962C8B-B14F-4D97-AF65-F5344CB8AC3E}">
        <p14:creationId xmlns:p14="http://schemas.microsoft.com/office/powerpoint/2010/main" val="2900824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B8CEC3-BFC6-54DE-4674-5B0E5A419FE8}"/>
              </a:ext>
            </a:extLst>
          </p:cNvPr>
          <p:cNvSpPr>
            <a:spLocks noGrp="1"/>
          </p:cNvSpPr>
          <p:nvPr>
            <p:ph type="title"/>
          </p:nvPr>
        </p:nvSpPr>
        <p:spPr>
          <a:xfrm>
            <a:off x="609600" y="1082040"/>
            <a:ext cx="10972800" cy="1143000"/>
          </a:xfrm>
        </p:spPr>
        <p:txBody>
          <a:bodyPr/>
          <a:lstStyle/>
          <a:p>
            <a:r>
              <a:rPr lang="es-MX" sz="3200" dirty="0"/>
              <a:t>Como consume un archivo hijo </a:t>
            </a:r>
            <a:r>
              <a:rPr lang="es-MX" sz="3200" dirty="0" err="1"/>
              <a:t>html</a:t>
            </a:r>
            <a:r>
              <a:rPr lang="es-MX" sz="3200" dirty="0"/>
              <a:t> al utilizar la herencia del archivo base </a:t>
            </a:r>
            <a:r>
              <a:rPr lang="es-MX" sz="3200" dirty="0" err="1"/>
              <a:t>html</a:t>
            </a:r>
            <a:r>
              <a:rPr lang="es-MX" sz="3200" dirty="0"/>
              <a:t>.</a:t>
            </a:r>
            <a:br>
              <a:rPr lang="es-MX" sz="3200" dirty="0"/>
            </a:br>
            <a:endParaRPr lang="es-US" sz="3200" dirty="0"/>
          </a:p>
        </p:txBody>
      </p:sp>
      <p:pic>
        <p:nvPicPr>
          <p:cNvPr id="5" name="Imagen 4">
            <a:extLst>
              <a:ext uri="{FF2B5EF4-FFF2-40B4-BE49-F238E27FC236}">
                <a16:creationId xmlns:a16="http://schemas.microsoft.com/office/drawing/2014/main" id="{2B90221A-533A-CB9D-9067-9DDF957DCD73}"/>
              </a:ext>
            </a:extLst>
          </p:cNvPr>
          <p:cNvPicPr>
            <a:picLocks noChangeAspect="1"/>
          </p:cNvPicPr>
          <p:nvPr/>
        </p:nvPicPr>
        <p:blipFill>
          <a:blip r:embed="rId2"/>
          <a:stretch>
            <a:fillRect/>
          </a:stretch>
        </p:blipFill>
        <p:spPr>
          <a:xfrm>
            <a:off x="609600" y="2225040"/>
            <a:ext cx="4076510" cy="2204699"/>
          </a:xfrm>
          <a:prstGeom prst="rect">
            <a:avLst/>
          </a:prstGeom>
        </p:spPr>
      </p:pic>
      <p:pic>
        <p:nvPicPr>
          <p:cNvPr id="7" name="Imagen 6">
            <a:extLst>
              <a:ext uri="{FF2B5EF4-FFF2-40B4-BE49-F238E27FC236}">
                <a16:creationId xmlns:a16="http://schemas.microsoft.com/office/drawing/2014/main" id="{4C27A1BA-E5B8-CC35-DBFF-29491B417E1F}"/>
              </a:ext>
            </a:extLst>
          </p:cNvPr>
          <p:cNvPicPr>
            <a:picLocks noChangeAspect="1"/>
          </p:cNvPicPr>
          <p:nvPr/>
        </p:nvPicPr>
        <p:blipFill>
          <a:blip r:embed="rId3"/>
          <a:stretch>
            <a:fillRect/>
          </a:stretch>
        </p:blipFill>
        <p:spPr>
          <a:xfrm>
            <a:off x="4763485" y="2225040"/>
            <a:ext cx="3370770" cy="4195423"/>
          </a:xfrm>
          <a:prstGeom prst="rect">
            <a:avLst/>
          </a:prstGeom>
        </p:spPr>
      </p:pic>
      <p:pic>
        <p:nvPicPr>
          <p:cNvPr id="9" name="Imagen 8">
            <a:extLst>
              <a:ext uri="{FF2B5EF4-FFF2-40B4-BE49-F238E27FC236}">
                <a16:creationId xmlns:a16="http://schemas.microsoft.com/office/drawing/2014/main" id="{B68181ED-5C8A-3F30-532A-4C6B826A0E04}"/>
              </a:ext>
            </a:extLst>
          </p:cNvPr>
          <p:cNvPicPr>
            <a:picLocks noChangeAspect="1"/>
          </p:cNvPicPr>
          <p:nvPr/>
        </p:nvPicPr>
        <p:blipFill>
          <a:blip r:embed="rId4"/>
          <a:stretch>
            <a:fillRect/>
          </a:stretch>
        </p:blipFill>
        <p:spPr>
          <a:xfrm>
            <a:off x="8384349" y="2225040"/>
            <a:ext cx="3370770" cy="3078778"/>
          </a:xfrm>
          <a:prstGeom prst="rect">
            <a:avLst/>
          </a:prstGeom>
        </p:spPr>
      </p:pic>
      <p:sp>
        <p:nvSpPr>
          <p:cNvPr id="10" name="Marcador de número de diapositiva 9">
            <a:extLst>
              <a:ext uri="{FF2B5EF4-FFF2-40B4-BE49-F238E27FC236}">
                <a16:creationId xmlns:a16="http://schemas.microsoft.com/office/drawing/2014/main" id="{8B6772A9-AA4F-5E93-E9EA-B1E0D6E38CE6}"/>
              </a:ext>
            </a:extLst>
          </p:cNvPr>
          <p:cNvSpPr>
            <a:spLocks noGrp="1"/>
          </p:cNvSpPr>
          <p:nvPr>
            <p:ph type="sldNum" sz="quarter" idx="12"/>
          </p:nvPr>
        </p:nvSpPr>
        <p:spPr>
          <a:xfrm>
            <a:off x="11582400" y="5919471"/>
            <a:ext cx="2844800" cy="365125"/>
          </a:xfrm>
        </p:spPr>
        <p:txBody>
          <a:bodyPr/>
          <a:lstStyle/>
          <a:p>
            <a:fld id="{50E69231-425B-499A-ABF6-D16B13EC8315}" type="slidenum">
              <a:rPr lang="es-US" smtClean="0"/>
              <a:t>17</a:t>
            </a:fld>
            <a:endParaRPr lang="es-US"/>
          </a:p>
        </p:txBody>
      </p:sp>
    </p:spTree>
    <p:extLst>
      <p:ext uri="{BB962C8B-B14F-4D97-AF65-F5344CB8AC3E}">
        <p14:creationId xmlns:p14="http://schemas.microsoft.com/office/powerpoint/2010/main" val="3713526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910323-3FAD-DE7D-BBBA-5D0443793FF3}"/>
              </a:ext>
            </a:extLst>
          </p:cNvPr>
          <p:cNvSpPr>
            <a:spLocks noGrp="1"/>
          </p:cNvSpPr>
          <p:nvPr>
            <p:ph type="title"/>
          </p:nvPr>
        </p:nvSpPr>
        <p:spPr>
          <a:xfrm>
            <a:off x="609600" y="731836"/>
            <a:ext cx="10972800" cy="1143000"/>
          </a:xfrm>
        </p:spPr>
        <p:txBody>
          <a:bodyPr/>
          <a:lstStyle/>
          <a:p>
            <a:r>
              <a:rPr lang="es-MX" sz="4400" dirty="0"/>
              <a:t>Crear un </a:t>
            </a:r>
            <a:r>
              <a:rPr lang="es-MX" sz="4400" dirty="0" err="1"/>
              <a:t>view</a:t>
            </a:r>
            <a:r>
              <a:rPr lang="es-MX" sz="4400" dirty="0"/>
              <a:t> que llame al </a:t>
            </a:r>
            <a:r>
              <a:rPr lang="es-MX" sz="4400" dirty="0" err="1"/>
              <a:t>html</a:t>
            </a:r>
            <a:r>
              <a:rPr lang="es-MX" sz="4400" dirty="0"/>
              <a:t> hijo</a:t>
            </a:r>
            <a:endParaRPr lang="es-US" dirty="0"/>
          </a:p>
        </p:txBody>
      </p:sp>
      <p:pic>
        <p:nvPicPr>
          <p:cNvPr id="5" name="Imagen 4">
            <a:extLst>
              <a:ext uri="{FF2B5EF4-FFF2-40B4-BE49-F238E27FC236}">
                <a16:creationId xmlns:a16="http://schemas.microsoft.com/office/drawing/2014/main" id="{07855841-8085-C10F-9A81-03CC9024730E}"/>
              </a:ext>
            </a:extLst>
          </p:cNvPr>
          <p:cNvPicPr>
            <a:picLocks noChangeAspect="1"/>
          </p:cNvPicPr>
          <p:nvPr/>
        </p:nvPicPr>
        <p:blipFill>
          <a:blip r:embed="rId2"/>
          <a:stretch>
            <a:fillRect/>
          </a:stretch>
        </p:blipFill>
        <p:spPr>
          <a:xfrm>
            <a:off x="1865740" y="1960880"/>
            <a:ext cx="7525800" cy="3562847"/>
          </a:xfrm>
          <a:prstGeom prst="rect">
            <a:avLst/>
          </a:prstGeom>
        </p:spPr>
      </p:pic>
      <p:sp>
        <p:nvSpPr>
          <p:cNvPr id="6" name="Marcador de número de diapositiva 5">
            <a:extLst>
              <a:ext uri="{FF2B5EF4-FFF2-40B4-BE49-F238E27FC236}">
                <a16:creationId xmlns:a16="http://schemas.microsoft.com/office/drawing/2014/main" id="{6459D46E-F551-D461-E88C-49E298EDB638}"/>
              </a:ext>
            </a:extLst>
          </p:cNvPr>
          <p:cNvSpPr>
            <a:spLocks noGrp="1"/>
          </p:cNvSpPr>
          <p:nvPr>
            <p:ph type="sldNum" sz="quarter" idx="12"/>
          </p:nvPr>
        </p:nvSpPr>
        <p:spPr>
          <a:xfrm>
            <a:off x="11582400" y="5761039"/>
            <a:ext cx="2844800" cy="365125"/>
          </a:xfrm>
        </p:spPr>
        <p:txBody>
          <a:bodyPr/>
          <a:lstStyle/>
          <a:p>
            <a:fld id="{50E69231-425B-499A-ABF6-D16B13EC8315}" type="slidenum">
              <a:rPr lang="es-US" smtClean="0"/>
              <a:t>18</a:t>
            </a:fld>
            <a:endParaRPr lang="es-US"/>
          </a:p>
        </p:txBody>
      </p:sp>
    </p:spTree>
    <p:extLst>
      <p:ext uri="{BB962C8B-B14F-4D97-AF65-F5344CB8AC3E}">
        <p14:creationId xmlns:p14="http://schemas.microsoft.com/office/powerpoint/2010/main" val="450593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DDFA2A-73F6-06AA-F2D5-50EE9D69E693}"/>
              </a:ext>
            </a:extLst>
          </p:cNvPr>
          <p:cNvSpPr>
            <a:spLocks noGrp="1"/>
          </p:cNvSpPr>
          <p:nvPr>
            <p:ph type="title"/>
          </p:nvPr>
        </p:nvSpPr>
        <p:spPr>
          <a:xfrm>
            <a:off x="609600" y="731836"/>
            <a:ext cx="10972800" cy="1143000"/>
          </a:xfrm>
        </p:spPr>
        <p:txBody>
          <a:bodyPr/>
          <a:lstStyle/>
          <a:p>
            <a:r>
              <a:rPr lang="es-MX" sz="4400" dirty="0"/>
              <a:t>Crear la </a:t>
            </a:r>
            <a:r>
              <a:rPr lang="es-MX" sz="4400" dirty="0" err="1"/>
              <a:t>urls</a:t>
            </a:r>
            <a:r>
              <a:rPr lang="es-MX" sz="4400" dirty="0"/>
              <a:t> que llame al </a:t>
            </a:r>
            <a:r>
              <a:rPr lang="es-MX" sz="4400" dirty="0" err="1"/>
              <a:t>views</a:t>
            </a:r>
            <a:r>
              <a:rPr lang="es-MX" sz="4400" dirty="0"/>
              <a:t>.</a:t>
            </a:r>
            <a:endParaRPr lang="es-US" dirty="0"/>
          </a:p>
        </p:txBody>
      </p:sp>
      <p:pic>
        <p:nvPicPr>
          <p:cNvPr id="5" name="Imagen 4">
            <a:extLst>
              <a:ext uri="{FF2B5EF4-FFF2-40B4-BE49-F238E27FC236}">
                <a16:creationId xmlns:a16="http://schemas.microsoft.com/office/drawing/2014/main" id="{5297B3FF-2427-478A-E7EA-A7D2916DCD24}"/>
              </a:ext>
            </a:extLst>
          </p:cNvPr>
          <p:cNvPicPr>
            <a:picLocks noChangeAspect="1"/>
          </p:cNvPicPr>
          <p:nvPr/>
        </p:nvPicPr>
        <p:blipFill>
          <a:blip r:embed="rId2"/>
          <a:stretch>
            <a:fillRect/>
          </a:stretch>
        </p:blipFill>
        <p:spPr>
          <a:xfrm>
            <a:off x="1452880" y="1874836"/>
            <a:ext cx="9083040" cy="4077269"/>
          </a:xfrm>
          <a:prstGeom prst="rect">
            <a:avLst/>
          </a:prstGeom>
        </p:spPr>
      </p:pic>
      <p:sp>
        <p:nvSpPr>
          <p:cNvPr id="6" name="Marcador de número de diapositiva 5">
            <a:extLst>
              <a:ext uri="{FF2B5EF4-FFF2-40B4-BE49-F238E27FC236}">
                <a16:creationId xmlns:a16="http://schemas.microsoft.com/office/drawing/2014/main" id="{C77EF840-D22A-D190-B0CE-E32C7E25AE4E}"/>
              </a:ext>
            </a:extLst>
          </p:cNvPr>
          <p:cNvSpPr>
            <a:spLocks noGrp="1"/>
          </p:cNvSpPr>
          <p:nvPr>
            <p:ph type="sldNum" sz="quarter" idx="12"/>
          </p:nvPr>
        </p:nvSpPr>
        <p:spPr>
          <a:xfrm>
            <a:off x="11582400" y="5858511"/>
            <a:ext cx="2844800" cy="365125"/>
          </a:xfrm>
        </p:spPr>
        <p:txBody>
          <a:bodyPr/>
          <a:lstStyle/>
          <a:p>
            <a:fld id="{50E69231-425B-499A-ABF6-D16B13EC8315}" type="slidenum">
              <a:rPr lang="es-US" smtClean="0"/>
              <a:t>19</a:t>
            </a:fld>
            <a:endParaRPr lang="es-US"/>
          </a:p>
        </p:txBody>
      </p:sp>
    </p:spTree>
    <p:extLst>
      <p:ext uri="{BB962C8B-B14F-4D97-AF65-F5344CB8AC3E}">
        <p14:creationId xmlns:p14="http://schemas.microsoft.com/office/powerpoint/2010/main" val="2118091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63B711-88F9-A1CF-51B0-CEDC9849F2E0}"/>
              </a:ext>
            </a:extLst>
          </p:cNvPr>
          <p:cNvSpPr>
            <a:spLocks noGrp="1"/>
          </p:cNvSpPr>
          <p:nvPr>
            <p:ph type="title"/>
          </p:nvPr>
        </p:nvSpPr>
        <p:spPr>
          <a:xfrm>
            <a:off x="609600" y="731836"/>
            <a:ext cx="10972800" cy="1143000"/>
          </a:xfrm>
        </p:spPr>
        <p:txBody>
          <a:bodyPr/>
          <a:lstStyle/>
          <a:p>
            <a:r>
              <a:rPr lang="es-MX" dirty="0" err="1"/>
              <a:t>Indice</a:t>
            </a:r>
            <a:endParaRPr lang="es-US" dirty="0"/>
          </a:p>
        </p:txBody>
      </p:sp>
      <p:sp>
        <p:nvSpPr>
          <p:cNvPr id="3" name="Marcador de contenido 2">
            <a:extLst>
              <a:ext uri="{FF2B5EF4-FFF2-40B4-BE49-F238E27FC236}">
                <a16:creationId xmlns:a16="http://schemas.microsoft.com/office/drawing/2014/main" id="{F0CDA823-D8A0-6517-09B4-E2BED2C6C3F3}"/>
              </a:ext>
            </a:extLst>
          </p:cNvPr>
          <p:cNvSpPr>
            <a:spLocks noGrp="1"/>
          </p:cNvSpPr>
          <p:nvPr>
            <p:ph idx="1"/>
          </p:nvPr>
        </p:nvSpPr>
        <p:spPr>
          <a:xfrm>
            <a:off x="609600" y="2052320"/>
            <a:ext cx="10972800" cy="4073844"/>
          </a:xfrm>
        </p:spPr>
        <p:txBody>
          <a:bodyPr numCol="1"/>
          <a:lstStyle/>
          <a:p>
            <a:pPr algn="just"/>
            <a:r>
              <a:rPr lang="es-MX" sz="1800" dirty="0">
                <a:hlinkClick r:id="rId2" action="ppaction://hlinksldjump"/>
              </a:rPr>
              <a:t>1) ¿Qué es Django?</a:t>
            </a:r>
            <a:r>
              <a:rPr lang="es-MX" sz="1800" u="dottedHeavy" dirty="0"/>
              <a:t>									 5</a:t>
            </a:r>
            <a:endParaRPr lang="es-MX" sz="1800" dirty="0"/>
          </a:p>
          <a:p>
            <a:pPr algn="just"/>
            <a:r>
              <a:rPr lang="es-MX" sz="1800" dirty="0">
                <a:hlinkClick r:id="rId3" action="ppaction://hlinksldjump"/>
              </a:rPr>
              <a:t>2) ¿Qué es la máquina virtual en Django</a:t>
            </a:r>
            <a:r>
              <a:rPr lang="es-MX" sz="1800" u="dottedHeavy" dirty="0"/>
              <a:t>							 6</a:t>
            </a:r>
            <a:endParaRPr lang="es-MX" sz="1800" dirty="0"/>
          </a:p>
          <a:p>
            <a:pPr algn="just"/>
            <a:r>
              <a:rPr lang="es-MX" sz="1800" dirty="0">
                <a:hlinkClick r:id="rId4" action="ppaction://hlinksldjump"/>
              </a:rPr>
              <a:t>3) ¿Qué es MVT en Django?</a:t>
            </a:r>
            <a:r>
              <a:rPr lang="es-MX" sz="1800" u="dottedHeavy" dirty="0">
                <a:hlinkClick r:id="rId4" action="ppaction://hlinksldjump"/>
              </a:rPr>
              <a:t> </a:t>
            </a:r>
            <a:r>
              <a:rPr lang="es-MX" sz="1800" u="dottedHeavy" dirty="0"/>
              <a:t>								 7</a:t>
            </a:r>
            <a:endParaRPr lang="es-MX" sz="1800" dirty="0"/>
          </a:p>
          <a:p>
            <a:pPr algn="just"/>
            <a:r>
              <a:rPr lang="es-MX" sz="1800" dirty="0">
                <a:hlinkClick r:id="rId5" action="ppaction://hlinksldjump"/>
              </a:rPr>
              <a:t>4) Crear un proyecto con la máquina virtual</a:t>
            </a:r>
            <a:r>
              <a:rPr lang="es-MX" sz="1800" dirty="0"/>
              <a:t>.</a:t>
            </a:r>
            <a:r>
              <a:rPr lang="es-MX" sz="1800" u="dottedHeavy" dirty="0"/>
              <a:t> 							 8</a:t>
            </a:r>
            <a:endParaRPr lang="es-MX" sz="1800" dirty="0"/>
          </a:p>
          <a:p>
            <a:pPr algn="just"/>
            <a:r>
              <a:rPr lang="es-MX" sz="1800" dirty="0">
                <a:hlinkClick r:id="rId6" action="ppaction://hlinksldjump"/>
              </a:rPr>
              <a:t>5) Descargar los instaladores de Django al proyecto</a:t>
            </a:r>
            <a:r>
              <a:rPr lang="es-MX" sz="1800" u="dottedHeavy" dirty="0"/>
              <a:t>						 9   </a:t>
            </a:r>
            <a:endParaRPr lang="es-MX" sz="1800" dirty="0"/>
          </a:p>
          <a:p>
            <a:pPr algn="just"/>
            <a:r>
              <a:rPr lang="es-MX" sz="1800" dirty="0">
                <a:hlinkClick r:id="rId7" action="ppaction://hlinksldjump"/>
              </a:rPr>
              <a:t>6) Crear un proyecto para programar en Django</a:t>
            </a:r>
            <a:r>
              <a:rPr lang="es-MX" sz="1800" u="dottedHeavy" dirty="0"/>
              <a:t>						10</a:t>
            </a:r>
            <a:endParaRPr lang="es-MX" sz="1800" dirty="0"/>
          </a:p>
          <a:p>
            <a:pPr algn="just"/>
            <a:r>
              <a:rPr lang="es-MX" sz="1800" dirty="0">
                <a:hlinkClick r:id="rId8" action="ppaction://hlinksldjump"/>
              </a:rPr>
              <a:t>7) Ejecutar el proyecto y el mensaje de felicitaciones</a:t>
            </a:r>
            <a:r>
              <a:rPr lang="es-MX" sz="1800" u="dottedHeavy" dirty="0">
                <a:hlinkClick r:id="rId8" action="ppaction://hlinksldjump"/>
              </a:rPr>
              <a:t> </a:t>
            </a:r>
            <a:r>
              <a:rPr lang="es-MX" sz="1800" u="dottedHeavy" dirty="0"/>
              <a:t>						11</a:t>
            </a:r>
            <a:endParaRPr lang="es-MX" sz="1800" dirty="0"/>
          </a:p>
          <a:p>
            <a:pPr algn="just"/>
            <a:r>
              <a:rPr lang="es-MX" sz="1800" dirty="0">
                <a:hlinkClick r:id="rId9" action="ppaction://hlinksldjump"/>
              </a:rPr>
              <a:t>8) Crear una Apps </a:t>
            </a:r>
            <a:r>
              <a:rPr lang="es-MX" sz="1800" dirty="0" err="1">
                <a:hlinkClick r:id="rId9" action="ppaction://hlinksldjump"/>
              </a:rPr>
              <a:t>core</a:t>
            </a:r>
            <a:r>
              <a:rPr lang="es-MX" sz="1800" dirty="0"/>
              <a:t>.</a:t>
            </a:r>
            <a:r>
              <a:rPr lang="es-MX" sz="1800" u="dottedHeavy" dirty="0"/>
              <a:t> 									12</a:t>
            </a:r>
            <a:endParaRPr lang="es-MX" sz="1800" dirty="0"/>
          </a:p>
          <a:p>
            <a:pPr algn="just"/>
            <a:r>
              <a:rPr lang="es-MX" sz="1800" dirty="0">
                <a:hlinkClick r:id="rId10" action="ppaction://hlinksldjump"/>
              </a:rPr>
              <a:t>9) ¿Qué es la Carpeta </a:t>
            </a:r>
            <a:r>
              <a:rPr lang="es-MX" sz="1800" dirty="0" err="1">
                <a:hlinkClick r:id="rId10" action="ppaction://hlinksldjump"/>
              </a:rPr>
              <a:t>Templates</a:t>
            </a:r>
            <a:r>
              <a:rPr lang="es-MX" sz="1800" dirty="0">
                <a:hlinkClick r:id="rId10" action="ppaction://hlinksldjump"/>
              </a:rPr>
              <a:t>?</a:t>
            </a:r>
            <a:r>
              <a:rPr lang="es-MX" sz="1800" u="dottedHeavy" dirty="0">
                <a:hlinkClick r:id="rId10" action="ppaction://hlinksldjump"/>
              </a:rPr>
              <a:t> </a:t>
            </a:r>
            <a:r>
              <a:rPr lang="es-MX" sz="1800" u="dottedHeavy" dirty="0"/>
              <a:t>								13</a:t>
            </a:r>
            <a:endParaRPr lang="es-MX" sz="1800" dirty="0"/>
          </a:p>
          <a:p>
            <a:pPr algn="just"/>
            <a:r>
              <a:rPr lang="es-MX" sz="1800" dirty="0">
                <a:hlinkClick r:id="rId11" action="ppaction://hlinksldjump"/>
              </a:rPr>
              <a:t>10) ¿Qué es la Carpeta </a:t>
            </a:r>
            <a:r>
              <a:rPr lang="es-MX" sz="1800" dirty="0" err="1">
                <a:hlinkClick r:id="rId11" action="ppaction://hlinksldjump"/>
              </a:rPr>
              <a:t>stactic</a:t>
            </a:r>
            <a:r>
              <a:rPr lang="es-MX" sz="1800" dirty="0">
                <a:hlinkClick r:id="rId11" action="ppaction://hlinksldjump"/>
              </a:rPr>
              <a:t>?</a:t>
            </a:r>
            <a:r>
              <a:rPr lang="es-MX" sz="1800" u="dottedHeavy" dirty="0">
                <a:hlinkClick r:id="rId11" action="ppaction://hlinksldjump"/>
              </a:rPr>
              <a:t> </a:t>
            </a:r>
            <a:r>
              <a:rPr lang="es-MX" sz="1800" u="dottedHeavy" dirty="0"/>
              <a:t>								14</a:t>
            </a:r>
            <a:endParaRPr lang="es-MX" sz="1800" dirty="0"/>
          </a:p>
          <a:p>
            <a:pPr marL="0" indent="0" algn="just">
              <a:buNone/>
            </a:pPr>
            <a:endParaRPr lang="es-US" sz="1800" dirty="0"/>
          </a:p>
        </p:txBody>
      </p:sp>
      <p:sp>
        <p:nvSpPr>
          <p:cNvPr id="4" name="Marcador de número de diapositiva 3">
            <a:extLst>
              <a:ext uri="{FF2B5EF4-FFF2-40B4-BE49-F238E27FC236}">
                <a16:creationId xmlns:a16="http://schemas.microsoft.com/office/drawing/2014/main" id="{15644125-E5DB-9276-3CDA-93D570D83BB1}"/>
              </a:ext>
            </a:extLst>
          </p:cNvPr>
          <p:cNvSpPr>
            <a:spLocks noGrp="1"/>
          </p:cNvSpPr>
          <p:nvPr>
            <p:ph type="sldNum" sz="quarter" idx="12"/>
          </p:nvPr>
        </p:nvSpPr>
        <p:spPr>
          <a:xfrm>
            <a:off x="11582400" y="5761039"/>
            <a:ext cx="2844800" cy="365125"/>
          </a:xfrm>
        </p:spPr>
        <p:txBody>
          <a:bodyPr/>
          <a:lstStyle/>
          <a:p>
            <a:fld id="{50E69231-425B-499A-ABF6-D16B13EC8315}" type="slidenum">
              <a:rPr lang="es-US" smtClean="0"/>
              <a:t>2</a:t>
            </a:fld>
            <a:endParaRPr lang="es-US" dirty="0"/>
          </a:p>
        </p:txBody>
      </p:sp>
    </p:spTree>
    <p:extLst>
      <p:ext uri="{BB962C8B-B14F-4D97-AF65-F5344CB8AC3E}">
        <p14:creationId xmlns:p14="http://schemas.microsoft.com/office/powerpoint/2010/main" val="3744766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EA84FB-E7BC-3487-06A0-90FC4A443CEB}"/>
              </a:ext>
            </a:extLst>
          </p:cNvPr>
          <p:cNvSpPr>
            <a:spLocks noGrp="1"/>
          </p:cNvSpPr>
          <p:nvPr>
            <p:ph type="title"/>
          </p:nvPr>
        </p:nvSpPr>
        <p:spPr>
          <a:xfrm>
            <a:off x="609600" y="731836"/>
            <a:ext cx="10972800" cy="1143000"/>
          </a:xfrm>
        </p:spPr>
        <p:txBody>
          <a:bodyPr/>
          <a:lstStyle/>
          <a:p>
            <a:r>
              <a:rPr lang="es-MX" sz="4400" dirty="0"/>
              <a:t>Integrar la aplicación APPS </a:t>
            </a:r>
            <a:r>
              <a:rPr lang="es-MX" sz="4400" dirty="0" err="1"/>
              <a:t>core</a:t>
            </a:r>
            <a:r>
              <a:rPr lang="es-MX" sz="4400" dirty="0"/>
              <a:t> al proyecto principal</a:t>
            </a:r>
            <a:endParaRPr lang="es-US" dirty="0"/>
          </a:p>
        </p:txBody>
      </p:sp>
      <p:pic>
        <p:nvPicPr>
          <p:cNvPr id="5" name="Imagen 4">
            <a:extLst>
              <a:ext uri="{FF2B5EF4-FFF2-40B4-BE49-F238E27FC236}">
                <a16:creationId xmlns:a16="http://schemas.microsoft.com/office/drawing/2014/main" id="{DBD7F3BB-91C0-72D3-917F-06E278EC322C}"/>
              </a:ext>
            </a:extLst>
          </p:cNvPr>
          <p:cNvPicPr>
            <a:picLocks noChangeAspect="1"/>
          </p:cNvPicPr>
          <p:nvPr/>
        </p:nvPicPr>
        <p:blipFill>
          <a:blip r:embed="rId2"/>
          <a:stretch>
            <a:fillRect/>
          </a:stretch>
        </p:blipFill>
        <p:spPr>
          <a:xfrm>
            <a:off x="0" y="2326639"/>
            <a:ext cx="12192000" cy="3241041"/>
          </a:xfrm>
          <a:prstGeom prst="rect">
            <a:avLst/>
          </a:prstGeom>
        </p:spPr>
      </p:pic>
      <p:sp>
        <p:nvSpPr>
          <p:cNvPr id="6" name="Marcador de número de diapositiva 5">
            <a:extLst>
              <a:ext uri="{FF2B5EF4-FFF2-40B4-BE49-F238E27FC236}">
                <a16:creationId xmlns:a16="http://schemas.microsoft.com/office/drawing/2014/main" id="{B461BE03-BA1C-5502-63E4-1BD6C677A211}"/>
              </a:ext>
            </a:extLst>
          </p:cNvPr>
          <p:cNvSpPr>
            <a:spLocks noGrp="1"/>
          </p:cNvSpPr>
          <p:nvPr>
            <p:ph type="sldNum" sz="quarter" idx="12"/>
          </p:nvPr>
        </p:nvSpPr>
        <p:spPr>
          <a:xfrm>
            <a:off x="11582400" y="5836920"/>
            <a:ext cx="2844800" cy="365125"/>
          </a:xfrm>
        </p:spPr>
        <p:txBody>
          <a:bodyPr/>
          <a:lstStyle/>
          <a:p>
            <a:fld id="{50E69231-425B-499A-ABF6-D16B13EC8315}" type="slidenum">
              <a:rPr lang="es-US" smtClean="0"/>
              <a:t>20</a:t>
            </a:fld>
            <a:endParaRPr lang="es-US"/>
          </a:p>
        </p:txBody>
      </p:sp>
    </p:spTree>
    <p:extLst>
      <p:ext uri="{BB962C8B-B14F-4D97-AF65-F5344CB8AC3E}">
        <p14:creationId xmlns:p14="http://schemas.microsoft.com/office/powerpoint/2010/main" val="2526756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B53DE0-EB4A-91AF-CFFB-708D0F335B0F}"/>
              </a:ext>
            </a:extLst>
          </p:cNvPr>
          <p:cNvSpPr>
            <a:spLocks noGrp="1"/>
          </p:cNvSpPr>
          <p:nvPr>
            <p:ph type="title"/>
          </p:nvPr>
        </p:nvSpPr>
        <p:spPr>
          <a:xfrm>
            <a:off x="609600" y="863918"/>
            <a:ext cx="10972800" cy="1143000"/>
          </a:xfrm>
        </p:spPr>
        <p:txBody>
          <a:bodyPr/>
          <a:lstStyle/>
          <a:p>
            <a:r>
              <a:rPr lang="es-MX" sz="3200" dirty="0"/>
              <a:t>Crear las tablas del sistema de usuarios para utilizar el panel de administración.</a:t>
            </a:r>
            <a:br>
              <a:rPr lang="es-MX" sz="3200" dirty="0"/>
            </a:br>
            <a:endParaRPr lang="es-US" sz="3200" dirty="0"/>
          </a:p>
        </p:txBody>
      </p:sp>
      <p:pic>
        <p:nvPicPr>
          <p:cNvPr id="5" name="Imagen 4">
            <a:extLst>
              <a:ext uri="{FF2B5EF4-FFF2-40B4-BE49-F238E27FC236}">
                <a16:creationId xmlns:a16="http://schemas.microsoft.com/office/drawing/2014/main" id="{A6A62D9D-6290-2B93-6460-80FFB0855664}"/>
              </a:ext>
            </a:extLst>
          </p:cNvPr>
          <p:cNvPicPr>
            <a:picLocks noChangeAspect="1"/>
          </p:cNvPicPr>
          <p:nvPr/>
        </p:nvPicPr>
        <p:blipFill>
          <a:blip r:embed="rId2"/>
          <a:stretch>
            <a:fillRect/>
          </a:stretch>
        </p:blipFill>
        <p:spPr>
          <a:xfrm>
            <a:off x="777240" y="2272882"/>
            <a:ext cx="10637520" cy="3165675"/>
          </a:xfrm>
          <a:prstGeom prst="rect">
            <a:avLst/>
          </a:prstGeom>
        </p:spPr>
      </p:pic>
      <p:sp>
        <p:nvSpPr>
          <p:cNvPr id="10" name="Marcador de número de diapositiva 9">
            <a:extLst>
              <a:ext uri="{FF2B5EF4-FFF2-40B4-BE49-F238E27FC236}">
                <a16:creationId xmlns:a16="http://schemas.microsoft.com/office/drawing/2014/main" id="{548BF1B1-730D-653C-4111-7BD4192C6A16}"/>
              </a:ext>
            </a:extLst>
          </p:cNvPr>
          <p:cNvSpPr>
            <a:spLocks noGrp="1"/>
          </p:cNvSpPr>
          <p:nvPr>
            <p:ph type="sldNum" sz="quarter" idx="12"/>
          </p:nvPr>
        </p:nvSpPr>
        <p:spPr>
          <a:xfrm>
            <a:off x="11414760" y="5811519"/>
            <a:ext cx="2844800" cy="365125"/>
          </a:xfrm>
        </p:spPr>
        <p:txBody>
          <a:bodyPr/>
          <a:lstStyle/>
          <a:p>
            <a:fld id="{50E69231-425B-499A-ABF6-D16B13EC8315}" type="slidenum">
              <a:rPr lang="es-US" smtClean="0"/>
              <a:t>21</a:t>
            </a:fld>
            <a:endParaRPr lang="es-US"/>
          </a:p>
        </p:txBody>
      </p:sp>
    </p:spTree>
    <p:extLst>
      <p:ext uri="{BB962C8B-B14F-4D97-AF65-F5344CB8AC3E}">
        <p14:creationId xmlns:p14="http://schemas.microsoft.com/office/powerpoint/2010/main" val="431048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2E0DCE-2C05-86F6-B1C6-163E7CC148B9}"/>
              </a:ext>
            </a:extLst>
          </p:cNvPr>
          <p:cNvSpPr>
            <a:spLocks noGrp="1"/>
          </p:cNvSpPr>
          <p:nvPr>
            <p:ph type="title"/>
          </p:nvPr>
        </p:nvSpPr>
        <p:spPr>
          <a:xfrm>
            <a:off x="609600" y="1148398"/>
            <a:ext cx="10972800" cy="1143000"/>
          </a:xfrm>
        </p:spPr>
        <p:txBody>
          <a:bodyPr/>
          <a:lstStyle/>
          <a:p>
            <a:r>
              <a:rPr lang="es-MX" sz="4400" dirty="0"/>
              <a:t>Crear un usuario para poder ingresar al Panel de Administración</a:t>
            </a:r>
            <a:endParaRPr lang="es-US" dirty="0"/>
          </a:p>
        </p:txBody>
      </p:sp>
      <p:pic>
        <p:nvPicPr>
          <p:cNvPr id="4" name="Imagen 3">
            <a:extLst>
              <a:ext uri="{FF2B5EF4-FFF2-40B4-BE49-F238E27FC236}">
                <a16:creationId xmlns:a16="http://schemas.microsoft.com/office/drawing/2014/main" id="{C4EC4A7C-1115-4785-D0FE-7382E243ABC3}"/>
              </a:ext>
            </a:extLst>
          </p:cNvPr>
          <p:cNvPicPr>
            <a:picLocks noChangeAspect="1"/>
          </p:cNvPicPr>
          <p:nvPr/>
        </p:nvPicPr>
        <p:blipFill>
          <a:blip r:embed="rId2"/>
          <a:stretch>
            <a:fillRect/>
          </a:stretch>
        </p:blipFill>
        <p:spPr>
          <a:xfrm>
            <a:off x="5636178" y="2702560"/>
            <a:ext cx="5831840" cy="2595787"/>
          </a:xfrm>
          <a:prstGeom prst="rect">
            <a:avLst/>
          </a:prstGeom>
        </p:spPr>
      </p:pic>
      <p:pic>
        <p:nvPicPr>
          <p:cNvPr id="5" name="Imagen 4">
            <a:extLst>
              <a:ext uri="{FF2B5EF4-FFF2-40B4-BE49-F238E27FC236}">
                <a16:creationId xmlns:a16="http://schemas.microsoft.com/office/drawing/2014/main" id="{970D8713-2400-5AE6-2AD1-68E7D1ECCF0B}"/>
              </a:ext>
            </a:extLst>
          </p:cNvPr>
          <p:cNvPicPr>
            <a:picLocks noChangeAspect="1"/>
          </p:cNvPicPr>
          <p:nvPr/>
        </p:nvPicPr>
        <p:blipFill>
          <a:blip r:embed="rId3"/>
          <a:stretch>
            <a:fillRect/>
          </a:stretch>
        </p:blipFill>
        <p:spPr>
          <a:xfrm>
            <a:off x="934720" y="2560320"/>
            <a:ext cx="4135449" cy="2595787"/>
          </a:xfrm>
          <a:prstGeom prst="rect">
            <a:avLst/>
          </a:prstGeom>
        </p:spPr>
      </p:pic>
      <p:sp>
        <p:nvSpPr>
          <p:cNvPr id="6" name="Marcador de número de diapositiva 5">
            <a:extLst>
              <a:ext uri="{FF2B5EF4-FFF2-40B4-BE49-F238E27FC236}">
                <a16:creationId xmlns:a16="http://schemas.microsoft.com/office/drawing/2014/main" id="{3E577E66-CBD8-42F6-00C8-9285EAFE5C80}"/>
              </a:ext>
            </a:extLst>
          </p:cNvPr>
          <p:cNvSpPr>
            <a:spLocks noGrp="1"/>
          </p:cNvSpPr>
          <p:nvPr>
            <p:ph type="sldNum" sz="quarter" idx="12"/>
          </p:nvPr>
        </p:nvSpPr>
        <p:spPr>
          <a:xfrm>
            <a:off x="11468018" y="5878831"/>
            <a:ext cx="2844800" cy="365125"/>
          </a:xfrm>
        </p:spPr>
        <p:txBody>
          <a:bodyPr/>
          <a:lstStyle/>
          <a:p>
            <a:fld id="{50E69231-425B-499A-ABF6-D16B13EC8315}" type="slidenum">
              <a:rPr lang="es-US" smtClean="0"/>
              <a:t>22</a:t>
            </a:fld>
            <a:endParaRPr lang="es-US"/>
          </a:p>
        </p:txBody>
      </p:sp>
    </p:spTree>
    <p:extLst>
      <p:ext uri="{BB962C8B-B14F-4D97-AF65-F5344CB8AC3E}">
        <p14:creationId xmlns:p14="http://schemas.microsoft.com/office/powerpoint/2010/main" val="2675624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341B26-F3A1-2682-47A7-AFF9F6344E1D}"/>
              </a:ext>
            </a:extLst>
          </p:cNvPr>
          <p:cNvSpPr>
            <a:spLocks noGrp="1"/>
          </p:cNvSpPr>
          <p:nvPr>
            <p:ph type="title"/>
          </p:nvPr>
        </p:nvSpPr>
        <p:spPr>
          <a:xfrm>
            <a:off x="609600" y="914718"/>
            <a:ext cx="10972800" cy="1143000"/>
          </a:xfrm>
        </p:spPr>
        <p:txBody>
          <a:bodyPr/>
          <a:lstStyle/>
          <a:p>
            <a:r>
              <a:rPr lang="es-MX" sz="4400" dirty="0"/>
              <a:t>Que es un modelo en Django</a:t>
            </a:r>
            <a:endParaRPr lang="es-US" dirty="0"/>
          </a:p>
        </p:txBody>
      </p:sp>
      <p:sp>
        <p:nvSpPr>
          <p:cNvPr id="3" name="Marcador de contenido 2">
            <a:extLst>
              <a:ext uri="{FF2B5EF4-FFF2-40B4-BE49-F238E27FC236}">
                <a16:creationId xmlns:a16="http://schemas.microsoft.com/office/drawing/2014/main" id="{2CF75B38-FFB8-6614-8DA9-5C21FF450A86}"/>
              </a:ext>
            </a:extLst>
          </p:cNvPr>
          <p:cNvSpPr>
            <a:spLocks noGrp="1"/>
          </p:cNvSpPr>
          <p:nvPr>
            <p:ph idx="1"/>
          </p:nvPr>
        </p:nvSpPr>
        <p:spPr>
          <a:xfrm>
            <a:off x="609600" y="2245360"/>
            <a:ext cx="10972800" cy="3880804"/>
          </a:xfrm>
        </p:spPr>
        <p:txBody>
          <a:bodyPr/>
          <a:lstStyle/>
          <a:p>
            <a:r>
              <a:rPr lang="es-MX" dirty="0"/>
              <a:t>Un modelo en Django es un tipo especial de objeto que se guarda en la base de datos . Una base de datos es una colección de datos. Es un lugar en el cual almacenarás la información sobre usuarios, tus entradas de blog, etc. Utilizaremos una base de datos SQLite para almacenar nuestros datos.</a:t>
            </a:r>
            <a:endParaRPr lang="es-US" dirty="0"/>
          </a:p>
        </p:txBody>
      </p:sp>
      <p:sp>
        <p:nvSpPr>
          <p:cNvPr id="4" name="Marcador de número de diapositiva 3">
            <a:extLst>
              <a:ext uri="{FF2B5EF4-FFF2-40B4-BE49-F238E27FC236}">
                <a16:creationId xmlns:a16="http://schemas.microsoft.com/office/drawing/2014/main" id="{5885F39A-5CAF-30D8-382F-AB258A4BF36B}"/>
              </a:ext>
            </a:extLst>
          </p:cNvPr>
          <p:cNvSpPr>
            <a:spLocks noGrp="1"/>
          </p:cNvSpPr>
          <p:nvPr>
            <p:ph type="sldNum" sz="quarter" idx="12"/>
          </p:nvPr>
        </p:nvSpPr>
        <p:spPr>
          <a:xfrm>
            <a:off x="11582400" y="5878513"/>
            <a:ext cx="2844800" cy="365125"/>
          </a:xfrm>
        </p:spPr>
        <p:txBody>
          <a:bodyPr/>
          <a:lstStyle/>
          <a:p>
            <a:fld id="{50E69231-425B-499A-ABF6-D16B13EC8315}" type="slidenum">
              <a:rPr lang="es-US" smtClean="0"/>
              <a:t>23</a:t>
            </a:fld>
            <a:endParaRPr lang="es-US"/>
          </a:p>
        </p:txBody>
      </p:sp>
    </p:spTree>
    <p:extLst>
      <p:ext uri="{BB962C8B-B14F-4D97-AF65-F5344CB8AC3E}">
        <p14:creationId xmlns:p14="http://schemas.microsoft.com/office/powerpoint/2010/main" val="4166979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63A85B-6257-2396-E24D-D6B5E3A51C3E}"/>
              </a:ext>
            </a:extLst>
          </p:cNvPr>
          <p:cNvSpPr>
            <a:spLocks noGrp="1"/>
          </p:cNvSpPr>
          <p:nvPr>
            <p:ph type="title"/>
          </p:nvPr>
        </p:nvSpPr>
        <p:spPr>
          <a:xfrm>
            <a:off x="518160" y="823278"/>
            <a:ext cx="10972800" cy="1143000"/>
          </a:xfrm>
        </p:spPr>
        <p:txBody>
          <a:bodyPr/>
          <a:lstStyle/>
          <a:p>
            <a:r>
              <a:rPr lang="es-MX" sz="4400" dirty="0"/>
              <a:t>Crear un modelo en Django.</a:t>
            </a:r>
            <a:endParaRPr lang="es-US" dirty="0"/>
          </a:p>
        </p:txBody>
      </p:sp>
      <p:pic>
        <p:nvPicPr>
          <p:cNvPr id="5" name="Imagen 4">
            <a:extLst>
              <a:ext uri="{FF2B5EF4-FFF2-40B4-BE49-F238E27FC236}">
                <a16:creationId xmlns:a16="http://schemas.microsoft.com/office/drawing/2014/main" id="{3B886218-E19E-C6D4-07A7-26CE7A0372DC}"/>
              </a:ext>
            </a:extLst>
          </p:cNvPr>
          <p:cNvPicPr>
            <a:picLocks noChangeAspect="1"/>
          </p:cNvPicPr>
          <p:nvPr/>
        </p:nvPicPr>
        <p:blipFill>
          <a:blip r:embed="rId2"/>
          <a:stretch>
            <a:fillRect/>
          </a:stretch>
        </p:blipFill>
        <p:spPr>
          <a:xfrm>
            <a:off x="858050" y="1818640"/>
            <a:ext cx="9820110" cy="4187231"/>
          </a:xfrm>
          <a:prstGeom prst="rect">
            <a:avLst/>
          </a:prstGeom>
        </p:spPr>
      </p:pic>
      <p:sp>
        <p:nvSpPr>
          <p:cNvPr id="6" name="Marcador de número de diapositiva 5">
            <a:extLst>
              <a:ext uri="{FF2B5EF4-FFF2-40B4-BE49-F238E27FC236}">
                <a16:creationId xmlns:a16="http://schemas.microsoft.com/office/drawing/2014/main" id="{9C6E418A-E113-63EE-76DB-0952C6ACD91E}"/>
              </a:ext>
            </a:extLst>
          </p:cNvPr>
          <p:cNvSpPr>
            <a:spLocks noGrp="1"/>
          </p:cNvSpPr>
          <p:nvPr>
            <p:ph type="sldNum" sz="quarter" idx="12"/>
          </p:nvPr>
        </p:nvSpPr>
        <p:spPr>
          <a:xfrm>
            <a:off x="11490960" y="5852159"/>
            <a:ext cx="2844800" cy="365125"/>
          </a:xfrm>
        </p:spPr>
        <p:txBody>
          <a:bodyPr/>
          <a:lstStyle/>
          <a:p>
            <a:fld id="{50E69231-425B-499A-ABF6-D16B13EC8315}" type="slidenum">
              <a:rPr lang="es-US" smtClean="0"/>
              <a:t>24</a:t>
            </a:fld>
            <a:endParaRPr lang="es-US"/>
          </a:p>
        </p:txBody>
      </p:sp>
    </p:spTree>
    <p:extLst>
      <p:ext uri="{BB962C8B-B14F-4D97-AF65-F5344CB8AC3E}">
        <p14:creationId xmlns:p14="http://schemas.microsoft.com/office/powerpoint/2010/main" val="3865989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B0990B-CCC5-43B8-A4C1-C75F44477B5C}"/>
              </a:ext>
            </a:extLst>
          </p:cNvPr>
          <p:cNvSpPr>
            <a:spLocks noGrp="1"/>
          </p:cNvSpPr>
          <p:nvPr>
            <p:ph type="title"/>
          </p:nvPr>
        </p:nvSpPr>
        <p:spPr>
          <a:xfrm>
            <a:off x="609600" y="1056958"/>
            <a:ext cx="10972800" cy="1143000"/>
          </a:xfrm>
        </p:spPr>
        <p:txBody>
          <a:bodyPr/>
          <a:lstStyle/>
          <a:p>
            <a:r>
              <a:rPr lang="es-MX" sz="4400" dirty="0"/>
              <a:t>Migrar el Modelo a la base del Panel de Administración.</a:t>
            </a:r>
            <a:endParaRPr lang="es-US" dirty="0"/>
          </a:p>
        </p:txBody>
      </p:sp>
      <p:pic>
        <p:nvPicPr>
          <p:cNvPr id="5" name="Imagen 4">
            <a:extLst>
              <a:ext uri="{FF2B5EF4-FFF2-40B4-BE49-F238E27FC236}">
                <a16:creationId xmlns:a16="http://schemas.microsoft.com/office/drawing/2014/main" id="{D981AE34-FD70-B151-F5A4-8D03FD699FB2}"/>
              </a:ext>
            </a:extLst>
          </p:cNvPr>
          <p:cNvPicPr>
            <a:picLocks noChangeAspect="1"/>
          </p:cNvPicPr>
          <p:nvPr/>
        </p:nvPicPr>
        <p:blipFill>
          <a:blip r:embed="rId2"/>
          <a:stretch>
            <a:fillRect/>
          </a:stretch>
        </p:blipFill>
        <p:spPr>
          <a:xfrm>
            <a:off x="975360" y="2955809"/>
            <a:ext cx="10403840" cy="2561071"/>
          </a:xfrm>
          <a:prstGeom prst="rect">
            <a:avLst/>
          </a:prstGeom>
        </p:spPr>
      </p:pic>
      <p:sp>
        <p:nvSpPr>
          <p:cNvPr id="8" name="Marcador de número de diapositiva 7">
            <a:extLst>
              <a:ext uri="{FF2B5EF4-FFF2-40B4-BE49-F238E27FC236}">
                <a16:creationId xmlns:a16="http://schemas.microsoft.com/office/drawing/2014/main" id="{F876B241-41BB-801E-5BF2-40E358A28674}"/>
              </a:ext>
            </a:extLst>
          </p:cNvPr>
          <p:cNvSpPr>
            <a:spLocks noGrp="1"/>
          </p:cNvSpPr>
          <p:nvPr>
            <p:ph type="sldNum" sz="quarter" idx="12"/>
          </p:nvPr>
        </p:nvSpPr>
        <p:spPr>
          <a:xfrm>
            <a:off x="11582400" y="5801042"/>
            <a:ext cx="2844800" cy="365125"/>
          </a:xfrm>
        </p:spPr>
        <p:txBody>
          <a:bodyPr/>
          <a:lstStyle/>
          <a:p>
            <a:fld id="{50E69231-425B-499A-ABF6-D16B13EC8315}" type="slidenum">
              <a:rPr lang="es-US" smtClean="0"/>
              <a:t>25</a:t>
            </a:fld>
            <a:endParaRPr lang="es-US"/>
          </a:p>
        </p:txBody>
      </p:sp>
    </p:spTree>
    <p:extLst>
      <p:ext uri="{BB962C8B-B14F-4D97-AF65-F5344CB8AC3E}">
        <p14:creationId xmlns:p14="http://schemas.microsoft.com/office/powerpoint/2010/main" val="1205682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FCEC41-CB51-7B34-45E3-3C7B21033F4E}"/>
              </a:ext>
            </a:extLst>
          </p:cNvPr>
          <p:cNvSpPr>
            <a:spLocks noGrp="1"/>
          </p:cNvSpPr>
          <p:nvPr>
            <p:ph type="title"/>
          </p:nvPr>
        </p:nvSpPr>
        <p:spPr>
          <a:xfrm>
            <a:off x="609600" y="945198"/>
            <a:ext cx="10972800" cy="1143000"/>
          </a:xfrm>
        </p:spPr>
        <p:txBody>
          <a:bodyPr/>
          <a:lstStyle/>
          <a:p>
            <a:r>
              <a:rPr lang="es-MX" sz="4400" dirty="0"/>
              <a:t>Integrar el Modelo al Panel de Administración</a:t>
            </a:r>
            <a:endParaRPr lang="es-US" dirty="0"/>
          </a:p>
        </p:txBody>
      </p:sp>
      <p:pic>
        <p:nvPicPr>
          <p:cNvPr id="5" name="Imagen 4">
            <a:extLst>
              <a:ext uri="{FF2B5EF4-FFF2-40B4-BE49-F238E27FC236}">
                <a16:creationId xmlns:a16="http://schemas.microsoft.com/office/drawing/2014/main" id="{008ACB0A-FF3E-4A65-5B7B-284627BA925A}"/>
              </a:ext>
            </a:extLst>
          </p:cNvPr>
          <p:cNvPicPr>
            <a:picLocks noChangeAspect="1"/>
          </p:cNvPicPr>
          <p:nvPr/>
        </p:nvPicPr>
        <p:blipFill>
          <a:blip r:embed="rId2"/>
          <a:stretch>
            <a:fillRect/>
          </a:stretch>
        </p:blipFill>
        <p:spPr>
          <a:xfrm>
            <a:off x="231162" y="2422766"/>
            <a:ext cx="5426330" cy="3490036"/>
          </a:xfrm>
          <a:prstGeom prst="rect">
            <a:avLst/>
          </a:prstGeom>
        </p:spPr>
      </p:pic>
      <p:pic>
        <p:nvPicPr>
          <p:cNvPr id="7" name="Imagen 6">
            <a:extLst>
              <a:ext uri="{FF2B5EF4-FFF2-40B4-BE49-F238E27FC236}">
                <a16:creationId xmlns:a16="http://schemas.microsoft.com/office/drawing/2014/main" id="{24D7D129-7BED-0B24-7862-F900B6EAC420}"/>
              </a:ext>
            </a:extLst>
          </p:cNvPr>
          <p:cNvPicPr>
            <a:picLocks noChangeAspect="1"/>
          </p:cNvPicPr>
          <p:nvPr/>
        </p:nvPicPr>
        <p:blipFill>
          <a:blip r:embed="rId3"/>
          <a:stretch>
            <a:fillRect/>
          </a:stretch>
        </p:blipFill>
        <p:spPr>
          <a:xfrm>
            <a:off x="6096000" y="2235200"/>
            <a:ext cx="4704854" cy="3144248"/>
          </a:xfrm>
          <a:prstGeom prst="rect">
            <a:avLst/>
          </a:prstGeom>
        </p:spPr>
      </p:pic>
      <p:sp>
        <p:nvSpPr>
          <p:cNvPr id="8" name="Marcador de número de diapositiva 7">
            <a:extLst>
              <a:ext uri="{FF2B5EF4-FFF2-40B4-BE49-F238E27FC236}">
                <a16:creationId xmlns:a16="http://schemas.microsoft.com/office/drawing/2014/main" id="{3424E48F-F6B7-D54D-EA02-CC20110AD2E4}"/>
              </a:ext>
            </a:extLst>
          </p:cNvPr>
          <p:cNvSpPr>
            <a:spLocks noGrp="1"/>
          </p:cNvSpPr>
          <p:nvPr>
            <p:ph type="sldNum" sz="quarter" idx="12"/>
          </p:nvPr>
        </p:nvSpPr>
        <p:spPr>
          <a:xfrm>
            <a:off x="11582400" y="5828031"/>
            <a:ext cx="2844800" cy="365125"/>
          </a:xfrm>
        </p:spPr>
        <p:txBody>
          <a:bodyPr/>
          <a:lstStyle/>
          <a:p>
            <a:fld id="{50E69231-425B-499A-ABF6-D16B13EC8315}" type="slidenum">
              <a:rPr lang="es-US" smtClean="0"/>
              <a:t>26</a:t>
            </a:fld>
            <a:endParaRPr lang="es-US"/>
          </a:p>
        </p:txBody>
      </p:sp>
    </p:spTree>
    <p:extLst>
      <p:ext uri="{BB962C8B-B14F-4D97-AF65-F5344CB8AC3E}">
        <p14:creationId xmlns:p14="http://schemas.microsoft.com/office/powerpoint/2010/main" val="3276377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8EA73-E348-D58D-282E-61BDFC049A79}"/>
              </a:ext>
            </a:extLst>
          </p:cNvPr>
          <p:cNvSpPr>
            <a:spLocks noGrp="1"/>
          </p:cNvSpPr>
          <p:nvPr>
            <p:ph type="title"/>
          </p:nvPr>
        </p:nvSpPr>
        <p:spPr>
          <a:xfrm>
            <a:off x="609600" y="884238"/>
            <a:ext cx="10972800" cy="1143000"/>
          </a:xfrm>
        </p:spPr>
        <p:txBody>
          <a:bodyPr/>
          <a:lstStyle/>
          <a:p>
            <a:r>
              <a:rPr lang="es-MX" sz="4400" dirty="0"/>
              <a:t>Ingresar información al modelo por el Panel de Administración</a:t>
            </a:r>
            <a:endParaRPr lang="es-US" dirty="0"/>
          </a:p>
        </p:txBody>
      </p:sp>
      <p:pic>
        <p:nvPicPr>
          <p:cNvPr id="4" name="Imagen 3">
            <a:extLst>
              <a:ext uri="{FF2B5EF4-FFF2-40B4-BE49-F238E27FC236}">
                <a16:creationId xmlns:a16="http://schemas.microsoft.com/office/drawing/2014/main" id="{58C4EEE4-49E3-3970-A08B-30AC6015B928}"/>
              </a:ext>
            </a:extLst>
          </p:cNvPr>
          <p:cNvPicPr>
            <a:picLocks noChangeAspect="1"/>
          </p:cNvPicPr>
          <p:nvPr/>
        </p:nvPicPr>
        <p:blipFill>
          <a:blip r:embed="rId2"/>
          <a:stretch>
            <a:fillRect/>
          </a:stretch>
        </p:blipFill>
        <p:spPr>
          <a:xfrm>
            <a:off x="1879601" y="2427807"/>
            <a:ext cx="7701280" cy="3245331"/>
          </a:xfrm>
          <a:prstGeom prst="rect">
            <a:avLst/>
          </a:prstGeom>
        </p:spPr>
      </p:pic>
      <p:sp>
        <p:nvSpPr>
          <p:cNvPr id="5" name="Marcador de número de diapositiva 4">
            <a:extLst>
              <a:ext uri="{FF2B5EF4-FFF2-40B4-BE49-F238E27FC236}">
                <a16:creationId xmlns:a16="http://schemas.microsoft.com/office/drawing/2014/main" id="{EF4E8C89-38A4-E43C-EA4E-660CB6B4A3FC}"/>
              </a:ext>
            </a:extLst>
          </p:cNvPr>
          <p:cNvSpPr>
            <a:spLocks noGrp="1"/>
          </p:cNvSpPr>
          <p:nvPr>
            <p:ph type="sldNum" sz="quarter" idx="12"/>
          </p:nvPr>
        </p:nvSpPr>
        <p:spPr>
          <a:xfrm>
            <a:off x="11582400" y="5791199"/>
            <a:ext cx="2844800" cy="365125"/>
          </a:xfrm>
        </p:spPr>
        <p:txBody>
          <a:bodyPr/>
          <a:lstStyle/>
          <a:p>
            <a:fld id="{50E69231-425B-499A-ABF6-D16B13EC8315}" type="slidenum">
              <a:rPr lang="es-US" smtClean="0"/>
              <a:t>27</a:t>
            </a:fld>
            <a:endParaRPr lang="es-US"/>
          </a:p>
        </p:txBody>
      </p:sp>
    </p:spTree>
    <p:extLst>
      <p:ext uri="{BB962C8B-B14F-4D97-AF65-F5344CB8AC3E}">
        <p14:creationId xmlns:p14="http://schemas.microsoft.com/office/powerpoint/2010/main" val="329261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DC71AE-929D-E091-7738-FBEB0333AC55}"/>
              </a:ext>
            </a:extLst>
          </p:cNvPr>
          <p:cNvSpPr>
            <a:spLocks noGrp="1"/>
          </p:cNvSpPr>
          <p:nvPr>
            <p:ph type="title"/>
          </p:nvPr>
        </p:nvSpPr>
        <p:spPr>
          <a:xfrm>
            <a:off x="609600" y="813118"/>
            <a:ext cx="10972800" cy="1143000"/>
          </a:xfrm>
        </p:spPr>
        <p:txBody>
          <a:bodyPr/>
          <a:lstStyle/>
          <a:p>
            <a:r>
              <a:rPr lang="es-MX" sz="4400" dirty="0"/>
              <a:t>Realizar la consulta de todo lo ingresado en el modelo desde el </a:t>
            </a:r>
            <a:r>
              <a:rPr lang="es-MX" sz="4400" dirty="0" err="1"/>
              <a:t>views</a:t>
            </a:r>
            <a:endParaRPr lang="es-US" dirty="0"/>
          </a:p>
        </p:txBody>
      </p:sp>
      <p:pic>
        <p:nvPicPr>
          <p:cNvPr id="7" name="Imagen 6">
            <a:extLst>
              <a:ext uri="{FF2B5EF4-FFF2-40B4-BE49-F238E27FC236}">
                <a16:creationId xmlns:a16="http://schemas.microsoft.com/office/drawing/2014/main" id="{E57A2038-25AF-D95D-3580-EF537AAC7471}"/>
              </a:ext>
            </a:extLst>
          </p:cNvPr>
          <p:cNvPicPr>
            <a:picLocks noChangeAspect="1"/>
          </p:cNvPicPr>
          <p:nvPr/>
        </p:nvPicPr>
        <p:blipFill>
          <a:blip r:embed="rId2"/>
          <a:stretch>
            <a:fillRect/>
          </a:stretch>
        </p:blipFill>
        <p:spPr>
          <a:xfrm>
            <a:off x="951803" y="2230438"/>
            <a:ext cx="9983593" cy="3428682"/>
          </a:xfrm>
          <a:prstGeom prst="rect">
            <a:avLst/>
          </a:prstGeom>
        </p:spPr>
      </p:pic>
      <p:sp>
        <p:nvSpPr>
          <p:cNvPr id="8" name="Marcador de número de diapositiva 7">
            <a:extLst>
              <a:ext uri="{FF2B5EF4-FFF2-40B4-BE49-F238E27FC236}">
                <a16:creationId xmlns:a16="http://schemas.microsoft.com/office/drawing/2014/main" id="{9D213DF4-053D-DFBA-D0AB-C5C300616D91}"/>
              </a:ext>
            </a:extLst>
          </p:cNvPr>
          <p:cNvSpPr>
            <a:spLocks noGrp="1"/>
          </p:cNvSpPr>
          <p:nvPr>
            <p:ph type="sldNum" sz="quarter" idx="12"/>
          </p:nvPr>
        </p:nvSpPr>
        <p:spPr>
          <a:xfrm>
            <a:off x="11490960" y="5862319"/>
            <a:ext cx="2844800" cy="365125"/>
          </a:xfrm>
        </p:spPr>
        <p:txBody>
          <a:bodyPr/>
          <a:lstStyle/>
          <a:p>
            <a:fld id="{50E69231-425B-499A-ABF6-D16B13EC8315}" type="slidenum">
              <a:rPr lang="es-US" smtClean="0"/>
              <a:t>28</a:t>
            </a:fld>
            <a:endParaRPr lang="es-US"/>
          </a:p>
        </p:txBody>
      </p:sp>
    </p:spTree>
    <p:extLst>
      <p:ext uri="{BB962C8B-B14F-4D97-AF65-F5344CB8AC3E}">
        <p14:creationId xmlns:p14="http://schemas.microsoft.com/office/powerpoint/2010/main" val="695354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A21290-A93F-567C-40F9-B93ADD4C9A4B}"/>
              </a:ext>
            </a:extLst>
          </p:cNvPr>
          <p:cNvSpPr>
            <a:spLocks noGrp="1"/>
          </p:cNvSpPr>
          <p:nvPr>
            <p:ph type="title"/>
          </p:nvPr>
        </p:nvSpPr>
        <p:spPr>
          <a:xfrm>
            <a:off x="609600" y="1006158"/>
            <a:ext cx="10972800" cy="1143000"/>
          </a:xfrm>
        </p:spPr>
        <p:txBody>
          <a:bodyPr/>
          <a:lstStyle/>
          <a:p>
            <a:r>
              <a:rPr lang="es-MX" sz="4400" dirty="0"/>
              <a:t>Mostrar los datos guardados en el modelo al </a:t>
            </a:r>
            <a:r>
              <a:rPr lang="es-MX" sz="4400" dirty="0" err="1"/>
              <a:t>html</a:t>
            </a:r>
            <a:r>
              <a:rPr lang="es-MX" sz="4400" dirty="0"/>
              <a:t> hijo.</a:t>
            </a:r>
            <a:endParaRPr lang="es-US" dirty="0"/>
          </a:p>
        </p:txBody>
      </p:sp>
      <p:pic>
        <p:nvPicPr>
          <p:cNvPr id="4" name="Imagen 3">
            <a:extLst>
              <a:ext uri="{FF2B5EF4-FFF2-40B4-BE49-F238E27FC236}">
                <a16:creationId xmlns:a16="http://schemas.microsoft.com/office/drawing/2014/main" id="{BAF7D33F-C0B2-2D87-B3F7-D58BFC08CD05}"/>
              </a:ext>
            </a:extLst>
          </p:cNvPr>
          <p:cNvPicPr>
            <a:picLocks noChangeAspect="1"/>
          </p:cNvPicPr>
          <p:nvPr/>
        </p:nvPicPr>
        <p:blipFill>
          <a:blip r:embed="rId2"/>
          <a:stretch>
            <a:fillRect/>
          </a:stretch>
        </p:blipFill>
        <p:spPr>
          <a:xfrm>
            <a:off x="1361440" y="2739605"/>
            <a:ext cx="9530080" cy="2574075"/>
          </a:xfrm>
          <a:prstGeom prst="rect">
            <a:avLst/>
          </a:prstGeom>
        </p:spPr>
      </p:pic>
      <p:sp>
        <p:nvSpPr>
          <p:cNvPr id="5" name="Marcador de número de diapositiva 4">
            <a:extLst>
              <a:ext uri="{FF2B5EF4-FFF2-40B4-BE49-F238E27FC236}">
                <a16:creationId xmlns:a16="http://schemas.microsoft.com/office/drawing/2014/main" id="{7CB4D214-0683-9AE0-1D6F-DF4FE2EC2878}"/>
              </a:ext>
            </a:extLst>
          </p:cNvPr>
          <p:cNvSpPr>
            <a:spLocks noGrp="1"/>
          </p:cNvSpPr>
          <p:nvPr>
            <p:ph type="sldNum" sz="quarter" idx="12"/>
          </p:nvPr>
        </p:nvSpPr>
        <p:spPr>
          <a:xfrm>
            <a:off x="11582400" y="5851842"/>
            <a:ext cx="2844800" cy="365125"/>
          </a:xfrm>
        </p:spPr>
        <p:txBody>
          <a:bodyPr/>
          <a:lstStyle/>
          <a:p>
            <a:fld id="{50E69231-425B-499A-ABF6-D16B13EC8315}" type="slidenum">
              <a:rPr lang="es-US" smtClean="0"/>
              <a:t>29</a:t>
            </a:fld>
            <a:endParaRPr lang="es-US"/>
          </a:p>
        </p:txBody>
      </p:sp>
    </p:spTree>
    <p:extLst>
      <p:ext uri="{BB962C8B-B14F-4D97-AF65-F5344CB8AC3E}">
        <p14:creationId xmlns:p14="http://schemas.microsoft.com/office/powerpoint/2010/main" val="264983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D9E071-68BF-9C04-E97E-A7D27F450750}"/>
              </a:ext>
            </a:extLst>
          </p:cNvPr>
          <p:cNvSpPr>
            <a:spLocks noGrp="1"/>
          </p:cNvSpPr>
          <p:nvPr>
            <p:ph type="title"/>
          </p:nvPr>
        </p:nvSpPr>
        <p:spPr>
          <a:xfrm>
            <a:off x="609600" y="644209"/>
            <a:ext cx="10972800" cy="1143000"/>
          </a:xfrm>
        </p:spPr>
        <p:txBody>
          <a:bodyPr/>
          <a:lstStyle/>
          <a:p>
            <a:r>
              <a:rPr lang="es-MX" dirty="0"/>
              <a:t>Índice</a:t>
            </a:r>
            <a:endParaRPr lang="es-US" dirty="0"/>
          </a:p>
        </p:txBody>
      </p:sp>
      <p:sp>
        <p:nvSpPr>
          <p:cNvPr id="3" name="Marcador de contenido 2">
            <a:extLst>
              <a:ext uri="{FF2B5EF4-FFF2-40B4-BE49-F238E27FC236}">
                <a16:creationId xmlns:a16="http://schemas.microsoft.com/office/drawing/2014/main" id="{30DE43AB-AE92-0253-9B1C-065C8A5E46A2}"/>
              </a:ext>
            </a:extLst>
          </p:cNvPr>
          <p:cNvSpPr>
            <a:spLocks noGrp="1"/>
          </p:cNvSpPr>
          <p:nvPr>
            <p:ph idx="1"/>
          </p:nvPr>
        </p:nvSpPr>
        <p:spPr>
          <a:xfrm>
            <a:off x="609600" y="1935481"/>
            <a:ext cx="10972800" cy="4525963"/>
          </a:xfrm>
        </p:spPr>
        <p:txBody>
          <a:bodyPr/>
          <a:lstStyle/>
          <a:p>
            <a:pPr algn="just"/>
            <a:r>
              <a:rPr lang="es-MX" sz="2000" dirty="0">
                <a:hlinkClick r:id="rId2" action="ppaction://hlinksldjump"/>
              </a:rPr>
              <a:t>11)Crear un archivo base </a:t>
            </a:r>
            <a:r>
              <a:rPr lang="es-MX" sz="2000" dirty="0" err="1">
                <a:hlinkClick r:id="rId2" action="ppaction://hlinksldjump"/>
              </a:rPr>
              <a:t>html</a:t>
            </a:r>
            <a:r>
              <a:rPr lang="es-MX" sz="2000" dirty="0">
                <a:hlinkClick r:id="rId2" action="ppaction://hlinksldjump"/>
              </a:rPr>
              <a:t> en la APPS </a:t>
            </a:r>
            <a:r>
              <a:rPr lang="es-MX" sz="2000" dirty="0" err="1">
                <a:hlinkClick r:id="rId2" action="ppaction://hlinksldjump"/>
              </a:rPr>
              <a:t>core</a:t>
            </a:r>
            <a:r>
              <a:rPr lang="es-MX" sz="2000" u="dottedHeavy" dirty="0"/>
              <a:t>						15</a:t>
            </a:r>
            <a:endParaRPr lang="es-MX" sz="2000" dirty="0"/>
          </a:p>
          <a:p>
            <a:pPr algn="just"/>
            <a:r>
              <a:rPr lang="es-MX" sz="2000" dirty="0">
                <a:hlinkClick r:id="rId3" action="ppaction://hlinksldjump"/>
              </a:rPr>
              <a:t>12)Como se llaman a los CSS desde el archivo base </a:t>
            </a:r>
            <a:r>
              <a:rPr lang="es-MX" sz="2000" dirty="0" err="1">
                <a:hlinkClick r:id="rId3" action="ppaction://hlinksldjump"/>
              </a:rPr>
              <a:t>html</a:t>
            </a:r>
            <a:r>
              <a:rPr lang="es-MX" sz="2000" dirty="0"/>
              <a:t>.</a:t>
            </a:r>
            <a:r>
              <a:rPr lang="es-MX" sz="2000" u="dottedHeavy" dirty="0"/>
              <a:t> 					16</a:t>
            </a:r>
            <a:endParaRPr lang="es-MX" sz="2000" dirty="0"/>
          </a:p>
          <a:p>
            <a:pPr algn="just"/>
            <a:r>
              <a:rPr lang="es-MX" sz="2000" dirty="0">
                <a:hlinkClick r:id="rId4" action="ppaction://hlinksldjump"/>
              </a:rPr>
              <a:t>13)Como consume un archivo hijo </a:t>
            </a:r>
            <a:r>
              <a:rPr lang="es-MX" sz="2000" dirty="0" err="1">
                <a:hlinkClick r:id="rId4" action="ppaction://hlinksldjump"/>
              </a:rPr>
              <a:t>html</a:t>
            </a:r>
            <a:r>
              <a:rPr lang="es-MX" sz="2000" dirty="0">
                <a:hlinkClick r:id="rId4" action="ppaction://hlinksldjump"/>
              </a:rPr>
              <a:t> al utilizar la herencia del archivo base </a:t>
            </a:r>
            <a:r>
              <a:rPr lang="es-MX" sz="2000" dirty="0" err="1">
                <a:hlinkClick r:id="rId4" action="ppaction://hlinksldjump"/>
              </a:rPr>
              <a:t>html</a:t>
            </a:r>
            <a:r>
              <a:rPr lang="es-MX" sz="2000" dirty="0">
                <a:hlinkClick r:id="rId4" action="ppaction://hlinksldjump"/>
              </a:rPr>
              <a:t>.</a:t>
            </a:r>
            <a:r>
              <a:rPr lang="es-MX" sz="2000" u="dottedHeavy" dirty="0">
                <a:hlinkClick r:id="rId4" action="ppaction://hlinksldjump"/>
              </a:rPr>
              <a:t> </a:t>
            </a:r>
            <a:r>
              <a:rPr lang="es-MX" sz="2000" u="dottedHeavy" dirty="0"/>
              <a:t>		17</a:t>
            </a:r>
          </a:p>
          <a:p>
            <a:pPr algn="just"/>
            <a:r>
              <a:rPr lang="es-MX" sz="2000" dirty="0">
                <a:hlinkClick r:id="rId5" action="ppaction://hlinksldjump"/>
              </a:rPr>
              <a:t>14)Crear un </a:t>
            </a:r>
            <a:r>
              <a:rPr lang="es-MX" sz="2000" dirty="0" err="1">
                <a:hlinkClick r:id="rId5" action="ppaction://hlinksldjump"/>
              </a:rPr>
              <a:t>view</a:t>
            </a:r>
            <a:r>
              <a:rPr lang="es-MX" sz="2000" dirty="0">
                <a:hlinkClick r:id="rId5" action="ppaction://hlinksldjump"/>
              </a:rPr>
              <a:t> que llame al </a:t>
            </a:r>
            <a:r>
              <a:rPr lang="es-MX" sz="2000" dirty="0" err="1">
                <a:hlinkClick r:id="rId5" action="ppaction://hlinksldjump"/>
              </a:rPr>
              <a:t>html</a:t>
            </a:r>
            <a:r>
              <a:rPr lang="es-MX" sz="2000" dirty="0">
                <a:hlinkClick r:id="rId5" action="ppaction://hlinksldjump"/>
              </a:rPr>
              <a:t> hijo</a:t>
            </a:r>
            <a:r>
              <a:rPr lang="es-MX" sz="2000" u="dottedHeavy" dirty="0"/>
              <a:t>							18</a:t>
            </a:r>
            <a:endParaRPr lang="es-MX" sz="2000" dirty="0"/>
          </a:p>
          <a:p>
            <a:pPr algn="just"/>
            <a:r>
              <a:rPr lang="es-MX" sz="2000" dirty="0">
                <a:hlinkClick r:id="rId6" action="ppaction://hlinksldjump"/>
              </a:rPr>
              <a:t>15)Crear la </a:t>
            </a:r>
            <a:r>
              <a:rPr lang="es-MX" sz="2000" dirty="0" err="1">
                <a:hlinkClick r:id="rId6" action="ppaction://hlinksldjump"/>
              </a:rPr>
              <a:t>urls</a:t>
            </a:r>
            <a:r>
              <a:rPr lang="es-MX" sz="2000" dirty="0">
                <a:hlinkClick r:id="rId6" action="ppaction://hlinksldjump"/>
              </a:rPr>
              <a:t> que llame al </a:t>
            </a:r>
            <a:r>
              <a:rPr lang="es-MX" sz="2000" dirty="0" err="1">
                <a:hlinkClick r:id="rId6" action="ppaction://hlinksldjump"/>
              </a:rPr>
              <a:t>views</a:t>
            </a:r>
            <a:r>
              <a:rPr lang="es-MX" sz="2000" dirty="0"/>
              <a:t>.</a:t>
            </a:r>
            <a:r>
              <a:rPr lang="es-MX" sz="2000" u="dottedHeavy" dirty="0"/>
              <a:t> 							19</a:t>
            </a:r>
            <a:endParaRPr lang="es-MX" sz="2000" dirty="0"/>
          </a:p>
          <a:p>
            <a:pPr algn="just"/>
            <a:r>
              <a:rPr lang="es-MX" sz="2000" dirty="0">
                <a:hlinkClick r:id="rId7" action="ppaction://hlinksldjump"/>
              </a:rPr>
              <a:t>16)Integrar la aplicación APPS </a:t>
            </a:r>
            <a:r>
              <a:rPr lang="es-MX" sz="2000" dirty="0" err="1">
                <a:hlinkClick r:id="rId7" action="ppaction://hlinksldjump"/>
              </a:rPr>
              <a:t>core</a:t>
            </a:r>
            <a:r>
              <a:rPr lang="es-MX" sz="2000" dirty="0">
                <a:hlinkClick r:id="rId7" action="ppaction://hlinksldjump"/>
              </a:rPr>
              <a:t> al proyecto principal</a:t>
            </a:r>
            <a:r>
              <a:rPr lang="es-MX" sz="2000" u="dottedHeavy" dirty="0"/>
              <a:t>					20</a:t>
            </a:r>
            <a:endParaRPr lang="es-MX" sz="2000" dirty="0"/>
          </a:p>
          <a:p>
            <a:pPr algn="just"/>
            <a:r>
              <a:rPr lang="es-MX" sz="2000" dirty="0">
                <a:hlinkClick r:id="rId8" action="ppaction://hlinksldjump"/>
              </a:rPr>
              <a:t>17)Crear las tablas del sistema de usuarios para utilizar el panel de administración</a:t>
            </a:r>
            <a:r>
              <a:rPr lang="es-MX" sz="2000" u="dottedHeavy" dirty="0"/>
              <a:t>		21</a:t>
            </a:r>
            <a:endParaRPr lang="es-MX" sz="2000" dirty="0"/>
          </a:p>
          <a:p>
            <a:pPr algn="just"/>
            <a:r>
              <a:rPr lang="es-MX" sz="2000" dirty="0">
                <a:hlinkClick r:id="rId9" action="ppaction://hlinksldjump"/>
              </a:rPr>
              <a:t>18)Crear un usuario para poder ingresar al Panel de Administración</a:t>
            </a:r>
            <a:r>
              <a:rPr lang="es-MX" sz="2000" u="dottedHeavy" dirty="0"/>
              <a:t>				22</a:t>
            </a:r>
            <a:endParaRPr lang="es-MX" sz="2000" dirty="0"/>
          </a:p>
          <a:p>
            <a:pPr algn="just"/>
            <a:endParaRPr lang="es-MX" sz="2000" dirty="0"/>
          </a:p>
          <a:p>
            <a:pPr algn="just"/>
            <a:endParaRPr lang="es-MX" sz="2000" dirty="0"/>
          </a:p>
          <a:p>
            <a:endParaRPr lang="es-US" sz="2000" dirty="0"/>
          </a:p>
        </p:txBody>
      </p:sp>
      <p:sp>
        <p:nvSpPr>
          <p:cNvPr id="4" name="Marcador de número de diapositiva 3">
            <a:extLst>
              <a:ext uri="{FF2B5EF4-FFF2-40B4-BE49-F238E27FC236}">
                <a16:creationId xmlns:a16="http://schemas.microsoft.com/office/drawing/2014/main" id="{1A098052-03F8-A5AE-2AC3-358CDA0CF179}"/>
              </a:ext>
            </a:extLst>
          </p:cNvPr>
          <p:cNvSpPr>
            <a:spLocks noGrp="1"/>
          </p:cNvSpPr>
          <p:nvPr>
            <p:ph type="sldNum" sz="quarter" idx="12"/>
          </p:nvPr>
        </p:nvSpPr>
        <p:spPr/>
        <p:txBody>
          <a:bodyPr/>
          <a:lstStyle/>
          <a:p>
            <a:fld id="{50E69231-425B-499A-ABF6-D16B13EC8315}" type="slidenum">
              <a:rPr lang="es-US" smtClean="0"/>
              <a:t>3</a:t>
            </a:fld>
            <a:endParaRPr lang="es-US"/>
          </a:p>
        </p:txBody>
      </p:sp>
    </p:spTree>
    <p:extLst>
      <p:ext uri="{BB962C8B-B14F-4D97-AF65-F5344CB8AC3E}">
        <p14:creationId xmlns:p14="http://schemas.microsoft.com/office/powerpoint/2010/main" val="3446403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07A0B7F-FB58-1E2B-9E4E-A9989D162397}"/>
              </a:ext>
            </a:extLst>
          </p:cNvPr>
          <p:cNvSpPr>
            <a:spLocks noGrp="1"/>
          </p:cNvSpPr>
          <p:nvPr>
            <p:ph idx="1"/>
          </p:nvPr>
        </p:nvSpPr>
        <p:spPr>
          <a:xfrm>
            <a:off x="447040" y="2378076"/>
            <a:ext cx="10972800" cy="2579370"/>
          </a:xfrm>
        </p:spPr>
        <p:txBody>
          <a:bodyPr numCol="1"/>
          <a:lstStyle/>
          <a:p>
            <a:pPr algn="just"/>
            <a:r>
              <a:rPr lang="es-MX" sz="1800" dirty="0">
                <a:hlinkClick r:id="rId2" action="ppaction://hlinksldjump"/>
              </a:rPr>
              <a:t>19)Que es un modelo en Django</a:t>
            </a:r>
            <a:r>
              <a:rPr lang="es-MX" sz="1800" u="dottedHeavy" dirty="0"/>
              <a:t>								23</a:t>
            </a:r>
            <a:endParaRPr lang="es-MX" sz="1800" dirty="0"/>
          </a:p>
          <a:p>
            <a:pPr algn="just"/>
            <a:r>
              <a:rPr lang="es-MX" sz="1800" dirty="0">
                <a:hlinkClick r:id="rId3" action="ppaction://hlinksldjump"/>
              </a:rPr>
              <a:t>20)Crear un modelo en Django</a:t>
            </a:r>
            <a:r>
              <a:rPr lang="es-MX" sz="1800" u="dottedHeavy" dirty="0"/>
              <a:t>								24</a:t>
            </a:r>
            <a:endParaRPr lang="es-MX" sz="1800" dirty="0"/>
          </a:p>
          <a:p>
            <a:pPr algn="just"/>
            <a:r>
              <a:rPr lang="es-MX" sz="1800" dirty="0">
                <a:hlinkClick r:id="rId4" action="ppaction://hlinksldjump"/>
              </a:rPr>
              <a:t>21)Migrar el Modelo a la base del Panel de Administración.</a:t>
            </a:r>
            <a:r>
              <a:rPr lang="es-MX" sz="1800" u="dottedHeavy" dirty="0">
                <a:hlinkClick r:id="rId4" action="ppaction://hlinksldjump"/>
              </a:rPr>
              <a:t> </a:t>
            </a:r>
            <a:r>
              <a:rPr lang="es-MX" sz="1800" u="dottedHeavy" dirty="0"/>
              <a:t>					25</a:t>
            </a:r>
            <a:endParaRPr lang="es-MX" sz="1800" dirty="0"/>
          </a:p>
          <a:p>
            <a:pPr algn="just"/>
            <a:r>
              <a:rPr lang="es-MX" sz="1800" dirty="0">
                <a:hlinkClick r:id="rId5" action="ppaction://hlinksldjump"/>
              </a:rPr>
              <a:t>22)Integrar el Modelo al Panel de Administración</a:t>
            </a:r>
            <a:r>
              <a:rPr lang="es-MX" sz="1800" u="dottedHeavy" dirty="0"/>
              <a:t>						26</a:t>
            </a:r>
            <a:endParaRPr lang="es-MX" sz="1800" dirty="0"/>
          </a:p>
          <a:p>
            <a:pPr algn="just"/>
            <a:r>
              <a:rPr lang="es-MX" sz="1800" dirty="0">
                <a:hlinkClick r:id="rId6" action="ppaction://hlinksldjump"/>
              </a:rPr>
              <a:t>23)Ingresar información al modelo por el Panel de Administración</a:t>
            </a:r>
            <a:r>
              <a:rPr lang="es-MX" sz="1800" u="dottedHeavy" dirty="0"/>
              <a:t>				27</a:t>
            </a:r>
            <a:endParaRPr lang="es-MX" sz="1800" dirty="0"/>
          </a:p>
          <a:p>
            <a:pPr algn="just"/>
            <a:r>
              <a:rPr lang="es-MX" sz="1800" dirty="0">
                <a:hlinkClick r:id="rId7" action="ppaction://hlinksldjump"/>
              </a:rPr>
              <a:t>24)Realizar la consulta de todo lo ingresado en el modelo desde el </a:t>
            </a:r>
            <a:r>
              <a:rPr lang="es-MX" sz="1800" dirty="0" err="1">
                <a:hlinkClick r:id="rId7" action="ppaction://hlinksldjump"/>
              </a:rPr>
              <a:t>views</a:t>
            </a:r>
            <a:r>
              <a:rPr lang="es-MX" sz="1800" u="dottedHeavy" dirty="0"/>
              <a:t>				28</a:t>
            </a:r>
            <a:endParaRPr lang="es-MX" sz="1800" dirty="0"/>
          </a:p>
          <a:p>
            <a:pPr algn="just"/>
            <a:r>
              <a:rPr lang="es-MX" sz="1800" dirty="0">
                <a:hlinkClick r:id="rId8" action="ppaction://hlinksldjump"/>
              </a:rPr>
              <a:t>25)Mostrar los datos guardados en el modelo al </a:t>
            </a:r>
            <a:r>
              <a:rPr lang="es-MX" sz="1800" dirty="0" err="1">
                <a:hlinkClick r:id="rId8" action="ppaction://hlinksldjump"/>
              </a:rPr>
              <a:t>html</a:t>
            </a:r>
            <a:r>
              <a:rPr lang="es-MX" sz="1800" dirty="0">
                <a:hlinkClick r:id="rId8" action="ppaction://hlinksldjump"/>
              </a:rPr>
              <a:t> hijo</a:t>
            </a:r>
            <a:r>
              <a:rPr lang="es-MX" sz="1800" u="dottedHeavy" dirty="0"/>
              <a:t>					29</a:t>
            </a:r>
            <a:endParaRPr lang="es-US" sz="1800" dirty="0"/>
          </a:p>
        </p:txBody>
      </p:sp>
      <p:sp>
        <p:nvSpPr>
          <p:cNvPr id="4" name="Marcador de número de diapositiva 3">
            <a:extLst>
              <a:ext uri="{FF2B5EF4-FFF2-40B4-BE49-F238E27FC236}">
                <a16:creationId xmlns:a16="http://schemas.microsoft.com/office/drawing/2014/main" id="{1E41785B-4204-011D-BC9D-F512EE1EF793}"/>
              </a:ext>
            </a:extLst>
          </p:cNvPr>
          <p:cNvSpPr>
            <a:spLocks noGrp="1"/>
          </p:cNvSpPr>
          <p:nvPr>
            <p:ph type="sldNum" sz="quarter" idx="12"/>
          </p:nvPr>
        </p:nvSpPr>
        <p:spPr>
          <a:xfrm>
            <a:off x="9428480" y="5848351"/>
            <a:ext cx="2844800" cy="365125"/>
          </a:xfrm>
        </p:spPr>
        <p:txBody>
          <a:bodyPr/>
          <a:lstStyle/>
          <a:p>
            <a:fld id="{50E69231-425B-499A-ABF6-D16B13EC8315}" type="slidenum">
              <a:rPr lang="es-US" smtClean="0"/>
              <a:t>4</a:t>
            </a:fld>
            <a:endParaRPr lang="es-US"/>
          </a:p>
        </p:txBody>
      </p:sp>
      <p:sp>
        <p:nvSpPr>
          <p:cNvPr id="5" name="Título 1">
            <a:extLst>
              <a:ext uri="{FF2B5EF4-FFF2-40B4-BE49-F238E27FC236}">
                <a16:creationId xmlns:a16="http://schemas.microsoft.com/office/drawing/2014/main" id="{992D8AB8-C33D-91B7-C211-72E7CD36992D}"/>
              </a:ext>
            </a:extLst>
          </p:cNvPr>
          <p:cNvSpPr>
            <a:spLocks noGrp="1"/>
          </p:cNvSpPr>
          <p:nvPr>
            <p:ph type="title"/>
          </p:nvPr>
        </p:nvSpPr>
        <p:spPr>
          <a:xfrm>
            <a:off x="518160" y="1060769"/>
            <a:ext cx="10972800" cy="1143000"/>
          </a:xfrm>
        </p:spPr>
        <p:txBody>
          <a:bodyPr/>
          <a:lstStyle/>
          <a:p>
            <a:r>
              <a:rPr lang="es-MX" dirty="0"/>
              <a:t>Índice</a:t>
            </a:r>
            <a:endParaRPr lang="es-US" dirty="0"/>
          </a:p>
        </p:txBody>
      </p:sp>
    </p:spTree>
    <p:extLst>
      <p:ext uri="{BB962C8B-B14F-4D97-AF65-F5344CB8AC3E}">
        <p14:creationId xmlns:p14="http://schemas.microsoft.com/office/powerpoint/2010/main" val="3024087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F95E7C-CB72-4CE7-D7FE-5A8179FB0580}"/>
              </a:ext>
            </a:extLst>
          </p:cNvPr>
          <p:cNvSpPr>
            <a:spLocks noGrp="1"/>
          </p:cNvSpPr>
          <p:nvPr>
            <p:ph type="title"/>
          </p:nvPr>
        </p:nvSpPr>
        <p:spPr>
          <a:xfrm>
            <a:off x="518160" y="853440"/>
            <a:ext cx="10972800" cy="965200"/>
          </a:xfrm>
        </p:spPr>
        <p:txBody>
          <a:bodyPr/>
          <a:lstStyle/>
          <a:p>
            <a:r>
              <a:rPr lang="es-US" sz="4800" dirty="0"/>
              <a:t>¿Qué es Django?</a:t>
            </a:r>
          </a:p>
        </p:txBody>
      </p:sp>
      <p:sp>
        <p:nvSpPr>
          <p:cNvPr id="3" name="Marcador de contenido 2">
            <a:extLst>
              <a:ext uri="{FF2B5EF4-FFF2-40B4-BE49-F238E27FC236}">
                <a16:creationId xmlns:a16="http://schemas.microsoft.com/office/drawing/2014/main" id="{D3C117F0-B3EE-C26B-680A-FE6DF53EE5B3}"/>
              </a:ext>
            </a:extLst>
          </p:cNvPr>
          <p:cNvSpPr>
            <a:spLocks noGrp="1"/>
          </p:cNvSpPr>
          <p:nvPr>
            <p:ph idx="1"/>
          </p:nvPr>
        </p:nvSpPr>
        <p:spPr>
          <a:xfrm>
            <a:off x="1198880" y="2265680"/>
            <a:ext cx="6045199" cy="2966719"/>
          </a:xfrm>
        </p:spPr>
        <p:txBody>
          <a:bodyPr/>
          <a:lstStyle/>
          <a:p>
            <a:pPr marL="0" indent="0" algn="just">
              <a:buNone/>
            </a:pPr>
            <a:r>
              <a:rPr lang="es-MX" sz="2400" dirty="0"/>
              <a:t>Es un </a:t>
            </a:r>
            <a:r>
              <a:rPr lang="es-MX" sz="2400" dirty="0" err="1"/>
              <a:t>framework</a:t>
            </a:r>
            <a:r>
              <a:rPr lang="es-MX" sz="2400" dirty="0"/>
              <a:t> de aplicaciones web gratuito y de código abierto (open </a:t>
            </a:r>
            <a:r>
              <a:rPr lang="es-MX" sz="2400" dirty="0" err="1"/>
              <a:t>source</a:t>
            </a:r>
            <a:r>
              <a:rPr lang="es-MX" sz="2400" dirty="0"/>
              <a:t>) escrito en Python. </a:t>
            </a:r>
          </a:p>
          <a:p>
            <a:pPr marL="0" indent="0" algn="just">
              <a:buNone/>
            </a:pPr>
            <a:r>
              <a:rPr lang="es-MX" sz="2400" dirty="0"/>
              <a:t>Django es un </a:t>
            </a:r>
            <a:r>
              <a:rPr lang="es-MX" sz="2400" dirty="0" err="1"/>
              <a:t>flamework</a:t>
            </a:r>
            <a:r>
              <a:rPr lang="es-MX" sz="2400" dirty="0"/>
              <a:t> web diseñado para realizar aplicaciones de cualquier complejidad en unos tiempos muy razonables.</a:t>
            </a:r>
            <a:endParaRPr lang="es-US" sz="2400" dirty="0"/>
          </a:p>
        </p:txBody>
      </p:sp>
      <p:pic>
        <p:nvPicPr>
          <p:cNvPr id="4" name="Imagen 3">
            <a:extLst>
              <a:ext uri="{FF2B5EF4-FFF2-40B4-BE49-F238E27FC236}">
                <a16:creationId xmlns:a16="http://schemas.microsoft.com/office/drawing/2014/main" id="{2A632D38-136C-98C3-36A4-41D4EC0996F2}"/>
              </a:ext>
            </a:extLst>
          </p:cNvPr>
          <p:cNvPicPr>
            <a:picLocks noChangeAspect="1"/>
          </p:cNvPicPr>
          <p:nvPr/>
        </p:nvPicPr>
        <p:blipFill>
          <a:blip r:embed="rId2"/>
          <a:stretch>
            <a:fillRect/>
          </a:stretch>
        </p:blipFill>
        <p:spPr>
          <a:xfrm>
            <a:off x="8040370" y="2212340"/>
            <a:ext cx="3450590" cy="2440940"/>
          </a:xfrm>
          <a:prstGeom prst="rect">
            <a:avLst/>
          </a:prstGeom>
        </p:spPr>
      </p:pic>
      <p:sp>
        <p:nvSpPr>
          <p:cNvPr id="5" name="Marcador de número de diapositiva 4">
            <a:extLst>
              <a:ext uri="{FF2B5EF4-FFF2-40B4-BE49-F238E27FC236}">
                <a16:creationId xmlns:a16="http://schemas.microsoft.com/office/drawing/2014/main" id="{B07E9F5E-8AD1-9675-0DCC-8ACCA054ABB2}"/>
              </a:ext>
            </a:extLst>
          </p:cNvPr>
          <p:cNvSpPr>
            <a:spLocks noGrp="1"/>
          </p:cNvSpPr>
          <p:nvPr>
            <p:ph type="sldNum" sz="quarter" idx="12"/>
          </p:nvPr>
        </p:nvSpPr>
        <p:spPr>
          <a:xfrm>
            <a:off x="11490960" y="5821997"/>
            <a:ext cx="2844800" cy="365125"/>
          </a:xfrm>
        </p:spPr>
        <p:txBody>
          <a:bodyPr/>
          <a:lstStyle/>
          <a:p>
            <a:fld id="{50E69231-425B-499A-ABF6-D16B13EC8315}" type="slidenum">
              <a:rPr lang="es-US" smtClean="0"/>
              <a:t>5</a:t>
            </a:fld>
            <a:endParaRPr lang="es-US" dirty="0"/>
          </a:p>
        </p:txBody>
      </p:sp>
    </p:spTree>
    <p:extLst>
      <p:ext uri="{BB962C8B-B14F-4D97-AF65-F5344CB8AC3E}">
        <p14:creationId xmlns:p14="http://schemas.microsoft.com/office/powerpoint/2010/main" val="1768929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507A8-9100-A30C-FFB3-6BEF0021857E}"/>
              </a:ext>
            </a:extLst>
          </p:cNvPr>
          <p:cNvSpPr>
            <a:spLocks noGrp="1"/>
          </p:cNvSpPr>
          <p:nvPr>
            <p:ph type="title"/>
          </p:nvPr>
        </p:nvSpPr>
        <p:spPr>
          <a:xfrm>
            <a:off x="609600" y="823278"/>
            <a:ext cx="10972800" cy="1143000"/>
          </a:xfrm>
        </p:spPr>
        <p:txBody>
          <a:bodyPr/>
          <a:lstStyle/>
          <a:p>
            <a:r>
              <a:rPr lang="es-MX" sz="4400" dirty="0"/>
              <a:t>¿Qué es la máquina virtual en Django?</a:t>
            </a:r>
            <a:endParaRPr lang="es-US" dirty="0"/>
          </a:p>
        </p:txBody>
      </p:sp>
      <p:sp>
        <p:nvSpPr>
          <p:cNvPr id="3" name="Marcador de contenido 2">
            <a:extLst>
              <a:ext uri="{FF2B5EF4-FFF2-40B4-BE49-F238E27FC236}">
                <a16:creationId xmlns:a16="http://schemas.microsoft.com/office/drawing/2014/main" id="{1A1D83CA-29C1-866F-0A22-784BF8A25582}"/>
              </a:ext>
            </a:extLst>
          </p:cNvPr>
          <p:cNvSpPr>
            <a:spLocks noGrp="1"/>
          </p:cNvSpPr>
          <p:nvPr>
            <p:ph idx="1"/>
          </p:nvPr>
        </p:nvSpPr>
        <p:spPr>
          <a:xfrm>
            <a:off x="6258560" y="2265680"/>
            <a:ext cx="5415280" cy="2753360"/>
          </a:xfrm>
        </p:spPr>
        <p:txBody>
          <a:bodyPr/>
          <a:lstStyle/>
          <a:p>
            <a:pPr marL="0" indent="0">
              <a:buNone/>
            </a:pPr>
            <a:r>
              <a:rPr lang="es-MX" dirty="0"/>
              <a:t>Con este podemos administrar la configuración y las dependencias del proyecto, independientemente de otro proyecto.</a:t>
            </a:r>
            <a:endParaRPr lang="es-US" dirty="0"/>
          </a:p>
        </p:txBody>
      </p:sp>
      <p:pic>
        <p:nvPicPr>
          <p:cNvPr id="4" name="Imagen 3">
            <a:extLst>
              <a:ext uri="{FF2B5EF4-FFF2-40B4-BE49-F238E27FC236}">
                <a16:creationId xmlns:a16="http://schemas.microsoft.com/office/drawing/2014/main" id="{DFAC57DC-517E-9A4F-A4E8-30BC422F0D88}"/>
              </a:ext>
            </a:extLst>
          </p:cNvPr>
          <p:cNvPicPr>
            <a:picLocks noChangeAspect="1"/>
          </p:cNvPicPr>
          <p:nvPr/>
        </p:nvPicPr>
        <p:blipFill>
          <a:blip r:embed="rId2"/>
          <a:stretch>
            <a:fillRect/>
          </a:stretch>
        </p:blipFill>
        <p:spPr>
          <a:xfrm>
            <a:off x="609600" y="2387600"/>
            <a:ext cx="4551680" cy="2631440"/>
          </a:xfrm>
          <a:prstGeom prst="rect">
            <a:avLst/>
          </a:prstGeom>
        </p:spPr>
      </p:pic>
      <p:sp>
        <p:nvSpPr>
          <p:cNvPr id="5" name="Marcador de número de diapositiva 4">
            <a:extLst>
              <a:ext uri="{FF2B5EF4-FFF2-40B4-BE49-F238E27FC236}">
                <a16:creationId xmlns:a16="http://schemas.microsoft.com/office/drawing/2014/main" id="{E78C71CA-0F55-EBEA-EB40-C2AA735F9AEB}"/>
              </a:ext>
            </a:extLst>
          </p:cNvPr>
          <p:cNvSpPr>
            <a:spLocks noGrp="1"/>
          </p:cNvSpPr>
          <p:nvPr>
            <p:ph type="sldNum" sz="quarter" idx="12"/>
          </p:nvPr>
        </p:nvSpPr>
        <p:spPr>
          <a:xfrm>
            <a:off x="11582400" y="5852159"/>
            <a:ext cx="2844800" cy="365125"/>
          </a:xfrm>
        </p:spPr>
        <p:txBody>
          <a:bodyPr/>
          <a:lstStyle/>
          <a:p>
            <a:fld id="{50E69231-425B-499A-ABF6-D16B13EC8315}" type="slidenum">
              <a:rPr lang="es-US" smtClean="0"/>
              <a:t>6</a:t>
            </a:fld>
            <a:endParaRPr lang="es-US"/>
          </a:p>
        </p:txBody>
      </p:sp>
    </p:spTree>
    <p:extLst>
      <p:ext uri="{BB962C8B-B14F-4D97-AF65-F5344CB8AC3E}">
        <p14:creationId xmlns:p14="http://schemas.microsoft.com/office/powerpoint/2010/main" val="820276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5F9303-40DF-0F5B-9333-896494F20598}"/>
              </a:ext>
            </a:extLst>
          </p:cNvPr>
          <p:cNvSpPr>
            <a:spLocks noGrp="1"/>
          </p:cNvSpPr>
          <p:nvPr>
            <p:ph type="title"/>
          </p:nvPr>
        </p:nvSpPr>
        <p:spPr>
          <a:xfrm>
            <a:off x="518160" y="853758"/>
            <a:ext cx="10972800" cy="1143000"/>
          </a:xfrm>
        </p:spPr>
        <p:txBody>
          <a:bodyPr/>
          <a:lstStyle/>
          <a:p>
            <a:r>
              <a:rPr lang="es-MX" dirty="0"/>
              <a:t>¿Qué es MVT en Django?</a:t>
            </a:r>
            <a:endParaRPr lang="es-US" dirty="0"/>
          </a:p>
        </p:txBody>
      </p:sp>
      <p:sp>
        <p:nvSpPr>
          <p:cNvPr id="3" name="Marcador de contenido 2">
            <a:extLst>
              <a:ext uri="{FF2B5EF4-FFF2-40B4-BE49-F238E27FC236}">
                <a16:creationId xmlns:a16="http://schemas.microsoft.com/office/drawing/2014/main" id="{B8EEACC6-0838-A392-820D-7E7CDB5FF38D}"/>
              </a:ext>
            </a:extLst>
          </p:cNvPr>
          <p:cNvSpPr>
            <a:spLocks noGrp="1"/>
          </p:cNvSpPr>
          <p:nvPr>
            <p:ph idx="1"/>
          </p:nvPr>
        </p:nvSpPr>
        <p:spPr>
          <a:xfrm>
            <a:off x="518160" y="1899920"/>
            <a:ext cx="7010400" cy="4378960"/>
          </a:xfrm>
        </p:spPr>
        <p:txBody>
          <a:bodyPr/>
          <a:lstStyle/>
          <a:p>
            <a:pPr marL="0" indent="0">
              <a:buNone/>
            </a:pPr>
            <a:r>
              <a:rPr lang="es-MX" sz="1400" dirty="0"/>
              <a:t>Django se basa en la arquitectura MVT(</a:t>
            </a:r>
            <a:r>
              <a:rPr lang="es-MX" sz="1400" dirty="0" err="1"/>
              <a:t>Model</a:t>
            </a:r>
            <a:r>
              <a:rPr lang="es-MX" sz="1400" dirty="0"/>
              <a:t>-View-</a:t>
            </a:r>
            <a:r>
              <a:rPr lang="es-MX" sz="1400" dirty="0" err="1"/>
              <a:t>Template</a:t>
            </a:r>
            <a:r>
              <a:rPr lang="es-MX" sz="1400" dirty="0"/>
              <a:t>) . MVT es un patrón de diseño de software para desarrollar una aplicación web.</a:t>
            </a:r>
          </a:p>
          <a:p>
            <a:pPr marL="0" indent="0">
              <a:buNone/>
            </a:pPr>
            <a:endParaRPr lang="es-MX" sz="1400" dirty="0"/>
          </a:p>
          <a:p>
            <a:pPr marL="0" indent="0">
              <a:buNone/>
            </a:pPr>
            <a:r>
              <a:rPr lang="es-MX" sz="1400" dirty="0"/>
              <a:t>La estructura MVT tiene las siguientes tres partes:</a:t>
            </a:r>
          </a:p>
          <a:p>
            <a:pPr marL="0" indent="0">
              <a:buNone/>
            </a:pPr>
            <a:endParaRPr lang="es-MX" sz="1400" dirty="0"/>
          </a:p>
          <a:p>
            <a:pPr marL="0" indent="0">
              <a:buNone/>
            </a:pPr>
            <a:r>
              <a:rPr lang="es-MX" sz="1400" dirty="0"/>
              <a:t>Modelo: el modelo actuará como la interfaz de sus datos. Es responsable de mantener los datos. Es la estructura de datos lógica detrás de toda la aplicación y está representada por una base de datos(generalmente bases de datos relacionales como </a:t>
            </a:r>
            <a:r>
              <a:rPr lang="es-MX" sz="1400" dirty="0" err="1"/>
              <a:t>MySql</a:t>
            </a:r>
            <a:r>
              <a:rPr lang="es-MX" sz="1400" dirty="0"/>
              <a:t>, </a:t>
            </a:r>
            <a:r>
              <a:rPr lang="es-MX" sz="1400" dirty="0" err="1"/>
              <a:t>Postgres</a:t>
            </a:r>
            <a:r>
              <a:rPr lang="es-MX" sz="1400" dirty="0"/>
              <a:t>). Para ver más, visite - Django </a:t>
            </a:r>
            <a:r>
              <a:rPr lang="es-MX" sz="1400" dirty="0" err="1"/>
              <a:t>Models</a:t>
            </a:r>
            <a:endParaRPr lang="es-MX" sz="1400" dirty="0"/>
          </a:p>
          <a:p>
            <a:pPr marL="0" indent="0">
              <a:buNone/>
            </a:pPr>
            <a:endParaRPr lang="es-MX" sz="1400" dirty="0"/>
          </a:p>
          <a:p>
            <a:pPr marL="0" indent="0">
              <a:buNone/>
            </a:pPr>
            <a:r>
              <a:rPr lang="es-MX" sz="1400" dirty="0"/>
              <a:t>Vista: La vista es la interfaz de usuario, lo que ve en su navegador cuando representa un sitio web. Está representado por archivos HTML / CSS / </a:t>
            </a:r>
            <a:r>
              <a:rPr lang="es-MX" sz="1400" dirty="0" err="1"/>
              <a:t>Javascript</a:t>
            </a:r>
            <a:r>
              <a:rPr lang="es-MX" sz="1400" dirty="0"/>
              <a:t> y </a:t>
            </a:r>
            <a:r>
              <a:rPr lang="es-MX" sz="1400" dirty="0" err="1"/>
              <a:t>Jinja</a:t>
            </a:r>
            <a:r>
              <a:rPr lang="es-MX" sz="1400" dirty="0"/>
              <a:t>. Para ver más, visite - Vistas de Django .</a:t>
            </a:r>
          </a:p>
          <a:p>
            <a:pPr marL="0" indent="0">
              <a:buNone/>
            </a:pPr>
            <a:endParaRPr lang="es-MX" sz="1400" dirty="0"/>
          </a:p>
          <a:p>
            <a:pPr marL="0" indent="0">
              <a:buNone/>
            </a:pPr>
            <a:r>
              <a:rPr lang="es-MX" sz="1400" dirty="0"/>
              <a:t>Plantilla: una plantilla consta de partes estáticas de la salida HTML deseada, así como una sintaxis especial que describe cómo se insertará el contenido dinámico. Para ver más, visite - Plantillas Django</a:t>
            </a:r>
            <a:endParaRPr lang="es-US" sz="1400" dirty="0"/>
          </a:p>
        </p:txBody>
      </p:sp>
      <p:pic>
        <p:nvPicPr>
          <p:cNvPr id="4" name="Imagen 3">
            <a:extLst>
              <a:ext uri="{FF2B5EF4-FFF2-40B4-BE49-F238E27FC236}">
                <a16:creationId xmlns:a16="http://schemas.microsoft.com/office/drawing/2014/main" id="{E31761DD-3EA8-AA29-0891-A838838769F9}"/>
              </a:ext>
            </a:extLst>
          </p:cNvPr>
          <p:cNvPicPr>
            <a:picLocks noChangeAspect="1"/>
          </p:cNvPicPr>
          <p:nvPr/>
        </p:nvPicPr>
        <p:blipFill>
          <a:blip r:embed="rId2"/>
          <a:stretch>
            <a:fillRect/>
          </a:stretch>
        </p:blipFill>
        <p:spPr>
          <a:xfrm>
            <a:off x="7688648" y="1996758"/>
            <a:ext cx="4503352" cy="3245802"/>
          </a:xfrm>
          <a:prstGeom prst="rect">
            <a:avLst/>
          </a:prstGeom>
        </p:spPr>
      </p:pic>
      <p:sp>
        <p:nvSpPr>
          <p:cNvPr id="5" name="Marcador de número de diapositiva 4">
            <a:extLst>
              <a:ext uri="{FF2B5EF4-FFF2-40B4-BE49-F238E27FC236}">
                <a16:creationId xmlns:a16="http://schemas.microsoft.com/office/drawing/2014/main" id="{3B24EAA5-15BD-2148-9B93-09E85E1B7293}"/>
              </a:ext>
            </a:extLst>
          </p:cNvPr>
          <p:cNvSpPr>
            <a:spLocks noGrp="1"/>
          </p:cNvSpPr>
          <p:nvPr>
            <p:ph type="sldNum" sz="quarter" idx="12"/>
          </p:nvPr>
        </p:nvSpPr>
        <p:spPr>
          <a:xfrm>
            <a:off x="11490960" y="5821679"/>
            <a:ext cx="2844800" cy="365125"/>
          </a:xfrm>
        </p:spPr>
        <p:txBody>
          <a:bodyPr/>
          <a:lstStyle/>
          <a:p>
            <a:fld id="{50E69231-425B-499A-ABF6-D16B13EC8315}" type="slidenum">
              <a:rPr lang="es-US" smtClean="0"/>
              <a:t>7</a:t>
            </a:fld>
            <a:endParaRPr lang="es-US"/>
          </a:p>
        </p:txBody>
      </p:sp>
    </p:spTree>
    <p:extLst>
      <p:ext uri="{BB962C8B-B14F-4D97-AF65-F5344CB8AC3E}">
        <p14:creationId xmlns:p14="http://schemas.microsoft.com/office/powerpoint/2010/main" val="2647927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D977A5-B750-8E18-8D36-93DCF427A19B}"/>
              </a:ext>
            </a:extLst>
          </p:cNvPr>
          <p:cNvSpPr>
            <a:spLocks noGrp="1"/>
          </p:cNvSpPr>
          <p:nvPr>
            <p:ph type="title"/>
          </p:nvPr>
        </p:nvSpPr>
        <p:spPr>
          <a:xfrm>
            <a:off x="609600" y="731836"/>
            <a:ext cx="10972800" cy="1143000"/>
          </a:xfrm>
        </p:spPr>
        <p:txBody>
          <a:bodyPr/>
          <a:lstStyle/>
          <a:p>
            <a:r>
              <a:rPr lang="es-MX" dirty="0"/>
              <a:t>Crear un proyecto con la máquina virtual.</a:t>
            </a:r>
            <a:endParaRPr lang="es-US" dirty="0"/>
          </a:p>
        </p:txBody>
      </p:sp>
      <p:pic>
        <p:nvPicPr>
          <p:cNvPr id="5" name="Imagen 4">
            <a:extLst>
              <a:ext uri="{FF2B5EF4-FFF2-40B4-BE49-F238E27FC236}">
                <a16:creationId xmlns:a16="http://schemas.microsoft.com/office/drawing/2014/main" id="{D3299758-52C1-B968-DC14-FB73A3365857}"/>
              </a:ext>
            </a:extLst>
          </p:cNvPr>
          <p:cNvPicPr>
            <a:picLocks noChangeAspect="1"/>
          </p:cNvPicPr>
          <p:nvPr/>
        </p:nvPicPr>
        <p:blipFill>
          <a:blip r:embed="rId2"/>
          <a:stretch>
            <a:fillRect/>
          </a:stretch>
        </p:blipFill>
        <p:spPr>
          <a:xfrm>
            <a:off x="1863457" y="1874836"/>
            <a:ext cx="8465086" cy="3792854"/>
          </a:xfrm>
          <a:prstGeom prst="rect">
            <a:avLst/>
          </a:prstGeom>
        </p:spPr>
      </p:pic>
      <p:sp>
        <p:nvSpPr>
          <p:cNvPr id="6" name="Marcador de número de diapositiva 5">
            <a:extLst>
              <a:ext uri="{FF2B5EF4-FFF2-40B4-BE49-F238E27FC236}">
                <a16:creationId xmlns:a16="http://schemas.microsoft.com/office/drawing/2014/main" id="{043EF72F-F0BF-FB4C-EFB4-F6E72200BCC0}"/>
              </a:ext>
            </a:extLst>
          </p:cNvPr>
          <p:cNvSpPr>
            <a:spLocks noGrp="1"/>
          </p:cNvSpPr>
          <p:nvPr>
            <p:ph type="sldNum" sz="quarter" idx="12"/>
          </p:nvPr>
        </p:nvSpPr>
        <p:spPr>
          <a:xfrm>
            <a:off x="11582400" y="5818190"/>
            <a:ext cx="2844800" cy="365125"/>
          </a:xfrm>
        </p:spPr>
        <p:txBody>
          <a:bodyPr/>
          <a:lstStyle/>
          <a:p>
            <a:fld id="{50E69231-425B-499A-ABF6-D16B13EC8315}" type="slidenum">
              <a:rPr lang="es-US" smtClean="0"/>
              <a:t>8</a:t>
            </a:fld>
            <a:endParaRPr lang="es-US"/>
          </a:p>
        </p:txBody>
      </p:sp>
    </p:spTree>
    <p:extLst>
      <p:ext uri="{BB962C8B-B14F-4D97-AF65-F5344CB8AC3E}">
        <p14:creationId xmlns:p14="http://schemas.microsoft.com/office/powerpoint/2010/main" val="3542693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91A35F45-1504-46DF-DF8D-485708C88651}"/>
              </a:ext>
            </a:extLst>
          </p:cNvPr>
          <p:cNvPicPr>
            <a:picLocks noChangeAspect="1"/>
          </p:cNvPicPr>
          <p:nvPr/>
        </p:nvPicPr>
        <p:blipFill>
          <a:blip r:embed="rId2"/>
          <a:stretch>
            <a:fillRect/>
          </a:stretch>
        </p:blipFill>
        <p:spPr>
          <a:xfrm>
            <a:off x="951932" y="2224748"/>
            <a:ext cx="5546260" cy="3809974"/>
          </a:xfrm>
          <a:prstGeom prst="rect">
            <a:avLst/>
          </a:prstGeom>
        </p:spPr>
      </p:pic>
      <p:sp>
        <p:nvSpPr>
          <p:cNvPr id="2" name="Título 1">
            <a:extLst>
              <a:ext uri="{FF2B5EF4-FFF2-40B4-BE49-F238E27FC236}">
                <a16:creationId xmlns:a16="http://schemas.microsoft.com/office/drawing/2014/main" id="{F80A72DF-3E72-2A37-4572-34EBB029312F}"/>
              </a:ext>
            </a:extLst>
          </p:cNvPr>
          <p:cNvSpPr>
            <a:spLocks noGrp="1"/>
          </p:cNvSpPr>
          <p:nvPr>
            <p:ph type="title"/>
          </p:nvPr>
        </p:nvSpPr>
        <p:spPr>
          <a:xfrm>
            <a:off x="609600" y="823278"/>
            <a:ext cx="10972800" cy="1143000"/>
          </a:xfrm>
        </p:spPr>
        <p:txBody>
          <a:bodyPr/>
          <a:lstStyle/>
          <a:p>
            <a:r>
              <a:rPr lang="es-MX" sz="3600" dirty="0"/>
              <a:t>Descargar los instaladores de Django al proyecto</a:t>
            </a:r>
            <a:endParaRPr lang="es-US" sz="3600" dirty="0"/>
          </a:p>
        </p:txBody>
      </p:sp>
      <p:pic>
        <p:nvPicPr>
          <p:cNvPr id="5" name="Imagen 4">
            <a:extLst>
              <a:ext uri="{FF2B5EF4-FFF2-40B4-BE49-F238E27FC236}">
                <a16:creationId xmlns:a16="http://schemas.microsoft.com/office/drawing/2014/main" id="{CC9AB111-A814-82B2-B8C5-1B996551917F}"/>
              </a:ext>
            </a:extLst>
          </p:cNvPr>
          <p:cNvPicPr>
            <a:picLocks noChangeAspect="1"/>
          </p:cNvPicPr>
          <p:nvPr/>
        </p:nvPicPr>
        <p:blipFill>
          <a:blip r:embed="rId3"/>
          <a:stretch>
            <a:fillRect/>
          </a:stretch>
        </p:blipFill>
        <p:spPr>
          <a:xfrm>
            <a:off x="4500880" y="2224748"/>
            <a:ext cx="6035040" cy="3809974"/>
          </a:xfrm>
          <a:prstGeom prst="rect">
            <a:avLst/>
          </a:prstGeom>
        </p:spPr>
      </p:pic>
      <p:sp>
        <p:nvSpPr>
          <p:cNvPr id="8" name="Marcador de número de diapositiva 7">
            <a:extLst>
              <a:ext uri="{FF2B5EF4-FFF2-40B4-BE49-F238E27FC236}">
                <a16:creationId xmlns:a16="http://schemas.microsoft.com/office/drawing/2014/main" id="{57DAF537-C1E8-9D11-3F4B-84387A69553C}"/>
              </a:ext>
            </a:extLst>
          </p:cNvPr>
          <p:cNvSpPr>
            <a:spLocks noGrp="1"/>
          </p:cNvSpPr>
          <p:nvPr>
            <p:ph type="sldNum" sz="quarter" idx="12"/>
          </p:nvPr>
        </p:nvSpPr>
        <p:spPr>
          <a:xfrm>
            <a:off x="11582400" y="5852159"/>
            <a:ext cx="2844800" cy="365125"/>
          </a:xfrm>
        </p:spPr>
        <p:txBody>
          <a:bodyPr/>
          <a:lstStyle/>
          <a:p>
            <a:fld id="{50E69231-425B-499A-ABF6-D16B13EC8315}" type="slidenum">
              <a:rPr lang="es-US" smtClean="0"/>
              <a:t>9</a:t>
            </a:fld>
            <a:endParaRPr lang="es-US"/>
          </a:p>
        </p:txBody>
      </p:sp>
    </p:spTree>
    <p:extLst>
      <p:ext uri="{BB962C8B-B14F-4D97-AF65-F5344CB8AC3E}">
        <p14:creationId xmlns:p14="http://schemas.microsoft.com/office/powerpoint/2010/main" val="475710251"/>
      </p:ext>
    </p:extLst>
  </p:cSld>
  <p:clrMapOvr>
    <a:masterClrMapping/>
  </p:clrMapOvr>
</p:sld>
</file>

<file path=ppt/theme/theme1.xml><?xml version="1.0" encoding="utf-8"?>
<a:theme xmlns:a="http://schemas.openxmlformats.org/drawingml/2006/main" name="Diagrama Relacional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Larrea_Steven_tarea1</Template>
  <TotalTime>264</TotalTime>
  <Words>1069</Words>
  <Application>Microsoft Office PowerPoint</Application>
  <PresentationFormat>Panorámica</PresentationFormat>
  <Paragraphs>102</Paragraphs>
  <Slides>29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29</vt:i4>
      </vt:variant>
    </vt:vector>
  </HeadingPairs>
  <TitlesOfParts>
    <vt:vector size="34" baseType="lpstr">
      <vt:lpstr>Arial</vt:lpstr>
      <vt:lpstr>Arial</vt:lpstr>
      <vt:lpstr>Bradley Hand ITC</vt:lpstr>
      <vt:lpstr>Calibri</vt:lpstr>
      <vt:lpstr>Diagrama Relacional (1)</vt:lpstr>
      <vt:lpstr>Desarrollo de Software</vt:lpstr>
      <vt:lpstr>Indice</vt:lpstr>
      <vt:lpstr>Índice</vt:lpstr>
      <vt:lpstr>Índice</vt:lpstr>
      <vt:lpstr>¿Qué es Django?</vt:lpstr>
      <vt:lpstr>¿Qué es la máquina virtual en Django?</vt:lpstr>
      <vt:lpstr>¿Qué es MVT en Django?</vt:lpstr>
      <vt:lpstr>Crear un proyecto con la máquina virtual.</vt:lpstr>
      <vt:lpstr>Descargar los instaladores de Django al proyecto</vt:lpstr>
      <vt:lpstr>Crear un proyecto para programar en Django</vt:lpstr>
      <vt:lpstr>Ejecutar el proyecto y el mensaje de felicitaciones</vt:lpstr>
      <vt:lpstr>Crear una Apps core</vt:lpstr>
      <vt:lpstr>¿Qué es la Carpeta Templates?</vt:lpstr>
      <vt:lpstr>¿Qué es la Carpeta stactic?</vt:lpstr>
      <vt:lpstr>Crear un archivo base html en la APPS core</vt:lpstr>
      <vt:lpstr>Como se llaman a los CSS desde el archivo base html.</vt:lpstr>
      <vt:lpstr>Como consume un archivo hijo html al utilizar la herencia del archivo base html. </vt:lpstr>
      <vt:lpstr>Crear un view que llame al html hijo</vt:lpstr>
      <vt:lpstr>Crear la urls que llame al views.</vt:lpstr>
      <vt:lpstr>Integrar la aplicación APPS core al proyecto principal</vt:lpstr>
      <vt:lpstr>Crear las tablas del sistema de usuarios para utilizar el panel de administración. </vt:lpstr>
      <vt:lpstr>Crear un usuario para poder ingresar al Panel de Administración</vt:lpstr>
      <vt:lpstr>Que es un modelo en Django</vt:lpstr>
      <vt:lpstr>Crear un modelo en Django.</vt:lpstr>
      <vt:lpstr>Migrar el Modelo a la base del Panel de Administración.</vt:lpstr>
      <vt:lpstr>Integrar el Modelo al Panel de Administración</vt:lpstr>
      <vt:lpstr>Ingresar información al modelo por el Panel de Administración</vt:lpstr>
      <vt:lpstr>Realizar la consulta de todo lo ingresado en el modelo desde el views</vt:lpstr>
      <vt:lpstr>Mostrar los datos guardados en el modelo al html hijo.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Software</dc:title>
  <dc:creator>D02</dc:creator>
  <cp:lastModifiedBy>D02</cp:lastModifiedBy>
  <cp:revision>1</cp:revision>
  <dcterms:created xsi:type="dcterms:W3CDTF">2022-08-13T16:15:06Z</dcterms:created>
  <dcterms:modified xsi:type="dcterms:W3CDTF">2022-08-13T20:39:07Z</dcterms:modified>
</cp:coreProperties>
</file>