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7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200" cy="1660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255346" y="2750337"/>
            <a:ext cx="11718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80322" y="4711616"/>
            <a:ext cx="9613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680322" y="609597"/>
            <a:ext cx="9613800" cy="35895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0319" y="5169583"/>
            <a:ext cx="9613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729455" y="471130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Shape 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27856" y="609598"/>
            <a:ext cx="87189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402288" y="3653379"/>
            <a:ext cx="8156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729455" y="470992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80319" y="4711615"/>
            <a:ext cx="9613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0320" y="5300149"/>
            <a:ext cx="9613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729455" y="470992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69222" y="753228"/>
            <a:ext cx="96249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094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680322" y="3022673"/>
            <a:ext cx="30498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3" type="body"/>
          </p:nvPr>
        </p:nvSpPr>
        <p:spPr>
          <a:xfrm>
            <a:off x="3956025" y="233687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4" type="body"/>
          </p:nvPr>
        </p:nvSpPr>
        <p:spPr>
          <a:xfrm>
            <a:off x="3945470" y="3022673"/>
            <a:ext cx="30633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5" type="body"/>
          </p:nvPr>
        </p:nvSpPr>
        <p:spPr>
          <a:xfrm>
            <a:off x="7224156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6" type="body"/>
          </p:nvPr>
        </p:nvSpPr>
        <p:spPr>
          <a:xfrm>
            <a:off x="7224156" y="3022673"/>
            <a:ext cx="3069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Shape 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0318" y="4297503"/>
            <a:ext cx="3049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0318" y="2336873"/>
            <a:ext cx="30498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680318" y="4873765"/>
            <a:ext cx="30498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3945470" y="2336873"/>
            <a:ext cx="30633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6" type="body"/>
          </p:nvPr>
        </p:nvSpPr>
        <p:spPr>
          <a:xfrm>
            <a:off x="3944117" y="4873764"/>
            <a:ext cx="30672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7" type="body"/>
          </p:nvPr>
        </p:nvSpPr>
        <p:spPr>
          <a:xfrm>
            <a:off x="7230678" y="4297503"/>
            <a:ext cx="3063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/>
          <p:nvPr>
            <p:ph idx="8" type="pic"/>
          </p:nvPr>
        </p:nvSpPr>
        <p:spPr>
          <a:xfrm>
            <a:off x="7230677" y="2336873"/>
            <a:ext cx="30636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9" type="body"/>
          </p:nvPr>
        </p:nvSpPr>
        <p:spPr>
          <a:xfrm>
            <a:off x="7230553" y="4873762"/>
            <a:ext cx="30675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 rot="5400000">
            <a:off x="3687582" y="-670327"/>
            <a:ext cx="3599400" cy="9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0" y="1869300"/>
            <a:ext cx="5106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199" y="5372304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 rot="5400000">
            <a:off x="8489233" y="2249697"/>
            <a:ext cx="43539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 rot="5400000">
            <a:off x="2452026" y="-1162203"/>
            <a:ext cx="53265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6807126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680321" y="5936188"/>
            <a:ext cx="61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10097550" y="5398633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Shape 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6" name="Shape 2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80319" y="753229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06350" y="2336873"/>
            <a:ext cx="4472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0322" y="3030008"/>
            <a:ext cx="46983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820154" y="2336873"/>
            <a:ext cx="447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5594123" y="3030008"/>
            <a:ext cx="47001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Shape 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85846" y="2336873"/>
            <a:ext cx="5608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80322" y="2336872"/>
            <a:ext cx="3790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Shape 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cceluspartners.com/wp-content/uploads/2014/09/which-way.jpg" TargetMode="External"/><Relationship Id="rId4" Type="http://schemas.openxmlformats.org/officeDocument/2006/relationships/hyperlink" Target="http://www.abstract-living.com/wp-content/uploads/2015/05/meeting-strangers.jpg" TargetMode="External"/><Relationship Id="rId5" Type="http://schemas.openxmlformats.org/officeDocument/2006/relationships/hyperlink" Target="http://www.probablegolfinstruction.com/clubrange.gif" TargetMode="External"/><Relationship Id="rId6" Type="http://schemas.openxmlformats.org/officeDocument/2006/relationships/hyperlink" Target="https://cdn.technologyreview.com/i/images/readinglist1.png?sw=2760" TargetMode="External"/><Relationship Id="rId7" Type="http://schemas.openxmlformats.org/officeDocument/2006/relationships/hyperlink" Target="http://www.jeffmwangicompany.co.ke/wp-content/uploads/2016/09/Requirements.jpg" TargetMode="External"/><Relationship Id="rId8" Type="http://schemas.openxmlformats.org/officeDocument/2006/relationships/hyperlink" Target="http://images.clipartpanda.com/conclusion-clipart-tcftc_img15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24691" y="2733709"/>
            <a:ext cx="8699765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rebuchet MS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Group 43 - Inferno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680322" y="4394039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Dennie Devito, Logan Kling, Dakota Zaengle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9415549" y="2958579"/>
            <a:ext cx="26517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Solar Car Simulation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Phoenix Solar Racing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Talks with PSR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No real tests yet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We have mostly discussed layout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Our own testing so far limited to personal use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Winter Term First Six Weeks - Dakota Zaengle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1 - wxWidgets Setup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2 - UI Design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PSR meeting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3 - Making the UI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4 - Google </a:t>
            </a:r>
            <a:r>
              <a:rPr lang="en-US"/>
              <a:t>Licensing</a:t>
            </a:r>
            <a:r>
              <a:rPr lang="en-US"/>
              <a:t> in the GUI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5 - wxWebView Workaround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 6 - Poster and Progress Report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- Dakota Zaengle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Plan and Design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 with the Solar Car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Bumps along the road</a:t>
            </a:r>
            <a:endParaRPr/>
          </a:p>
          <a:p>
            <a:pPr indent="-762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bject  Description generated with high confidence"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838200" y="2441276"/>
            <a:ext cx="10515600" cy="681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One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838200" y="3321169"/>
            <a:ext cx="10515600" cy="285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Went to the early class on Tuesday.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class on Thursday, or any day unless we receive some form of announcement stating otherwise.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TA meeting.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optimal TA meeting times.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838201" y="133486"/>
            <a:ext cx="10515600" cy="681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Winter Break</a:t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838201" y="1013379"/>
            <a:ext cx="10515600" cy="1427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nothing but sleep and socialize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standing around a table  Description generated with high confidence" id="362" name="Shape 362"/>
          <p:cNvPicPr preferRelativeResize="0"/>
          <p:nvPr/>
        </p:nvPicPr>
        <p:blipFill rotWithShape="1">
          <a:blip r:embed="rId3">
            <a:alphaModFix/>
          </a:blip>
          <a:srcRect b="0" l="5594" r="5553" t="0"/>
          <a:stretch/>
        </p:blipFill>
        <p:spPr>
          <a:xfrm>
            <a:off x="0" y="-2822"/>
            <a:ext cx="12192000" cy="686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Two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Dakota &amp; I met with our TA, Daniel Lin.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TA wanted us to bring him a coded GUI by next week.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Dakota focused on this.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worked on ECE375.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standing around a table  Description generated with high confidence" id="370" name="Shape 370"/>
          <p:cNvPicPr preferRelativeResize="0"/>
          <p:nvPr/>
        </p:nvPicPr>
        <p:blipFill rotWithShape="1">
          <a:blip r:embed="rId3">
            <a:alphaModFix/>
          </a:blip>
          <a:srcRect b="0" l="5594" r="5553" t="0"/>
          <a:stretch/>
        </p:blipFill>
        <p:spPr>
          <a:xfrm>
            <a:off x="0" y="-2822"/>
            <a:ext cx="12192000" cy="686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Three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promised our TA a program that can calculate the distance between two points on the same continent.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wanted this application to work offline.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have to store a map of the world to a local file.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thought I could download the data for such a map, but I couldn’t find anything.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tried to use Google maps API but I would have needed to create an entire browser framework to use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did create a function that would calculate distance traveled from speeds 15-65mph at an incline given by the user, and an optional initial charge.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b="6652" l="5018" r="138" t="11065"/>
          <a:stretch/>
        </p:blipFill>
        <p:spPr>
          <a:xfrm>
            <a:off x="267810" y="-100953"/>
            <a:ext cx="11656381" cy="691570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9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Four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0321" y="2090057"/>
            <a:ext cx="10833655" cy="416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Promised our TA a program that could produce a graph from what I created last week.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found plenty of resources for creating a dynamic graph, but I didn't need a dynamic graph and implementing a dynamic graph would be far more difficult than implementing a static graph.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Eventually, I was forced to settle for implementing a dynamic graph.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tried to do this, but I ran out of time.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Five</a:t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we  met with Daniel on Tuesday.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had been unable to finish my portion of this program by Tuesday of this week, I again promised Daniel to implement a program that could produce a graph from an incline given by the user, and an optional initial charge.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discovered that I couldn't implement a dynamic graph with WxWidgets, despite the fact that WxWidgets claims it can be used to draw graphs!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worked to solve this by using WxMathPlot, but I couldn't even manage to make that work.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109" y="0"/>
            <a:ext cx="92397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838200" y="365126"/>
            <a:ext cx="10515600" cy="801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Six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838200" y="1520890"/>
            <a:ext cx="10515600" cy="4656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Dakota and I met with Daniel on Tuesday.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worked exclusively on the poster to complete it by the next day.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finished at least a rough draft of our poster and sent it to our TA on Wednesday, but I will certainly need to make some revisions to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white border is an issue and I'll need to improve the results and conclusion sections as we finish our program.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may replace the pictures with higher resolution versions.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855" y="0"/>
            <a:ext cx="68622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we're here, working on this progress report.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entire quarter up to this far has been surprisingly busy.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ECE375 has taken a minimum of thirty hours out of my week each week.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progress this term has been minimal.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There's no excuse for my lack of working code, but at least it's caused by my stupidity and not by laziness.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building software for Phoenix Solar Racing.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They need a way to predict their new solar car’s performance before they race.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information they receive from our program will allow them to create a racing strategy before they start the course.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838200" y="130629"/>
            <a:ext cx="10515600" cy="951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Image Sources: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838200" y="1082352"/>
            <a:ext cx="10515600" cy="509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https://www.acceluspartners.com/wp-content/uploads/2014/09/which-way.jpg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http://www.abstract-living.com/wp-content/uploads/2015/05/meeting-strangers.jpg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http://www.probablegolfinstruction.com/clubrange.gif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https://cdn.technologyreview.com/i/images/readinglist1.png?sw=2760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http://www.jeffmwangicompany.co.ke/wp-content/uploads/2016/09/Requirements.jpg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http://images.clipartpanda.com/conclusion-clipart-tcftc_img15.jpg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Goals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provide a simple and easy to use interface to allow team members to use the software efficiently.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make the simulation program estimate the energy usage of the vehicle over a given time period or distance at a given speed.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estimate the required speed to use a given amount of energy to cover a given distance in a specified amount of time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include factors like the electrical and mechanical efficiency of the vehicle and the prevailing weather conditions.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Plan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Our TA has asked us to have a functional alpa by week 8 or 9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/>
              <a:t>May not include things like the howto section and other non-essential parts.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Will let us test the </a:t>
            </a:r>
            <a:r>
              <a:rPr lang="en-US"/>
              <a:t>functionality with PSR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of the GUI and the calculations</a:t>
            </a:r>
            <a:r>
              <a:rPr lang="en-US"/>
              <a:t> have made progress, the next step is to combine them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</a:t>
            </a:r>
            <a:r>
              <a:rPr lang="en-US"/>
              <a:t>has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let us test them without having </a:t>
            </a:r>
            <a:r>
              <a:rPr lang="en-US"/>
              <a:t>everything complete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Optimization can come later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0321" y="2336873"/>
            <a:ext cx="9613861" cy="3914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Simplicity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Faster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Easier to program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Easier to use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Saving input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Get feedback from our clients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Portability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Should be useable on their Windows systems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Clarity of Code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Allow them to make changes years later</a:t>
            </a:r>
            <a:endParaRPr/>
          </a:p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Weekly Review, Week 1 - 6 (Dennie Devito)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0321" y="2336873"/>
            <a:ext cx="96138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813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/>
              <a:t>No class </a:t>
            </a:r>
            <a:br>
              <a:rPr lang="en-US" sz="3000"/>
            </a:br>
            <a:endParaRPr sz="3000"/>
          </a:p>
          <a:p>
            <a:pPr indent="-27813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/>
              <a:t>GUI</a:t>
            </a:r>
            <a:br>
              <a:rPr lang="en-US" sz="3000"/>
            </a:br>
            <a:endParaRPr sz="3000"/>
          </a:p>
          <a:p>
            <a:pPr indent="-27813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/>
              <a:t>Mapping API</a:t>
            </a:r>
            <a:br>
              <a:rPr lang="en-US" sz="3000"/>
            </a:br>
            <a:endParaRPr sz="3000"/>
          </a:p>
          <a:p>
            <a:pPr indent="-27813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3000"/>
              <a:t>WxWebView</a:t>
            </a:r>
            <a:br>
              <a:rPr lang="en-US" sz="3000"/>
            </a:br>
            <a:endParaRPr sz="3000"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3000"/>
              <a:t>Weather API</a:t>
            </a:r>
            <a:r>
              <a:rPr lang="en-US" sz="2220"/>
              <a:t> </a:t>
            </a:r>
            <a:endParaRPr sz="222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/>
              <a:t> </a:t>
            </a:r>
            <a:endParaRPr sz="2220"/>
          </a:p>
          <a:p>
            <a:pPr indent="-87629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Phoenix Solar Racing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We have attended some of PSR’s meetings</a:t>
            </a:r>
            <a:endParaRPr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Showed them the GUI and made some changes based on their suggestions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Their schedule for building the car may dictate how the program is tested.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Delays in printing the body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with race data from the old car will </a:t>
            </a:r>
            <a:r>
              <a:rPr lang="en-US"/>
              <a:t>be our best bet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GUI - wxWidgets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Progress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Layout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Save/Load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wxWebView problems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275" y="2336863"/>
            <a:ext cx="3771900" cy="3019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Page for Google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Licence requirements for using Google API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Compatibility trouble with wxWebView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Standalone Web Page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Lets us have more of the Google Map interaction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can be saved for later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49" y="4036199"/>
            <a:ext cx="5169376" cy="2582626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