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Lato"/>
      <p:regular r:id="rId34"/>
      <p:bold r:id="rId35"/>
      <p:italic r:id="rId36"/>
      <p:boldItalic r:id="rId37"/>
    </p:embeddedFont>
    <p:embeddedFont>
      <p:font typeface="Anaheim"/>
      <p:regular r:id="rId38"/>
      <p:bold r:id="rId39"/>
    </p:embeddedFont>
    <p:embeddedFont>
      <p:font typeface="Outfit"/>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BE6CF88-0718-46B6-8459-50DB02C54C8E}">
  <a:tblStyle styleId="{1BE6CF88-0718-46B6-8459-50DB02C54C8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utfit-regular.fntdata"/><Relationship Id="rId20" Type="http://schemas.openxmlformats.org/officeDocument/2006/relationships/slide" Target="slides/slide14.xml"/><Relationship Id="rId41" Type="http://schemas.openxmlformats.org/officeDocument/2006/relationships/font" Target="fonts/Outfit-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39" Type="http://schemas.openxmlformats.org/officeDocument/2006/relationships/font" Target="fonts/Anaheim-bold.fntdata"/><Relationship Id="rId16" Type="http://schemas.openxmlformats.org/officeDocument/2006/relationships/slide" Target="slides/slide10.xml"/><Relationship Id="rId38" Type="http://schemas.openxmlformats.org/officeDocument/2006/relationships/font" Target="fonts/Anaheim-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2" name="Shape 3202"/>
        <p:cNvGrpSpPr/>
        <p:nvPr/>
      </p:nvGrpSpPr>
      <p:grpSpPr>
        <a:xfrm>
          <a:off x="0" y="0"/>
          <a:ext cx="0" cy="0"/>
          <a:chOff x="0" y="0"/>
          <a:chExt cx="0" cy="0"/>
        </a:xfrm>
      </p:grpSpPr>
      <p:sp>
        <p:nvSpPr>
          <p:cNvPr id="3203" name="Google Shape;3203;g1ea854fff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4" name="Google Shape;3204;g1ea854fff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2" name="Shape 3602"/>
        <p:cNvGrpSpPr/>
        <p:nvPr/>
      </p:nvGrpSpPr>
      <p:grpSpPr>
        <a:xfrm>
          <a:off x="0" y="0"/>
          <a:ext cx="0" cy="0"/>
          <a:chOff x="0" y="0"/>
          <a:chExt cx="0" cy="0"/>
        </a:xfrm>
      </p:grpSpPr>
      <p:sp>
        <p:nvSpPr>
          <p:cNvPr id="3603" name="Google Shape;3603;g318b8a5198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4" name="Google Shape;3604;g318b8a5198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mitreattack-python library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8" name="Shape 3608"/>
        <p:cNvGrpSpPr/>
        <p:nvPr/>
      </p:nvGrpSpPr>
      <p:grpSpPr>
        <a:xfrm>
          <a:off x="0" y="0"/>
          <a:ext cx="0" cy="0"/>
          <a:chOff x="0" y="0"/>
          <a:chExt cx="0" cy="0"/>
        </a:xfrm>
      </p:grpSpPr>
      <p:sp>
        <p:nvSpPr>
          <p:cNvPr id="3609" name="Google Shape;3609;g3196057287d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0" name="Google Shape;3610;g3196057287d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0" name="Shape 3620"/>
        <p:cNvGrpSpPr/>
        <p:nvPr/>
      </p:nvGrpSpPr>
      <p:grpSpPr>
        <a:xfrm>
          <a:off x="0" y="0"/>
          <a:ext cx="0" cy="0"/>
          <a:chOff x="0" y="0"/>
          <a:chExt cx="0" cy="0"/>
        </a:xfrm>
      </p:grpSpPr>
      <p:sp>
        <p:nvSpPr>
          <p:cNvPr id="3621" name="Google Shape;3621;g3196057287d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2" name="Google Shape;3622;g3196057287d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7" name="Shape 3627"/>
        <p:cNvGrpSpPr/>
        <p:nvPr/>
      </p:nvGrpSpPr>
      <p:grpSpPr>
        <a:xfrm>
          <a:off x="0" y="0"/>
          <a:ext cx="0" cy="0"/>
          <a:chOff x="0" y="0"/>
          <a:chExt cx="0" cy="0"/>
        </a:xfrm>
      </p:grpSpPr>
      <p:sp>
        <p:nvSpPr>
          <p:cNvPr id="3628" name="Google Shape;3628;g3190d4eef9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9" name="Google Shape;3629;g3190d4eef9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4" name="Shape 3714"/>
        <p:cNvGrpSpPr/>
        <p:nvPr/>
      </p:nvGrpSpPr>
      <p:grpSpPr>
        <a:xfrm>
          <a:off x="0" y="0"/>
          <a:ext cx="0" cy="0"/>
          <a:chOff x="0" y="0"/>
          <a:chExt cx="0" cy="0"/>
        </a:xfrm>
      </p:grpSpPr>
      <p:sp>
        <p:nvSpPr>
          <p:cNvPr id="3715" name="Google Shape;3715;g319605728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6" name="Google Shape;3716;g319605728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9" name="Shape 3719"/>
        <p:cNvGrpSpPr/>
        <p:nvPr/>
      </p:nvGrpSpPr>
      <p:grpSpPr>
        <a:xfrm>
          <a:off x="0" y="0"/>
          <a:ext cx="0" cy="0"/>
          <a:chOff x="0" y="0"/>
          <a:chExt cx="0" cy="0"/>
        </a:xfrm>
      </p:grpSpPr>
      <p:sp>
        <p:nvSpPr>
          <p:cNvPr id="3720" name="Google Shape;3720;g319a6ec742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1" name="Google Shape;3721;g319a6ec742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6" name="Shape 3726"/>
        <p:cNvGrpSpPr/>
        <p:nvPr/>
      </p:nvGrpSpPr>
      <p:grpSpPr>
        <a:xfrm>
          <a:off x="0" y="0"/>
          <a:ext cx="0" cy="0"/>
          <a:chOff x="0" y="0"/>
          <a:chExt cx="0" cy="0"/>
        </a:xfrm>
      </p:grpSpPr>
      <p:sp>
        <p:nvSpPr>
          <p:cNvPr id="3727" name="Google Shape;3727;g319a6ec742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8" name="Google Shape;3728;g319a6ec742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4" name="Shape 3734"/>
        <p:cNvGrpSpPr/>
        <p:nvPr/>
      </p:nvGrpSpPr>
      <p:grpSpPr>
        <a:xfrm>
          <a:off x="0" y="0"/>
          <a:ext cx="0" cy="0"/>
          <a:chOff x="0" y="0"/>
          <a:chExt cx="0" cy="0"/>
        </a:xfrm>
      </p:grpSpPr>
      <p:sp>
        <p:nvSpPr>
          <p:cNvPr id="3735" name="Google Shape;3735;g31936fa0285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6" name="Google Shape;3736;g31936fa0285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3" name="Shape 3743"/>
        <p:cNvGrpSpPr/>
        <p:nvPr/>
      </p:nvGrpSpPr>
      <p:grpSpPr>
        <a:xfrm>
          <a:off x="0" y="0"/>
          <a:ext cx="0" cy="0"/>
          <a:chOff x="0" y="0"/>
          <a:chExt cx="0" cy="0"/>
        </a:xfrm>
      </p:grpSpPr>
      <p:sp>
        <p:nvSpPr>
          <p:cNvPr id="3744" name="Google Shape;3744;g31936fa028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5" name="Google Shape;3745;g31936fa028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0" name="Shape 3750"/>
        <p:cNvGrpSpPr/>
        <p:nvPr/>
      </p:nvGrpSpPr>
      <p:grpSpPr>
        <a:xfrm>
          <a:off x="0" y="0"/>
          <a:ext cx="0" cy="0"/>
          <a:chOff x="0" y="0"/>
          <a:chExt cx="0" cy="0"/>
        </a:xfrm>
      </p:grpSpPr>
      <p:sp>
        <p:nvSpPr>
          <p:cNvPr id="3751" name="Google Shape;3751;g3190d4eef9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2" name="Google Shape;3752;g3190d4eef9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mitreattack-python library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9" name="Shape 3289"/>
        <p:cNvGrpSpPr/>
        <p:nvPr/>
      </p:nvGrpSpPr>
      <p:grpSpPr>
        <a:xfrm>
          <a:off x="0" y="0"/>
          <a:ext cx="0" cy="0"/>
          <a:chOff x="0" y="0"/>
          <a:chExt cx="0" cy="0"/>
        </a:xfrm>
      </p:grpSpPr>
      <p:sp>
        <p:nvSpPr>
          <p:cNvPr id="3290" name="Google Shape;3290;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1" name="Google Shape;3291;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6" name="Shape 3756"/>
        <p:cNvGrpSpPr/>
        <p:nvPr/>
      </p:nvGrpSpPr>
      <p:grpSpPr>
        <a:xfrm>
          <a:off x="0" y="0"/>
          <a:ext cx="0" cy="0"/>
          <a:chOff x="0" y="0"/>
          <a:chExt cx="0" cy="0"/>
        </a:xfrm>
      </p:grpSpPr>
      <p:sp>
        <p:nvSpPr>
          <p:cNvPr id="3757" name="Google Shape;3757;g3190d4eef9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8" name="Google Shape;3758;g3190d4eef9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3" name="Shape 3843"/>
        <p:cNvGrpSpPr/>
        <p:nvPr/>
      </p:nvGrpSpPr>
      <p:grpSpPr>
        <a:xfrm>
          <a:off x="0" y="0"/>
          <a:ext cx="0" cy="0"/>
          <a:chOff x="0" y="0"/>
          <a:chExt cx="0" cy="0"/>
        </a:xfrm>
      </p:grpSpPr>
      <p:sp>
        <p:nvSpPr>
          <p:cNvPr id="3844" name="Google Shape;3844;g31936fa028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5" name="Google Shape;3845;g31936fa028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0" name="Shape 3850"/>
        <p:cNvGrpSpPr/>
        <p:nvPr/>
      </p:nvGrpSpPr>
      <p:grpSpPr>
        <a:xfrm>
          <a:off x="0" y="0"/>
          <a:ext cx="0" cy="0"/>
          <a:chOff x="0" y="0"/>
          <a:chExt cx="0" cy="0"/>
        </a:xfrm>
      </p:grpSpPr>
      <p:sp>
        <p:nvSpPr>
          <p:cNvPr id="3851" name="Google Shape;3851;g31936fa028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2" name="Google Shape;3852;g31936fa028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6" name="Shape 3856"/>
        <p:cNvGrpSpPr/>
        <p:nvPr/>
      </p:nvGrpSpPr>
      <p:grpSpPr>
        <a:xfrm>
          <a:off x="0" y="0"/>
          <a:ext cx="0" cy="0"/>
          <a:chOff x="0" y="0"/>
          <a:chExt cx="0" cy="0"/>
        </a:xfrm>
      </p:grpSpPr>
      <p:sp>
        <p:nvSpPr>
          <p:cNvPr id="3857" name="Google Shape;3857;g31936fa028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8" name="Google Shape;3858;g31936fa028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3" name="Shape 3943"/>
        <p:cNvGrpSpPr/>
        <p:nvPr/>
      </p:nvGrpSpPr>
      <p:grpSpPr>
        <a:xfrm>
          <a:off x="0" y="0"/>
          <a:ext cx="0" cy="0"/>
          <a:chOff x="0" y="0"/>
          <a:chExt cx="0" cy="0"/>
        </a:xfrm>
      </p:grpSpPr>
      <p:sp>
        <p:nvSpPr>
          <p:cNvPr id="3944" name="Google Shape;3944;g3190d4eef93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5" name="Google Shape;3945;g3190d4eef9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mitreattack-python library</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9" name="Shape 3949"/>
        <p:cNvGrpSpPr/>
        <p:nvPr/>
      </p:nvGrpSpPr>
      <p:grpSpPr>
        <a:xfrm>
          <a:off x="0" y="0"/>
          <a:ext cx="0" cy="0"/>
          <a:chOff x="0" y="0"/>
          <a:chExt cx="0" cy="0"/>
        </a:xfrm>
      </p:grpSpPr>
      <p:sp>
        <p:nvSpPr>
          <p:cNvPr id="3950" name="Google Shape;3950;g3190d4eef9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1" name="Google Shape;3951;g3190d4eef9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6" name="Shape 4036"/>
        <p:cNvGrpSpPr/>
        <p:nvPr/>
      </p:nvGrpSpPr>
      <p:grpSpPr>
        <a:xfrm>
          <a:off x="0" y="0"/>
          <a:ext cx="0" cy="0"/>
          <a:chOff x="0" y="0"/>
          <a:chExt cx="0" cy="0"/>
        </a:xfrm>
      </p:grpSpPr>
      <p:sp>
        <p:nvSpPr>
          <p:cNvPr id="4037" name="Google Shape;4037;g3190d4eef93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8" name="Google Shape;4038;g3190d4eef93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mitreattack-python library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Successful development of Chatbot that can provide real-time guidance of the MITRE ATT&amp;CK framework</a:t>
            </a:r>
            <a:endParaRPr/>
          </a:p>
          <a:p>
            <a:pPr indent="0" lvl="0" marL="0" rtl="0" algn="l">
              <a:spcBef>
                <a:spcPts val="0"/>
              </a:spcBef>
              <a:spcAft>
                <a:spcPts val="0"/>
              </a:spcAft>
              <a:buClr>
                <a:schemeClr val="dk1"/>
              </a:buClr>
              <a:buSzPts val="1100"/>
              <a:buFont typeface="Arial"/>
              <a:buNone/>
            </a:pPr>
            <a:r>
              <a:rPr lang="en"/>
              <a:t>Utilized machine learning models to reduce probability of overfitting, variances to provide accurate and reliable information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2" name="Shape 4042"/>
        <p:cNvGrpSpPr/>
        <p:nvPr/>
      </p:nvGrpSpPr>
      <p:grpSpPr>
        <a:xfrm>
          <a:off x="0" y="0"/>
          <a:ext cx="0" cy="0"/>
          <a:chOff x="0" y="0"/>
          <a:chExt cx="0" cy="0"/>
        </a:xfrm>
      </p:grpSpPr>
      <p:sp>
        <p:nvSpPr>
          <p:cNvPr id="4043" name="Google Shape;4043;g54dda1946d_6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4" name="Google Shape;4044;g54dda1946d_6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8" name="Shape 3308"/>
        <p:cNvGrpSpPr/>
        <p:nvPr/>
      </p:nvGrpSpPr>
      <p:grpSpPr>
        <a:xfrm>
          <a:off x="0" y="0"/>
          <a:ext cx="0" cy="0"/>
          <a:chOff x="0" y="0"/>
          <a:chExt cx="0" cy="0"/>
        </a:xfrm>
      </p:grpSpPr>
      <p:sp>
        <p:nvSpPr>
          <p:cNvPr id="3309" name="Google Shape;3309;g316046f28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0" name="Google Shape;3310;g316046f28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5" name="Shape 3395"/>
        <p:cNvGrpSpPr/>
        <p:nvPr/>
      </p:nvGrpSpPr>
      <p:grpSpPr>
        <a:xfrm>
          <a:off x="0" y="0"/>
          <a:ext cx="0" cy="0"/>
          <a:chOff x="0" y="0"/>
          <a:chExt cx="0" cy="0"/>
        </a:xfrm>
      </p:grpSpPr>
      <p:sp>
        <p:nvSpPr>
          <p:cNvPr id="3396" name="Google Shape;3396;g317143250d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7" name="Google Shape;3397;g317143250d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about our project</a:t>
            </a:r>
            <a:endParaRPr/>
          </a:p>
          <a:p>
            <a:pPr indent="0" lvl="0" marL="0" rtl="0" algn="l">
              <a:spcBef>
                <a:spcPts val="0"/>
              </a:spcBef>
              <a:spcAft>
                <a:spcPts val="0"/>
              </a:spcAft>
              <a:buNone/>
            </a:pPr>
            <a:r>
              <a:rPr lang="en"/>
              <a:t>—-------------------------------------</a:t>
            </a:r>
            <a:endParaRPr/>
          </a:p>
          <a:p>
            <a:pPr indent="0" lvl="0" marL="0" rtl="0" algn="l">
              <a:spcBef>
                <a:spcPts val="0"/>
              </a:spcBef>
              <a:spcAft>
                <a:spcPts val="0"/>
              </a:spcAft>
              <a:buClr>
                <a:schemeClr val="dk1"/>
              </a:buClr>
              <a:buSzPts val="1100"/>
              <a:buFont typeface="Arial"/>
              <a:buNone/>
            </a:pPr>
            <a:r>
              <a:rPr lang="en"/>
              <a:t>Maintaining efficient incident response plans becomes more difficult for corporations as cyber threats become more complex. In order to provide analysts with situational, actionable guidance, traditional methodologies sometimes rely on static playbooks that are not flexible enough to react to changing threat scenarios.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In order to fill these gaps, we have created an AI-powered chatbot named MiAtbot that provides users with real-time, structured guidance that is based on industry standards, enhanced with the most recent threat data from MITRE ATT&amp;CK ™ Framework, and customized to meet their individual needs.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2" name="Shape 3402"/>
        <p:cNvGrpSpPr/>
        <p:nvPr/>
      </p:nvGrpSpPr>
      <p:grpSpPr>
        <a:xfrm>
          <a:off x="0" y="0"/>
          <a:ext cx="0" cy="0"/>
          <a:chOff x="0" y="0"/>
          <a:chExt cx="0" cy="0"/>
        </a:xfrm>
      </p:grpSpPr>
      <p:sp>
        <p:nvSpPr>
          <p:cNvPr id="3403" name="Google Shape;3403;g3196057287d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4" name="Google Shape;3404;g3196057287d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8" name="Shape 3408"/>
        <p:cNvGrpSpPr/>
        <p:nvPr/>
      </p:nvGrpSpPr>
      <p:grpSpPr>
        <a:xfrm>
          <a:off x="0" y="0"/>
          <a:ext cx="0" cy="0"/>
          <a:chOff x="0" y="0"/>
          <a:chExt cx="0" cy="0"/>
        </a:xfrm>
      </p:grpSpPr>
      <p:sp>
        <p:nvSpPr>
          <p:cNvPr id="3409" name="Google Shape;3409;g317143250d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0" name="Google Shape;3410;g317143250d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5" name="Shape 3495"/>
        <p:cNvGrpSpPr/>
        <p:nvPr/>
      </p:nvGrpSpPr>
      <p:grpSpPr>
        <a:xfrm>
          <a:off x="0" y="0"/>
          <a:ext cx="0" cy="0"/>
          <a:chOff x="0" y="0"/>
          <a:chExt cx="0" cy="0"/>
        </a:xfrm>
      </p:grpSpPr>
      <p:sp>
        <p:nvSpPr>
          <p:cNvPr id="3496" name="Google Shape;3496;g317143250d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7" name="Google Shape;3497;g317143250d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mitreattack-python library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1" name="Shape 3501"/>
        <p:cNvGrpSpPr/>
        <p:nvPr/>
      </p:nvGrpSpPr>
      <p:grpSpPr>
        <a:xfrm>
          <a:off x="0" y="0"/>
          <a:ext cx="0" cy="0"/>
          <a:chOff x="0" y="0"/>
          <a:chExt cx="0" cy="0"/>
        </a:xfrm>
      </p:grpSpPr>
      <p:sp>
        <p:nvSpPr>
          <p:cNvPr id="3502" name="Google Shape;3502;g317143250d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3" name="Google Shape;3503;g317143250d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5" name="Shape 3515"/>
        <p:cNvGrpSpPr/>
        <p:nvPr/>
      </p:nvGrpSpPr>
      <p:grpSpPr>
        <a:xfrm>
          <a:off x="0" y="0"/>
          <a:ext cx="0" cy="0"/>
          <a:chOff x="0" y="0"/>
          <a:chExt cx="0" cy="0"/>
        </a:xfrm>
      </p:grpSpPr>
      <p:sp>
        <p:nvSpPr>
          <p:cNvPr id="3516" name="Google Shape;3516;g318b8a5198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7" name="Google Shape;3517;g318b8a5198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612200" y="1074300"/>
            <a:ext cx="5919600" cy="21243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307600" y="3419449"/>
            <a:ext cx="4528800" cy="338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278550" y="-1422022"/>
            <a:ext cx="8608150" cy="6743469"/>
            <a:chOff x="278550" y="-1422022"/>
            <a:chExt cx="8608150" cy="6743469"/>
          </a:xfrm>
        </p:grpSpPr>
        <p:grpSp>
          <p:nvGrpSpPr>
            <p:cNvPr id="12" name="Google Shape;12;p2"/>
            <p:cNvGrpSpPr/>
            <p:nvPr/>
          </p:nvGrpSpPr>
          <p:grpSpPr>
            <a:xfrm>
              <a:off x="278550" y="-780808"/>
              <a:ext cx="143400" cy="2454350"/>
              <a:chOff x="2436050" y="685625"/>
              <a:chExt cx="143400" cy="2454350"/>
            </a:xfrm>
          </p:grpSpPr>
          <p:grpSp>
            <p:nvGrpSpPr>
              <p:cNvPr id="13" name="Google Shape;13;p2"/>
              <p:cNvGrpSpPr/>
              <p:nvPr/>
            </p:nvGrpSpPr>
            <p:grpSpPr>
              <a:xfrm>
                <a:off x="2436050" y="685625"/>
                <a:ext cx="143400" cy="2454350"/>
                <a:chOff x="2436050" y="685625"/>
                <a:chExt cx="143400" cy="2454350"/>
              </a:xfrm>
            </p:grpSpPr>
            <p:sp>
              <p:nvSpPr>
                <p:cNvPr id="14" name="Google Shape;14;p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 name="Google Shape;15;p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 name="Google Shape;16;p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 name="Google Shape;17;p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 name="Google Shape;18;p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 name="Google Shape;19;p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 name="Google Shape;20;p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 name="Google Shape;21;p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 name="Google Shape;22;p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 name="Google Shape;23;p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 name="Google Shape;24;p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 name="Google Shape;25;p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6" name="Google Shape;26;p2"/>
              <p:cNvGrpSpPr/>
              <p:nvPr/>
            </p:nvGrpSpPr>
            <p:grpSpPr>
              <a:xfrm>
                <a:off x="2436050" y="685625"/>
                <a:ext cx="143400" cy="2454350"/>
                <a:chOff x="2436050" y="685625"/>
                <a:chExt cx="143400" cy="2454350"/>
              </a:xfrm>
            </p:grpSpPr>
            <p:sp>
              <p:nvSpPr>
                <p:cNvPr id="27" name="Google Shape;27;p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 name="Google Shape;28;p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 name="Google Shape;29;p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 name="Google Shape;30;p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 name="Google Shape;31;p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 name="Google Shape;32;p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 name="Google Shape;33;p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 name="Google Shape;34;p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 name="Google Shape;35;p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 name="Google Shape;36;p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 name="Google Shape;37;p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 name="Google Shape;38;p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9" name="Google Shape;39;p2"/>
            <p:cNvGrpSpPr/>
            <p:nvPr/>
          </p:nvGrpSpPr>
          <p:grpSpPr>
            <a:xfrm>
              <a:off x="8743300" y="2378475"/>
              <a:ext cx="143400" cy="2454350"/>
              <a:chOff x="2436050" y="685625"/>
              <a:chExt cx="143400" cy="2454350"/>
            </a:xfrm>
          </p:grpSpPr>
          <p:grpSp>
            <p:nvGrpSpPr>
              <p:cNvPr id="40" name="Google Shape;40;p2"/>
              <p:cNvGrpSpPr/>
              <p:nvPr/>
            </p:nvGrpSpPr>
            <p:grpSpPr>
              <a:xfrm>
                <a:off x="2436050" y="685625"/>
                <a:ext cx="143400" cy="2454350"/>
                <a:chOff x="2436050" y="685625"/>
                <a:chExt cx="143400" cy="2454350"/>
              </a:xfrm>
            </p:grpSpPr>
            <p:sp>
              <p:nvSpPr>
                <p:cNvPr id="41" name="Google Shape;41;p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 name="Google Shape;42;p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 name="Google Shape;43;p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 name="Google Shape;44;p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 name="Google Shape;45;p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 name="Google Shape;46;p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 name="Google Shape;47;p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 name="Google Shape;48;p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 name="Google Shape;49;p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 name="Google Shape;50;p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 name="Google Shape;51;p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 name="Google Shape;52;p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53" name="Google Shape;53;p2"/>
              <p:cNvGrpSpPr/>
              <p:nvPr/>
            </p:nvGrpSpPr>
            <p:grpSpPr>
              <a:xfrm>
                <a:off x="2436050" y="685625"/>
                <a:ext cx="143400" cy="2454350"/>
                <a:chOff x="2436050" y="685625"/>
                <a:chExt cx="143400" cy="2454350"/>
              </a:xfrm>
            </p:grpSpPr>
            <p:sp>
              <p:nvSpPr>
                <p:cNvPr id="54" name="Google Shape;54;p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 name="Google Shape;55;p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 name="Google Shape;56;p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 name="Google Shape;57;p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 name="Google Shape;58;p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 name="Google Shape;59;p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 name="Google Shape;60;p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 name="Google Shape;61;p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 name="Google Shape;62;p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 name="Google Shape;63;p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 name="Google Shape;64;p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 name="Google Shape;65;p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66" name="Google Shape;66;p2"/>
            <p:cNvGrpSpPr/>
            <p:nvPr/>
          </p:nvGrpSpPr>
          <p:grpSpPr>
            <a:xfrm>
              <a:off x="637013" y="2867097"/>
              <a:ext cx="143400" cy="2454350"/>
              <a:chOff x="2436050" y="685625"/>
              <a:chExt cx="143400" cy="2454350"/>
            </a:xfrm>
          </p:grpSpPr>
          <p:grpSp>
            <p:nvGrpSpPr>
              <p:cNvPr id="67" name="Google Shape;67;p2"/>
              <p:cNvGrpSpPr/>
              <p:nvPr/>
            </p:nvGrpSpPr>
            <p:grpSpPr>
              <a:xfrm>
                <a:off x="2436050" y="685625"/>
                <a:ext cx="143400" cy="2454350"/>
                <a:chOff x="2436050" y="685625"/>
                <a:chExt cx="143400" cy="2454350"/>
              </a:xfrm>
            </p:grpSpPr>
            <p:sp>
              <p:nvSpPr>
                <p:cNvPr id="68" name="Google Shape;68;p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 name="Google Shape;69;p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 name="Google Shape;70;p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 name="Google Shape;71;p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 name="Google Shape;72;p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 name="Google Shape;73;p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 name="Google Shape;74;p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 name="Google Shape;75;p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 name="Google Shape;76;p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 name="Google Shape;77;p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 name="Google Shape;78;p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 name="Google Shape;79;p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80" name="Google Shape;80;p2"/>
              <p:cNvGrpSpPr/>
              <p:nvPr/>
            </p:nvGrpSpPr>
            <p:grpSpPr>
              <a:xfrm>
                <a:off x="2436050" y="685625"/>
                <a:ext cx="143400" cy="2454350"/>
                <a:chOff x="2436050" y="685625"/>
                <a:chExt cx="143400" cy="2454350"/>
              </a:xfrm>
            </p:grpSpPr>
            <p:sp>
              <p:nvSpPr>
                <p:cNvPr id="81" name="Google Shape;81;p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 name="Google Shape;82;p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3" name="Google Shape;83;p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 name="Google Shape;84;p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 name="Google Shape;85;p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 name="Google Shape;86;p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 name="Google Shape;87;p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 name="Google Shape;88;p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 name="Google Shape;89;p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 name="Google Shape;90;p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 name="Google Shape;91;p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 name="Google Shape;92;p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93" name="Google Shape;93;p2"/>
            <p:cNvGrpSpPr/>
            <p:nvPr/>
          </p:nvGrpSpPr>
          <p:grpSpPr>
            <a:xfrm>
              <a:off x="8599900" y="-1422022"/>
              <a:ext cx="143400" cy="2454350"/>
              <a:chOff x="8599900" y="-1422022"/>
              <a:chExt cx="143400" cy="2454350"/>
            </a:xfrm>
          </p:grpSpPr>
          <p:grpSp>
            <p:nvGrpSpPr>
              <p:cNvPr id="94" name="Google Shape;94;p2"/>
              <p:cNvGrpSpPr/>
              <p:nvPr/>
            </p:nvGrpSpPr>
            <p:grpSpPr>
              <a:xfrm>
                <a:off x="8599900" y="-1422022"/>
                <a:ext cx="143400" cy="2454350"/>
                <a:chOff x="2436050" y="685625"/>
                <a:chExt cx="143400" cy="2454350"/>
              </a:xfrm>
            </p:grpSpPr>
            <p:sp>
              <p:nvSpPr>
                <p:cNvPr id="95" name="Google Shape;95;p2"/>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 name="Google Shape;96;p2"/>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 name="Google Shape;97;p2"/>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 name="Google Shape;98;p2"/>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 name="Google Shape;99;p2"/>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 name="Google Shape;100;p2"/>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 name="Google Shape;101;p2"/>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 name="Google Shape;102;p2"/>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 name="Google Shape;103;p2"/>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 name="Google Shape;104;p2"/>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 name="Google Shape;105;p2"/>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 name="Google Shape;106;p2"/>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107" name="Google Shape;107;p2"/>
              <p:cNvSpPr/>
              <p:nvPr/>
            </p:nvSpPr>
            <p:spPr>
              <a:xfrm>
                <a:off x="8599900" y="888928"/>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8" name="Google Shape;108;p2"/>
              <p:cNvSpPr/>
              <p:nvPr/>
            </p:nvSpPr>
            <p:spPr>
              <a:xfrm>
                <a:off x="8608450" y="678203"/>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9" name="Google Shape;109;p2"/>
              <p:cNvSpPr/>
              <p:nvPr/>
            </p:nvSpPr>
            <p:spPr>
              <a:xfrm>
                <a:off x="8608450" y="467478"/>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 name="Google Shape;110;p2"/>
              <p:cNvSpPr/>
              <p:nvPr/>
            </p:nvSpPr>
            <p:spPr>
              <a:xfrm>
                <a:off x="8608450" y="256753"/>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 name="Google Shape;111;p2"/>
              <p:cNvSpPr/>
              <p:nvPr/>
            </p:nvSpPr>
            <p:spPr>
              <a:xfrm>
                <a:off x="8612800" y="46028"/>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 name="Google Shape;112;p2"/>
              <p:cNvSpPr/>
              <p:nvPr/>
            </p:nvSpPr>
            <p:spPr>
              <a:xfrm>
                <a:off x="8612800" y="-164697"/>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 name="Google Shape;113;p2"/>
              <p:cNvSpPr/>
              <p:nvPr/>
            </p:nvSpPr>
            <p:spPr>
              <a:xfrm>
                <a:off x="8614900" y="-375422"/>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 name="Google Shape;114;p2"/>
              <p:cNvSpPr/>
              <p:nvPr/>
            </p:nvSpPr>
            <p:spPr>
              <a:xfrm>
                <a:off x="8617150" y="-586147"/>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 name="Google Shape;115;p2"/>
              <p:cNvSpPr/>
              <p:nvPr/>
            </p:nvSpPr>
            <p:spPr>
              <a:xfrm>
                <a:off x="8622100" y="-792372"/>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 name="Google Shape;116;p2"/>
              <p:cNvSpPr/>
              <p:nvPr/>
            </p:nvSpPr>
            <p:spPr>
              <a:xfrm>
                <a:off x="8626900" y="-998597"/>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 name="Google Shape;117;p2"/>
              <p:cNvSpPr/>
              <p:nvPr/>
            </p:nvSpPr>
            <p:spPr>
              <a:xfrm>
                <a:off x="8626900" y="-1204822"/>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 name="Google Shape;118;p2"/>
              <p:cNvSpPr/>
              <p:nvPr/>
            </p:nvSpPr>
            <p:spPr>
              <a:xfrm>
                <a:off x="8631850" y="-1422022"/>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29" name="Shape 829"/>
        <p:cNvGrpSpPr/>
        <p:nvPr/>
      </p:nvGrpSpPr>
      <p:grpSpPr>
        <a:xfrm>
          <a:off x="0" y="0"/>
          <a:ext cx="0" cy="0"/>
          <a:chOff x="0" y="0"/>
          <a:chExt cx="0" cy="0"/>
        </a:xfrm>
      </p:grpSpPr>
      <p:sp>
        <p:nvSpPr>
          <p:cNvPr id="830" name="Google Shape;830;p11"/>
          <p:cNvSpPr txBox="1"/>
          <p:nvPr>
            <p:ph hasCustomPrompt="1" type="title"/>
          </p:nvPr>
        </p:nvSpPr>
        <p:spPr>
          <a:xfrm>
            <a:off x="2012700" y="1895875"/>
            <a:ext cx="5118600" cy="1013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31" name="Google Shape;831;p11"/>
          <p:cNvSpPr txBox="1"/>
          <p:nvPr>
            <p:ph idx="1" type="subTitle"/>
          </p:nvPr>
        </p:nvSpPr>
        <p:spPr>
          <a:xfrm>
            <a:off x="2012700" y="2909225"/>
            <a:ext cx="5118600" cy="338400"/>
          </a:xfrm>
          <a:prstGeom prst="rect">
            <a:avLst/>
          </a:prstGeom>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832" name="Google Shape;832;p11"/>
          <p:cNvGrpSpPr/>
          <p:nvPr/>
        </p:nvGrpSpPr>
        <p:grpSpPr>
          <a:xfrm>
            <a:off x="442425" y="-1825520"/>
            <a:ext cx="8420550" cy="8006598"/>
            <a:chOff x="442425" y="-1825520"/>
            <a:chExt cx="8420550" cy="8006598"/>
          </a:xfrm>
        </p:grpSpPr>
        <p:grpSp>
          <p:nvGrpSpPr>
            <p:cNvPr id="833" name="Google Shape;833;p11"/>
            <p:cNvGrpSpPr/>
            <p:nvPr/>
          </p:nvGrpSpPr>
          <p:grpSpPr>
            <a:xfrm>
              <a:off x="442425" y="-1825520"/>
              <a:ext cx="8420550" cy="5939670"/>
              <a:chOff x="442425" y="-1825520"/>
              <a:chExt cx="8420550" cy="5939670"/>
            </a:xfrm>
          </p:grpSpPr>
          <p:grpSp>
            <p:nvGrpSpPr>
              <p:cNvPr id="834" name="Google Shape;834;p11"/>
              <p:cNvGrpSpPr/>
              <p:nvPr/>
            </p:nvGrpSpPr>
            <p:grpSpPr>
              <a:xfrm>
                <a:off x="442425" y="873775"/>
                <a:ext cx="143400" cy="2454350"/>
                <a:chOff x="2436050" y="685625"/>
                <a:chExt cx="143400" cy="2454350"/>
              </a:xfrm>
            </p:grpSpPr>
            <p:grpSp>
              <p:nvGrpSpPr>
                <p:cNvPr id="835" name="Google Shape;835;p11"/>
                <p:cNvGrpSpPr/>
                <p:nvPr/>
              </p:nvGrpSpPr>
              <p:grpSpPr>
                <a:xfrm>
                  <a:off x="2436050" y="685625"/>
                  <a:ext cx="143400" cy="2454350"/>
                  <a:chOff x="2436050" y="685625"/>
                  <a:chExt cx="143400" cy="2454350"/>
                </a:xfrm>
              </p:grpSpPr>
              <p:sp>
                <p:nvSpPr>
                  <p:cNvPr id="836" name="Google Shape;836;p1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37" name="Google Shape;837;p1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38" name="Google Shape;838;p1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39" name="Google Shape;839;p1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0" name="Google Shape;840;p1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1" name="Google Shape;841;p1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2" name="Google Shape;842;p1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3" name="Google Shape;843;p1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4" name="Google Shape;844;p1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5" name="Google Shape;845;p1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6" name="Google Shape;846;p1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7" name="Google Shape;847;p1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848" name="Google Shape;848;p11"/>
                <p:cNvGrpSpPr/>
                <p:nvPr/>
              </p:nvGrpSpPr>
              <p:grpSpPr>
                <a:xfrm>
                  <a:off x="2436050" y="685625"/>
                  <a:ext cx="143400" cy="2454350"/>
                  <a:chOff x="2436050" y="685625"/>
                  <a:chExt cx="143400" cy="2454350"/>
                </a:xfrm>
              </p:grpSpPr>
              <p:sp>
                <p:nvSpPr>
                  <p:cNvPr id="849" name="Google Shape;849;p1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0" name="Google Shape;850;p1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1" name="Google Shape;851;p1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2" name="Google Shape;852;p1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3" name="Google Shape;853;p1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4" name="Google Shape;854;p1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5" name="Google Shape;855;p1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6" name="Google Shape;856;p1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7" name="Google Shape;857;p1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8" name="Google Shape;858;p1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9" name="Google Shape;859;p1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0" name="Google Shape;860;p1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861" name="Google Shape;861;p11"/>
              <p:cNvGrpSpPr/>
              <p:nvPr/>
            </p:nvGrpSpPr>
            <p:grpSpPr>
              <a:xfrm>
                <a:off x="1496000" y="-1719025"/>
                <a:ext cx="143400" cy="2454350"/>
                <a:chOff x="2030200" y="685625"/>
                <a:chExt cx="143400" cy="2454350"/>
              </a:xfrm>
            </p:grpSpPr>
            <p:grpSp>
              <p:nvGrpSpPr>
                <p:cNvPr id="862" name="Google Shape;862;p11"/>
                <p:cNvGrpSpPr/>
                <p:nvPr/>
              </p:nvGrpSpPr>
              <p:grpSpPr>
                <a:xfrm>
                  <a:off x="2030200" y="685625"/>
                  <a:ext cx="143400" cy="2454350"/>
                  <a:chOff x="2436050" y="685625"/>
                  <a:chExt cx="143400" cy="2454350"/>
                </a:xfrm>
              </p:grpSpPr>
              <p:sp>
                <p:nvSpPr>
                  <p:cNvPr id="863" name="Google Shape;863;p11"/>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4" name="Google Shape;864;p11"/>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5" name="Google Shape;865;p11"/>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6" name="Google Shape;866;p11"/>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7" name="Google Shape;867;p11"/>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8" name="Google Shape;868;p11"/>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9" name="Google Shape;869;p11"/>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0" name="Google Shape;870;p11"/>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1" name="Google Shape;871;p11"/>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2" name="Google Shape;872;p11"/>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3" name="Google Shape;873;p11"/>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4" name="Google Shape;874;p11"/>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875" name="Google Shape;875;p11"/>
                <p:cNvGrpSpPr/>
                <p:nvPr/>
              </p:nvGrpSpPr>
              <p:grpSpPr>
                <a:xfrm>
                  <a:off x="2030200" y="685625"/>
                  <a:ext cx="143400" cy="2454350"/>
                  <a:chOff x="2436050" y="685625"/>
                  <a:chExt cx="143400" cy="2454350"/>
                </a:xfrm>
              </p:grpSpPr>
              <p:sp>
                <p:nvSpPr>
                  <p:cNvPr id="876" name="Google Shape;876;p1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7" name="Google Shape;877;p1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8" name="Google Shape;878;p1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9" name="Google Shape;879;p1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0" name="Google Shape;880;p1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1" name="Google Shape;881;p1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2" name="Google Shape;882;p1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3" name="Google Shape;883;p1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4" name="Google Shape;884;p1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5" name="Google Shape;885;p1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6" name="Google Shape;886;p1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7" name="Google Shape;887;p1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888" name="Google Shape;888;p11"/>
              <p:cNvGrpSpPr/>
              <p:nvPr/>
            </p:nvGrpSpPr>
            <p:grpSpPr>
              <a:xfrm>
                <a:off x="8213300" y="-1825520"/>
                <a:ext cx="143400" cy="2454350"/>
                <a:chOff x="2436050" y="685625"/>
                <a:chExt cx="143400" cy="2454350"/>
              </a:xfrm>
            </p:grpSpPr>
            <p:grpSp>
              <p:nvGrpSpPr>
                <p:cNvPr id="889" name="Google Shape;889;p11"/>
                <p:cNvGrpSpPr/>
                <p:nvPr/>
              </p:nvGrpSpPr>
              <p:grpSpPr>
                <a:xfrm>
                  <a:off x="2436050" y="685625"/>
                  <a:ext cx="143400" cy="2454350"/>
                  <a:chOff x="2436050" y="685625"/>
                  <a:chExt cx="143400" cy="2454350"/>
                </a:xfrm>
              </p:grpSpPr>
              <p:sp>
                <p:nvSpPr>
                  <p:cNvPr id="890" name="Google Shape;890;p1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1" name="Google Shape;891;p1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2" name="Google Shape;892;p1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3" name="Google Shape;893;p1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4" name="Google Shape;894;p1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5" name="Google Shape;895;p1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6" name="Google Shape;896;p1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7" name="Google Shape;897;p1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8" name="Google Shape;898;p1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9" name="Google Shape;899;p1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0" name="Google Shape;900;p1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1" name="Google Shape;901;p1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902" name="Google Shape;902;p11"/>
                <p:cNvGrpSpPr/>
                <p:nvPr/>
              </p:nvGrpSpPr>
              <p:grpSpPr>
                <a:xfrm>
                  <a:off x="2436050" y="685625"/>
                  <a:ext cx="143400" cy="2454350"/>
                  <a:chOff x="2436050" y="685625"/>
                  <a:chExt cx="143400" cy="2454350"/>
                </a:xfrm>
              </p:grpSpPr>
              <p:sp>
                <p:nvSpPr>
                  <p:cNvPr id="903" name="Google Shape;903;p1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4" name="Google Shape;904;p1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5" name="Google Shape;905;p1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6" name="Google Shape;906;p1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7" name="Google Shape;907;p1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8" name="Google Shape;908;p1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9" name="Google Shape;909;p1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0" name="Google Shape;910;p1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1" name="Google Shape;911;p1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2" name="Google Shape;912;p1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3" name="Google Shape;913;p1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4" name="Google Shape;914;p1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915" name="Google Shape;915;p11"/>
              <p:cNvGrpSpPr/>
              <p:nvPr/>
            </p:nvGrpSpPr>
            <p:grpSpPr>
              <a:xfrm>
                <a:off x="8719575" y="1659800"/>
                <a:ext cx="143400" cy="2454350"/>
                <a:chOff x="2436050" y="685625"/>
                <a:chExt cx="143400" cy="2454350"/>
              </a:xfrm>
            </p:grpSpPr>
            <p:grpSp>
              <p:nvGrpSpPr>
                <p:cNvPr id="916" name="Google Shape;916;p11"/>
                <p:cNvGrpSpPr/>
                <p:nvPr/>
              </p:nvGrpSpPr>
              <p:grpSpPr>
                <a:xfrm>
                  <a:off x="2436050" y="685625"/>
                  <a:ext cx="143400" cy="2454350"/>
                  <a:chOff x="2436050" y="685625"/>
                  <a:chExt cx="143400" cy="2454350"/>
                </a:xfrm>
              </p:grpSpPr>
              <p:sp>
                <p:nvSpPr>
                  <p:cNvPr id="917" name="Google Shape;917;p1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8" name="Google Shape;918;p1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9" name="Google Shape;919;p1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0" name="Google Shape;920;p1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1" name="Google Shape;921;p1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2" name="Google Shape;922;p1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3" name="Google Shape;923;p1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4" name="Google Shape;924;p1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5" name="Google Shape;925;p1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6" name="Google Shape;926;p1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7" name="Google Shape;927;p1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8" name="Google Shape;928;p1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929" name="Google Shape;929;p11"/>
                <p:cNvGrpSpPr/>
                <p:nvPr/>
              </p:nvGrpSpPr>
              <p:grpSpPr>
                <a:xfrm>
                  <a:off x="2436050" y="685625"/>
                  <a:ext cx="143400" cy="2454350"/>
                  <a:chOff x="2436050" y="685625"/>
                  <a:chExt cx="143400" cy="2454350"/>
                </a:xfrm>
              </p:grpSpPr>
              <p:sp>
                <p:nvSpPr>
                  <p:cNvPr id="930" name="Google Shape;930;p1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1" name="Google Shape;931;p1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2" name="Google Shape;932;p1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3" name="Google Shape;933;p1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4" name="Google Shape;934;p1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5" name="Google Shape;935;p1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6" name="Google Shape;936;p1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7" name="Google Shape;937;p1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8" name="Google Shape;938;p1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9" name="Google Shape;939;p1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0" name="Google Shape;940;p1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1" name="Google Shape;941;p1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grpSp>
          <p:nvGrpSpPr>
            <p:cNvPr id="942" name="Google Shape;942;p11"/>
            <p:cNvGrpSpPr/>
            <p:nvPr/>
          </p:nvGrpSpPr>
          <p:grpSpPr>
            <a:xfrm>
              <a:off x="713225" y="3726728"/>
              <a:ext cx="143400" cy="2454350"/>
              <a:chOff x="2436050" y="685625"/>
              <a:chExt cx="143400" cy="2454350"/>
            </a:xfrm>
          </p:grpSpPr>
          <p:grpSp>
            <p:nvGrpSpPr>
              <p:cNvPr id="943" name="Google Shape;943;p11"/>
              <p:cNvGrpSpPr/>
              <p:nvPr/>
            </p:nvGrpSpPr>
            <p:grpSpPr>
              <a:xfrm>
                <a:off x="2436050" y="685625"/>
                <a:ext cx="143400" cy="2454350"/>
                <a:chOff x="2436050" y="685625"/>
                <a:chExt cx="143400" cy="2454350"/>
              </a:xfrm>
            </p:grpSpPr>
            <p:sp>
              <p:nvSpPr>
                <p:cNvPr id="944" name="Google Shape;944;p1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5" name="Google Shape;945;p1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6" name="Google Shape;946;p1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7" name="Google Shape;947;p1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8" name="Google Shape;948;p1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9" name="Google Shape;949;p1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0" name="Google Shape;950;p1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1" name="Google Shape;951;p1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2" name="Google Shape;952;p1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3" name="Google Shape;953;p1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4" name="Google Shape;954;p1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5" name="Google Shape;955;p1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956" name="Google Shape;956;p11"/>
              <p:cNvGrpSpPr/>
              <p:nvPr/>
            </p:nvGrpSpPr>
            <p:grpSpPr>
              <a:xfrm>
                <a:off x="2436050" y="685625"/>
                <a:ext cx="143400" cy="2454350"/>
                <a:chOff x="2436050" y="685625"/>
                <a:chExt cx="143400" cy="2454350"/>
              </a:xfrm>
            </p:grpSpPr>
            <p:sp>
              <p:nvSpPr>
                <p:cNvPr id="957" name="Google Shape;957;p1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8" name="Google Shape;958;p1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9" name="Google Shape;959;p1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0" name="Google Shape;960;p1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1" name="Google Shape;961;p1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2" name="Google Shape;962;p1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3" name="Google Shape;963;p1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4" name="Google Shape;964;p1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5" name="Google Shape;965;p1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6" name="Google Shape;966;p1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7" name="Google Shape;967;p1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8" name="Google Shape;968;p1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69" name="Shape 9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70" name="Shape 970"/>
        <p:cNvGrpSpPr/>
        <p:nvPr/>
      </p:nvGrpSpPr>
      <p:grpSpPr>
        <a:xfrm>
          <a:off x="0" y="0"/>
          <a:ext cx="0" cy="0"/>
          <a:chOff x="0" y="0"/>
          <a:chExt cx="0" cy="0"/>
        </a:xfrm>
      </p:grpSpPr>
      <p:grpSp>
        <p:nvGrpSpPr>
          <p:cNvPr id="971" name="Google Shape;971;p13"/>
          <p:cNvGrpSpPr/>
          <p:nvPr/>
        </p:nvGrpSpPr>
        <p:grpSpPr>
          <a:xfrm>
            <a:off x="132175" y="-570343"/>
            <a:ext cx="8829050" cy="5422318"/>
            <a:chOff x="132175" y="-570343"/>
            <a:chExt cx="8829050" cy="5422318"/>
          </a:xfrm>
        </p:grpSpPr>
        <p:grpSp>
          <p:nvGrpSpPr>
            <p:cNvPr id="972" name="Google Shape;972;p13"/>
            <p:cNvGrpSpPr/>
            <p:nvPr/>
          </p:nvGrpSpPr>
          <p:grpSpPr>
            <a:xfrm>
              <a:off x="132175" y="-570343"/>
              <a:ext cx="143400" cy="2454350"/>
              <a:chOff x="2436050" y="685625"/>
              <a:chExt cx="143400" cy="2454350"/>
            </a:xfrm>
          </p:grpSpPr>
          <p:grpSp>
            <p:nvGrpSpPr>
              <p:cNvPr id="973" name="Google Shape;973;p13"/>
              <p:cNvGrpSpPr/>
              <p:nvPr/>
            </p:nvGrpSpPr>
            <p:grpSpPr>
              <a:xfrm>
                <a:off x="2436050" y="685625"/>
                <a:ext cx="143400" cy="2454350"/>
                <a:chOff x="2436050" y="685625"/>
                <a:chExt cx="143400" cy="2454350"/>
              </a:xfrm>
            </p:grpSpPr>
            <p:sp>
              <p:nvSpPr>
                <p:cNvPr id="974" name="Google Shape;974;p1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5" name="Google Shape;975;p1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6" name="Google Shape;976;p1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7" name="Google Shape;977;p1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8" name="Google Shape;978;p1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9" name="Google Shape;979;p1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0" name="Google Shape;980;p1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1" name="Google Shape;981;p1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2" name="Google Shape;982;p1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3" name="Google Shape;983;p1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4" name="Google Shape;984;p1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5" name="Google Shape;985;p1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986" name="Google Shape;986;p13"/>
              <p:cNvGrpSpPr/>
              <p:nvPr/>
            </p:nvGrpSpPr>
            <p:grpSpPr>
              <a:xfrm>
                <a:off x="2436050" y="685625"/>
                <a:ext cx="143400" cy="2454350"/>
                <a:chOff x="2436050" y="685625"/>
                <a:chExt cx="143400" cy="2454350"/>
              </a:xfrm>
            </p:grpSpPr>
            <p:sp>
              <p:nvSpPr>
                <p:cNvPr id="987" name="Google Shape;987;p1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8" name="Google Shape;988;p1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9" name="Google Shape;989;p1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0" name="Google Shape;990;p1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1" name="Google Shape;991;p1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2" name="Google Shape;992;p1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3" name="Google Shape;993;p1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4" name="Google Shape;994;p1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5" name="Google Shape;995;p1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6" name="Google Shape;996;p1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7" name="Google Shape;997;p1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8" name="Google Shape;998;p1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999" name="Google Shape;999;p13"/>
            <p:cNvGrpSpPr/>
            <p:nvPr/>
          </p:nvGrpSpPr>
          <p:grpSpPr>
            <a:xfrm>
              <a:off x="426075" y="1344575"/>
              <a:ext cx="143400" cy="2454350"/>
              <a:chOff x="2030200" y="685625"/>
              <a:chExt cx="143400" cy="2454350"/>
            </a:xfrm>
          </p:grpSpPr>
          <p:grpSp>
            <p:nvGrpSpPr>
              <p:cNvPr id="1000" name="Google Shape;1000;p13"/>
              <p:cNvGrpSpPr/>
              <p:nvPr/>
            </p:nvGrpSpPr>
            <p:grpSpPr>
              <a:xfrm>
                <a:off x="2030200" y="685625"/>
                <a:ext cx="143400" cy="2454350"/>
                <a:chOff x="2436050" y="685625"/>
                <a:chExt cx="143400" cy="2454350"/>
              </a:xfrm>
            </p:grpSpPr>
            <p:sp>
              <p:nvSpPr>
                <p:cNvPr id="1001" name="Google Shape;1001;p1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2" name="Google Shape;1002;p1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3" name="Google Shape;1003;p1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4" name="Google Shape;1004;p1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5" name="Google Shape;1005;p1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6" name="Google Shape;1006;p1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7" name="Google Shape;1007;p1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8" name="Google Shape;1008;p1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9" name="Google Shape;1009;p1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0" name="Google Shape;1010;p1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1" name="Google Shape;1011;p1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2" name="Google Shape;1012;p1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013" name="Google Shape;1013;p13"/>
              <p:cNvGrpSpPr/>
              <p:nvPr/>
            </p:nvGrpSpPr>
            <p:grpSpPr>
              <a:xfrm>
                <a:off x="2030200" y="685625"/>
                <a:ext cx="143400" cy="2454350"/>
                <a:chOff x="2436050" y="685625"/>
                <a:chExt cx="143400" cy="2454350"/>
              </a:xfrm>
            </p:grpSpPr>
            <p:sp>
              <p:nvSpPr>
                <p:cNvPr id="1014" name="Google Shape;1014;p1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5" name="Google Shape;1015;p1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6" name="Google Shape;1016;p1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7" name="Google Shape;1017;p1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8" name="Google Shape;1018;p1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9" name="Google Shape;1019;p1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0" name="Google Shape;1020;p1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1" name="Google Shape;1021;p1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2" name="Google Shape;1022;p1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3" name="Google Shape;1023;p1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4" name="Google Shape;1024;p1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5" name="Google Shape;1025;p1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026" name="Google Shape;1026;p13"/>
            <p:cNvGrpSpPr/>
            <p:nvPr/>
          </p:nvGrpSpPr>
          <p:grpSpPr>
            <a:xfrm>
              <a:off x="8520850" y="-116950"/>
              <a:ext cx="143400" cy="2454350"/>
              <a:chOff x="2436050" y="685625"/>
              <a:chExt cx="143400" cy="2454350"/>
            </a:xfrm>
          </p:grpSpPr>
          <p:grpSp>
            <p:nvGrpSpPr>
              <p:cNvPr id="1027" name="Google Shape;1027;p13"/>
              <p:cNvGrpSpPr/>
              <p:nvPr/>
            </p:nvGrpSpPr>
            <p:grpSpPr>
              <a:xfrm>
                <a:off x="2436050" y="685625"/>
                <a:ext cx="143400" cy="2454350"/>
                <a:chOff x="2436050" y="685625"/>
                <a:chExt cx="143400" cy="2454350"/>
              </a:xfrm>
            </p:grpSpPr>
            <p:sp>
              <p:nvSpPr>
                <p:cNvPr id="1028" name="Google Shape;1028;p1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9" name="Google Shape;1029;p1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0" name="Google Shape;1030;p1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1" name="Google Shape;1031;p1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2" name="Google Shape;1032;p1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3" name="Google Shape;1033;p1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4" name="Google Shape;1034;p1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5" name="Google Shape;1035;p1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6" name="Google Shape;1036;p1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7" name="Google Shape;1037;p1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8" name="Google Shape;1038;p1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9" name="Google Shape;1039;p1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040" name="Google Shape;1040;p13"/>
              <p:cNvGrpSpPr/>
              <p:nvPr/>
            </p:nvGrpSpPr>
            <p:grpSpPr>
              <a:xfrm>
                <a:off x="2436050" y="685625"/>
                <a:ext cx="143400" cy="2454350"/>
                <a:chOff x="2436050" y="685625"/>
                <a:chExt cx="143400" cy="2454350"/>
              </a:xfrm>
            </p:grpSpPr>
            <p:sp>
              <p:nvSpPr>
                <p:cNvPr id="1041" name="Google Shape;1041;p1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2" name="Google Shape;1042;p1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3" name="Google Shape;1043;p1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4" name="Google Shape;1044;p1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5" name="Google Shape;1045;p1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6" name="Google Shape;1046;p1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7" name="Google Shape;1047;p1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8" name="Google Shape;1048;p1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9" name="Google Shape;1049;p1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0" name="Google Shape;1050;p1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1" name="Google Shape;1051;p1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2" name="Google Shape;1052;p1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053" name="Google Shape;1053;p13"/>
            <p:cNvGrpSpPr/>
            <p:nvPr/>
          </p:nvGrpSpPr>
          <p:grpSpPr>
            <a:xfrm>
              <a:off x="8817825" y="2397625"/>
              <a:ext cx="143400" cy="2454350"/>
              <a:chOff x="2030200" y="685625"/>
              <a:chExt cx="143400" cy="2454350"/>
            </a:xfrm>
          </p:grpSpPr>
          <p:grpSp>
            <p:nvGrpSpPr>
              <p:cNvPr id="1054" name="Google Shape;1054;p13"/>
              <p:cNvGrpSpPr/>
              <p:nvPr/>
            </p:nvGrpSpPr>
            <p:grpSpPr>
              <a:xfrm>
                <a:off x="2030200" y="685625"/>
                <a:ext cx="143400" cy="2454350"/>
                <a:chOff x="2436050" y="685625"/>
                <a:chExt cx="143400" cy="2454350"/>
              </a:xfrm>
            </p:grpSpPr>
            <p:sp>
              <p:nvSpPr>
                <p:cNvPr id="1055" name="Google Shape;1055;p1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6" name="Google Shape;1056;p1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7" name="Google Shape;1057;p1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8" name="Google Shape;1058;p1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9" name="Google Shape;1059;p1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0" name="Google Shape;1060;p1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1" name="Google Shape;1061;p1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2" name="Google Shape;1062;p1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3" name="Google Shape;1063;p1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4" name="Google Shape;1064;p1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5" name="Google Shape;1065;p1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6" name="Google Shape;1066;p1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067" name="Google Shape;1067;p13"/>
              <p:cNvGrpSpPr/>
              <p:nvPr/>
            </p:nvGrpSpPr>
            <p:grpSpPr>
              <a:xfrm>
                <a:off x="2030200" y="685625"/>
                <a:ext cx="143400" cy="2454350"/>
                <a:chOff x="2436050" y="685625"/>
                <a:chExt cx="143400" cy="2454350"/>
              </a:xfrm>
            </p:grpSpPr>
            <p:sp>
              <p:nvSpPr>
                <p:cNvPr id="1068" name="Google Shape;1068;p1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9" name="Google Shape;1069;p1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0" name="Google Shape;1070;p1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1" name="Google Shape;1071;p1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2" name="Google Shape;1072;p1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3" name="Google Shape;1073;p1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4" name="Google Shape;1074;p1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5" name="Google Shape;1075;p1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6" name="Google Shape;1076;p1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7" name="Google Shape;1077;p1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8" name="Google Shape;1078;p1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9" name="Google Shape;1079;p1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1080" name="Google Shape;1080;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81" name="Google Shape;1081;p13"/>
          <p:cNvSpPr txBox="1"/>
          <p:nvPr>
            <p:ph idx="1" type="subTitle"/>
          </p:nvPr>
        </p:nvSpPr>
        <p:spPr>
          <a:xfrm>
            <a:off x="720000" y="2132993"/>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2" name="Google Shape;1082;p13"/>
          <p:cNvSpPr txBox="1"/>
          <p:nvPr>
            <p:ph idx="2" type="subTitle"/>
          </p:nvPr>
        </p:nvSpPr>
        <p:spPr>
          <a:xfrm>
            <a:off x="3419271" y="2132993"/>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3" name="Google Shape;1083;p13"/>
          <p:cNvSpPr txBox="1"/>
          <p:nvPr>
            <p:ph idx="3" type="subTitle"/>
          </p:nvPr>
        </p:nvSpPr>
        <p:spPr>
          <a:xfrm>
            <a:off x="720000" y="3866175"/>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4" name="Google Shape;1084;p13"/>
          <p:cNvSpPr txBox="1"/>
          <p:nvPr>
            <p:ph idx="4" type="subTitle"/>
          </p:nvPr>
        </p:nvSpPr>
        <p:spPr>
          <a:xfrm>
            <a:off x="3419271" y="3866175"/>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5" name="Google Shape;1085;p13"/>
          <p:cNvSpPr txBox="1"/>
          <p:nvPr>
            <p:ph idx="5" type="subTitle"/>
          </p:nvPr>
        </p:nvSpPr>
        <p:spPr>
          <a:xfrm>
            <a:off x="6118549" y="2132993"/>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6" name="Google Shape;1086;p13"/>
          <p:cNvSpPr txBox="1"/>
          <p:nvPr>
            <p:ph idx="6" type="subTitle"/>
          </p:nvPr>
        </p:nvSpPr>
        <p:spPr>
          <a:xfrm>
            <a:off x="6118549" y="3866175"/>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7" name="Google Shape;1087;p13"/>
          <p:cNvSpPr txBox="1"/>
          <p:nvPr>
            <p:ph hasCustomPrompt="1" idx="7" type="title"/>
          </p:nvPr>
        </p:nvSpPr>
        <p:spPr>
          <a:xfrm>
            <a:off x="720000" y="1332025"/>
            <a:ext cx="2305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8" name="Google Shape;1088;p13"/>
          <p:cNvSpPr txBox="1"/>
          <p:nvPr>
            <p:ph hasCustomPrompt="1" idx="8" type="title"/>
          </p:nvPr>
        </p:nvSpPr>
        <p:spPr>
          <a:xfrm>
            <a:off x="720000" y="3064624"/>
            <a:ext cx="2305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9" name="Google Shape;1089;p13"/>
          <p:cNvSpPr txBox="1"/>
          <p:nvPr>
            <p:ph hasCustomPrompt="1" idx="9" type="title"/>
          </p:nvPr>
        </p:nvSpPr>
        <p:spPr>
          <a:xfrm>
            <a:off x="3419284" y="1332025"/>
            <a:ext cx="2305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0" name="Google Shape;1090;p13"/>
          <p:cNvSpPr txBox="1"/>
          <p:nvPr>
            <p:ph hasCustomPrompt="1" idx="13" type="title"/>
          </p:nvPr>
        </p:nvSpPr>
        <p:spPr>
          <a:xfrm>
            <a:off x="3419284" y="3064624"/>
            <a:ext cx="2305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1" name="Google Shape;1091;p13"/>
          <p:cNvSpPr txBox="1"/>
          <p:nvPr>
            <p:ph hasCustomPrompt="1" idx="14" type="title"/>
          </p:nvPr>
        </p:nvSpPr>
        <p:spPr>
          <a:xfrm>
            <a:off x="6118553" y="1332025"/>
            <a:ext cx="2305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2" name="Google Shape;1092;p13"/>
          <p:cNvSpPr txBox="1"/>
          <p:nvPr>
            <p:ph hasCustomPrompt="1" idx="15" type="title"/>
          </p:nvPr>
        </p:nvSpPr>
        <p:spPr>
          <a:xfrm>
            <a:off x="6118553" y="3064624"/>
            <a:ext cx="2305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3" name="Google Shape;1093;p13"/>
          <p:cNvSpPr txBox="1"/>
          <p:nvPr>
            <p:ph idx="16" type="subTitle"/>
          </p:nvPr>
        </p:nvSpPr>
        <p:spPr>
          <a:xfrm>
            <a:off x="720000" y="180111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Outfit"/>
              <a:buNone/>
              <a:defRPr b="1" sz="2400">
                <a:latin typeface="Outfit"/>
                <a:ea typeface="Outfit"/>
                <a:cs typeface="Outfit"/>
                <a:sym typeface="Outfit"/>
              </a:defRPr>
            </a:lvl2pPr>
            <a:lvl3pPr lvl="2" rtl="0">
              <a:lnSpc>
                <a:spcPct val="100000"/>
              </a:lnSpc>
              <a:spcBef>
                <a:spcPts val="0"/>
              </a:spcBef>
              <a:spcAft>
                <a:spcPts val="0"/>
              </a:spcAft>
              <a:buSzPts val="2400"/>
              <a:buFont typeface="Outfit"/>
              <a:buNone/>
              <a:defRPr b="1" sz="2400">
                <a:latin typeface="Outfit"/>
                <a:ea typeface="Outfit"/>
                <a:cs typeface="Outfit"/>
                <a:sym typeface="Outfit"/>
              </a:defRPr>
            </a:lvl3pPr>
            <a:lvl4pPr lvl="3" rtl="0">
              <a:lnSpc>
                <a:spcPct val="100000"/>
              </a:lnSpc>
              <a:spcBef>
                <a:spcPts val="0"/>
              </a:spcBef>
              <a:spcAft>
                <a:spcPts val="0"/>
              </a:spcAft>
              <a:buSzPts val="2400"/>
              <a:buFont typeface="Outfit"/>
              <a:buNone/>
              <a:defRPr b="1" sz="2400">
                <a:latin typeface="Outfit"/>
                <a:ea typeface="Outfit"/>
                <a:cs typeface="Outfit"/>
                <a:sym typeface="Outfit"/>
              </a:defRPr>
            </a:lvl4pPr>
            <a:lvl5pPr lvl="4" rtl="0">
              <a:lnSpc>
                <a:spcPct val="100000"/>
              </a:lnSpc>
              <a:spcBef>
                <a:spcPts val="0"/>
              </a:spcBef>
              <a:spcAft>
                <a:spcPts val="0"/>
              </a:spcAft>
              <a:buSzPts val="2400"/>
              <a:buFont typeface="Outfit"/>
              <a:buNone/>
              <a:defRPr b="1" sz="2400">
                <a:latin typeface="Outfit"/>
                <a:ea typeface="Outfit"/>
                <a:cs typeface="Outfit"/>
                <a:sym typeface="Outfit"/>
              </a:defRPr>
            </a:lvl5pPr>
            <a:lvl6pPr lvl="5" rtl="0">
              <a:lnSpc>
                <a:spcPct val="100000"/>
              </a:lnSpc>
              <a:spcBef>
                <a:spcPts val="0"/>
              </a:spcBef>
              <a:spcAft>
                <a:spcPts val="0"/>
              </a:spcAft>
              <a:buSzPts val="2400"/>
              <a:buFont typeface="Outfit"/>
              <a:buNone/>
              <a:defRPr b="1" sz="2400">
                <a:latin typeface="Outfit"/>
                <a:ea typeface="Outfit"/>
                <a:cs typeface="Outfit"/>
                <a:sym typeface="Outfit"/>
              </a:defRPr>
            </a:lvl6pPr>
            <a:lvl7pPr lvl="6" rtl="0">
              <a:lnSpc>
                <a:spcPct val="100000"/>
              </a:lnSpc>
              <a:spcBef>
                <a:spcPts val="0"/>
              </a:spcBef>
              <a:spcAft>
                <a:spcPts val="0"/>
              </a:spcAft>
              <a:buSzPts val="2400"/>
              <a:buFont typeface="Outfit"/>
              <a:buNone/>
              <a:defRPr b="1" sz="2400">
                <a:latin typeface="Outfit"/>
                <a:ea typeface="Outfit"/>
                <a:cs typeface="Outfit"/>
                <a:sym typeface="Outfit"/>
              </a:defRPr>
            </a:lvl7pPr>
            <a:lvl8pPr lvl="7" rtl="0">
              <a:lnSpc>
                <a:spcPct val="100000"/>
              </a:lnSpc>
              <a:spcBef>
                <a:spcPts val="0"/>
              </a:spcBef>
              <a:spcAft>
                <a:spcPts val="0"/>
              </a:spcAft>
              <a:buSzPts val="2400"/>
              <a:buFont typeface="Outfit"/>
              <a:buNone/>
              <a:defRPr b="1" sz="2400">
                <a:latin typeface="Outfit"/>
                <a:ea typeface="Outfit"/>
                <a:cs typeface="Outfit"/>
                <a:sym typeface="Outfit"/>
              </a:defRPr>
            </a:lvl8pPr>
            <a:lvl9pPr lvl="8" rtl="0">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094" name="Google Shape;1094;p13"/>
          <p:cNvSpPr txBox="1"/>
          <p:nvPr>
            <p:ph idx="17" type="subTitle"/>
          </p:nvPr>
        </p:nvSpPr>
        <p:spPr>
          <a:xfrm>
            <a:off x="3419271" y="180111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Outfit"/>
              <a:buNone/>
              <a:defRPr b="1" sz="2400">
                <a:latin typeface="Outfit"/>
                <a:ea typeface="Outfit"/>
                <a:cs typeface="Outfit"/>
                <a:sym typeface="Outfit"/>
              </a:defRPr>
            </a:lvl2pPr>
            <a:lvl3pPr lvl="2" rtl="0">
              <a:lnSpc>
                <a:spcPct val="100000"/>
              </a:lnSpc>
              <a:spcBef>
                <a:spcPts val="0"/>
              </a:spcBef>
              <a:spcAft>
                <a:spcPts val="0"/>
              </a:spcAft>
              <a:buSzPts val="2400"/>
              <a:buFont typeface="Outfit"/>
              <a:buNone/>
              <a:defRPr b="1" sz="2400">
                <a:latin typeface="Outfit"/>
                <a:ea typeface="Outfit"/>
                <a:cs typeface="Outfit"/>
                <a:sym typeface="Outfit"/>
              </a:defRPr>
            </a:lvl3pPr>
            <a:lvl4pPr lvl="3" rtl="0">
              <a:lnSpc>
                <a:spcPct val="100000"/>
              </a:lnSpc>
              <a:spcBef>
                <a:spcPts val="0"/>
              </a:spcBef>
              <a:spcAft>
                <a:spcPts val="0"/>
              </a:spcAft>
              <a:buSzPts val="2400"/>
              <a:buFont typeface="Outfit"/>
              <a:buNone/>
              <a:defRPr b="1" sz="2400">
                <a:latin typeface="Outfit"/>
                <a:ea typeface="Outfit"/>
                <a:cs typeface="Outfit"/>
                <a:sym typeface="Outfit"/>
              </a:defRPr>
            </a:lvl4pPr>
            <a:lvl5pPr lvl="4" rtl="0">
              <a:lnSpc>
                <a:spcPct val="100000"/>
              </a:lnSpc>
              <a:spcBef>
                <a:spcPts val="0"/>
              </a:spcBef>
              <a:spcAft>
                <a:spcPts val="0"/>
              </a:spcAft>
              <a:buSzPts val="2400"/>
              <a:buFont typeface="Outfit"/>
              <a:buNone/>
              <a:defRPr b="1" sz="2400">
                <a:latin typeface="Outfit"/>
                <a:ea typeface="Outfit"/>
                <a:cs typeface="Outfit"/>
                <a:sym typeface="Outfit"/>
              </a:defRPr>
            </a:lvl5pPr>
            <a:lvl6pPr lvl="5" rtl="0">
              <a:lnSpc>
                <a:spcPct val="100000"/>
              </a:lnSpc>
              <a:spcBef>
                <a:spcPts val="0"/>
              </a:spcBef>
              <a:spcAft>
                <a:spcPts val="0"/>
              </a:spcAft>
              <a:buSzPts val="2400"/>
              <a:buFont typeface="Outfit"/>
              <a:buNone/>
              <a:defRPr b="1" sz="2400">
                <a:latin typeface="Outfit"/>
                <a:ea typeface="Outfit"/>
                <a:cs typeface="Outfit"/>
                <a:sym typeface="Outfit"/>
              </a:defRPr>
            </a:lvl6pPr>
            <a:lvl7pPr lvl="6" rtl="0">
              <a:lnSpc>
                <a:spcPct val="100000"/>
              </a:lnSpc>
              <a:spcBef>
                <a:spcPts val="0"/>
              </a:spcBef>
              <a:spcAft>
                <a:spcPts val="0"/>
              </a:spcAft>
              <a:buSzPts val="2400"/>
              <a:buFont typeface="Outfit"/>
              <a:buNone/>
              <a:defRPr b="1" sz="2400">
                <a:latin typeface="Outfit"/>
                <a:ea typeface="Outfit"/>
                <a:cs typeface="Outfit"/>
                <a:sym typeface="Outfit"/>
              </a:defRPr>
            </a:lvl7pPr>
            <a:lvl8pPr lvl="7" rtl="0">
              <a:lnSpc>
                <a:spcPct val="100000"/>
              </a:lnSpc>
              <a:spcBef>
                <a:spcPts val="0"/>
              </a:spcBef>
              <a:spcAft>
                <a:spcPts val="0"/>
              </a:spcAft>
              <a:buSzPts val="2400"/>
              <a:buFont typeface="Outfit"/>
              <a:buNone/>
              <a:defRPr b="1" sz="2400">
                <a:latin typeface="Outfit"/>
                <a:ea typeface="Outfit"/>
                <a:cs typeface="Outfit"/>
                <a:sym typeface="Outfit"/>
              </a:defRPr>
            </a:lvl8pPr>
            <a:lvl9pPr lvl="8" rtl="0">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095" name="Google Shape;1095;p13"/>
          <p:cNvSpPr txBox="1"/>
          <p:nvPr>
            <p:ph idx="18" type="subTitle"/>
          </p:nvPr>
        </p:nvSpPr>
        <p:spPr>
          <a:xfrm>
            <a:off x="6118549" y="180111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Outfit"/>
              <a:buNone/>
              <a:defRPr b="1" sz="2400">
                <a:latin typeface="Outfit"/>
                <a:ea typeface="Outfit"/>
                <a:cs typeface="Outfit"/>
                <a:sym typeface="Outfit"/>
              </a:defRPr>
            </a:lvl2pPr>
            <a:lvl3pPr lvl="2" rtl="0">
              <a:lnSpc>
                <a:spcPct val="100000"/>
              </a:lnSpc>
              <a:spcBef>
                <a:spcPts val="0"/>
              </a:spcBef>
              <a:spcAft>
                <a:spcPts val="0"/>
              </a:spcAft>
              <a:buSzPts val="2400"/>
              <a:buFont typeface="Outfit"/>
              <a:buNone/>
              <a:defRPr b="1" sz="2400">
                <a:latin typeface="Outfit"/>
                <a:ea typeface="Outfit"/>
                <a:cs typeface="Outfit"/>
                <a:sym typeface="Outfit"/>
              </a:defRPr>
            </a:lvl3pPr>
            <a:lvl4pPr lvl="3" rtl="0">
              <a:lnSpc>
                <a:spcPct val="100000"/>
              </a:lnSpc>
              <a:spcBef>
                <a:spcPts val="0"/>
              </a:spcBef>
              <a:spcAft>
                <a:spcPts val="0"/>
              </a:spcAft>
              <a:buSzPts val="2400"/>
              <a:buFont typeface="Outfit"/>
              <a:buNone/>
              <a:defRPr b="1" sz="2400">
                <a:latin typeface="Outfit"/>
                <a:ea typeface="Outfit"/>
                <a:cs typeface="Outfit"/>
                <a:sym typeface="Outfit"/>
              </a:defRPr>
            </a:lvl4pPr>
            <a:lvl5pPr lvl="4" rtl="0">
              <a:lnSpc>
                <a:spcPct val="100000"/>
              </a:lnSpc>
              <a:spcBef>
                <a:spcPts val="0"/>
              </a:spcBef>
              <a:spcAft>
                <a:spcPts val="0"/>
              </a:spcAft>
              <a:buSzPts val="2400"/>
              <a:buFont typeface="Outfit"/>
              <a:buNone/>
              <a:defRPr b="1" sz="2400">
                <a:latin typeface="Outfit"/>
                <a:ea typeface="Outfit"/>
                <a:cs typeface="Outfit"/>
                <a:sym typeface="Outfit"/>
              </a:defRPr>
            </a:lvl5pPr>
            <a:lvl6pPr lvl="5" rtl="0">
              <a:lnSpc>
                <a:spcPct val="100000"/>
              </a:lnSpc>
              <a:spcBef>
                <a:spcPts val="0"/>
              </a:spcBef>
              <a:spcAft>
                <a:spcPts val="0"/>
              </a:spcAft>
              <a:buSzPts val="2400"/>
              <a:buFont typeface="Outfit"/>
              <a:buNone/>
              <a:defRPr b="1" sz="2400">
                <a:latin typeface="Outfit"/>
                <a:ea typeface="Outfit"/>
                <a:cs typeface="Outfit"/>
                <a:sym typeface="Outfit"/>
              </a:defRPr>
            </a:lvl6pPr>
            <a:lvl7pPr lvl="6" rtl="0">
              <a:lnSpc>
                <a:spcPct val="100000"/>
              </a:lnSpc>
              <a:spcBef>
                <a:spcPts val="0"/>
              </a:spcBef>
              <a:spcAft>
                <a:spcPts val="0"/>
              </a:spcAft>
              <a:buSzPts val="2400"/>
              <a:buFont typeface="Outfit"/>
              <a:buNone/>
              <a:defRPr b="1" sz="2400">
                <a:latin typeface="Outfit"/>
                <a:ea typeface="Outfit"/>
                <a:cs typeface="Outfit"/>
                <a:sym typeface="Outfit"/>
              </a:defRPr>
            </a:lvl7pPr>
            <a:lvl8pPr lvl="7" rtl="0">
              <a:lnSpc>
                <a:spcPct val="100000"/>
              </a:lnSpc>
              <a:spcBef>
                <a:spcPts val="0"/>
              </a:spcBef>
              <a:spcAft>
                <a:spcPts val="0"/>
              </a:spcAft>
              <a:buSzPts val="2400"/>
              <a:buFont typeface="Outfit"/>
              <a:buNone/>
              <a:defRPr b="1" sz="2400">
                <a:latin typeface="Outfit"/>
                <a:ea typeface="Outfit"/>
                <a:cs typeface="Outfit"/>
                <a:sym typeface="Outfit"/>
              </a:defRPr>
            </a:lvl8pPr>
            <a:lvl9pPr lvl="8" rtl="0">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096" name="Google Shape;1096;p13"/>
          <p:cNvSpPr txBox="1"/>
          <p:nvPr>
            <p:ph idx="19" type="subTitle"/>
          </p:nvPr>
        </p:nvSpPr>
        <p:spPr>
          <a:xfrm>
            <a:off x="720000" y="3533775"/>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Outfit"/>
              <a:buNone/>
              <a:defRPr b="1" sz="2400">
                <a:latin typeface="Outfit"/>
                <a:ea typeface="Outfit"/>
                <a:cs typeface="Outfit"/>
                <a:sym typeface="Outfit"/>
              </a:defRPr>
            </a:lvl2pPr>
            <a:lvl3pPr lvl="2" rtl="0">
              <a:lnSpc>
                <a:spcPct val="100000"/>
              </a:lnSpc>
              <a:spcBef>
                <a:spcPts val="0"/>
              </a:spcBef>
              <a:spcAft>
                <a:spcPts val="0"/>
              </a:spcAft>
              <a:buSzPts val="2400"/>
              <a:buFont typeface="Outfit"/>
              <a:buNone/>
              <a:defRPr b="1" sz="2400">
                <a:latin typeface="Outfit"/>
                <a:ea typeface="Outfit"/>
                <a:cs typeface="Outfit"/>
                <a:sym typeface="Outfit"/>
              </a:defRPr>
            </a:lvl3pPr>
            <a:lvl4pPr lvl="3" rtl="0">
              <a:lnSpc>
                <a:spcPct val="100000"/>
              </a:lnSpc>
              <a:spcBef>
                <a:spcPts val="0"/>
              </a:spcBef>
              <a:spcAft>
                <a:spcPts val="0"/>
              </a:spcAft>
              <a:buSzPts val="2400"/>
              <a:buFont typeface="Outfit"/>
              <a:buNone/>
              <a:defRPr b="1" sz="2400">
                <a:latin typeface="Outfit"/>
                <a:ea typeface="Outfit"/>
                <a:cs typeface="Outfit"/>
                <a:sym typeface="Outfit"/>
              </a:defRPr>
            </a:lvl4pPr>
            <a:lvl5pPr lvl="4" rtl="0">
              <a:lnSpc>
                <a:spcPct val="100000"/>
              </a:lnSpc>
              <a:spcBef>
                <a:spcPts val="0"/>
              </a:spcBef>
              <a:spcAft>
                <a:spcPts val="0"/>
              </a:spcAft>
              <a:buSzPts val="2400"/>
              <a:buFont typeface="Outfit"/>
              <a:buNone/>
              <a:defRPr b="1" sz="2400">
                <a:latin typeface="Outfit"/>
                <a:ea typeface="Outfit"/>
                <a:cs typeface="Outfit"/>
                <a:sym typeface="Outfit"/>
              </a:defRPr>
            </a:lvl5pPr>
            <a:lvl6pPr lvl="5" rtl="0">
              <a:lnSpc>
                <a:spcPct val="100000"/>
              </a:lnSpc>
              <a:spcBef>
                <a:spcPts val="0"/>
              </a:spcBef>
              <a:spcAft>
                <a:spcPts val="0"/>
              </a:spcAft>
              <a:buSzPts val="2400"/>
              <a:buFont typeface="Outfit"/>
              <a:buNone/>
              <a:defRPr b="1" sz="2400">
                <a:latin typeface="Outfit"/>
                <a:ea typeface="Outfit"/>
                <a:cs typeface="Outfit"/>
                <a:sym typeface="Outfit"/>
              </a:defRPr>
            </a:lvl6pPr>
            <a:lvl7pPr lvl="6" rtl="0">
              <a:lnSpc>
                <a:spcPct val="100000"/>
              </a:lnSpc>
              <a:spcBef>
                <a:spcPts val="0"/>
              </a:spcBef>
              <a:spcAft>
                <a:spcPts val="0"/>
              </a:spcAft>
              <a:buSzPts val="2400"/>
              <a:buFont typeface="Outfit"/>
              <a:buNone/>
              <a:defRPr b="1" sz="2400">
                <a:latin typeface="Outfit"/>
                <a:ea typeface="Outfit"/>
                <a:cs typeface="Outfit"/>
                <a:sym typeface="Outfit"/>
              </a:defRPr>
            </a:lvl7pPr>
            <a:lvl8pPr lvl="7" rtl="0">
              <a:lnSpc>
                <a:spcPct val="100000"/>
              </a:lnSpc>
              <a:spcBef>
                <a:spcPts val="0"/>
              </a:spcBef>
              <a:spcAft>
                <a:spcPts val="0"/>
              </a:spcAft>
              <a:buSzPts val="2400"/>
              <a:buFont typeface="Outfit"/>
              <a:buNone/>
              <a:defRPr b="1" sz="2400">
                <a:latin typeface="Outfit"/>
                <a:ea typeface="Outfit"/>
                <a:cs typeface="Outfit"/>
                <a:sym typeface="Outfit"/>
              </a:defRPr>
            </a:lvl8pPr>
            <a:lvl9pPr lvl="8" rtl="0">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097" name="Google Shape;1097;p13"/>
          <p:cNvSpPr txBox="1"/>
          <p:nvPr>
            <p:ph idx="20" type="subTitle"/>
          </p:nvPr>
        </p:nvSpPr>
        <p:spPr>
          <a:xfrm>
            <a:off x="3419271" y="3533775"/>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Outfit"/>
              <a:buNone/>
              <a:defRPr b="1" sz="2400">
                <a:latin typeface="Outfit"/>
                <a:ea typeface="Outfit"/>
                <a:cs typeface="Outfit"/>
                <a:sym typeface="Outfit"/>
              </a:defRPr>
            </a:lvl2pPr>
            <a:lvl3pPr lvl="2" rtl="0">
              <a:lnSpc>
                <a:spcPct val="100000"/>
              </a:lnSpc>
              <a:spcBef>
                <a:spcPts val="0"/>
              </a:spcBef>
              <a:spcAft>
                <a:spcPts val="0"/>
              </a:spcAft>
              <a:buSzPts val="2400"/>
              <a:buFont typeface="Outfit"/>
              <a:buNone/>
              <a:defRPr b="1" sz="2400">
                <a:latin typeface="Outfit"/>
                <a:ea typeface="Outfit"/>
                <a:cs typeface="Outfit"/>
                <a:sym typeface="Outfit"/>
              </a:defRPr>
            </a:lvl3pPr>
            <a:lvl4pPr lvl="3" rtl="0">
              <a:lnSpc>
                <a:spcPct val="100000"/>
              </a:lnSpc>
              <a:spcBef>
                <a:spcPts val="0"/>
              </a:spcBef>
              <a:spcAft>
                <a:spcPts val="0"/>
              </a:spcAft>
              <a:buSzPts val="2400"/>
              <a:buFont typeface="Outfit"/>
              <a:buNone/>
              <a:defRPr b="1" sz="2400">
                <a:latin typeface="Outfit"/>
                <a:ea typeface="Outfit"/>
                <a:cs typeface="Outfit"/>
                <a:sym typeface="Outfit"/>
              </a:defRPr>
            </a:lvl4pPr>
            <a:lvl5pPr lvl="4" rtl="0">
              <a:lnSpc>
                <a:spcPct val="100000"/>
              </a:lnSpc>
              <a:spcBef>
                <a:spcPts val="0"/>
              </a:spcBef>
              <a:spcAft>
                <a:spcPts val="0"/>
              </a:spcAft>
              <a:buSzPts val="2400"/>
              <a:buFont typeface="Outfit"/>
              <a:buNone/>
              <a:defRPr b="1" sz="2400">
                <a:latin typeface="Outfit"/>
                <a:ea typeface="Outfit"/>
                <a:cs typeface="Outfit"/>
                <a:sym typeface="Outfit"/>
              </a:defRPr>
            </a:lvl5pPr>
            <a:lvl6pPr lvl="5" rtl="0">
              <a:lnSpc>
                <a:spcPct val="100000"/>
              </a:lnSpc>
              <a:spcBef>
                <a:spcPts val="0"/>
              </a:spcBef>
              <a:spcAft>
                <a:spcPts val="0"/>
              </a:spcAft>
              <a:buSzPts val="2400"/>
              <a:buFont typeface="Outfit"/>
              <a:buNone/>
              <a:defRPr b="1" sz="2400">
                <a:latin typeface="Outfit"/>
                <a:ea typeface="Outfit"/>
                <a:cs typeface="Outfit"/>
                <a:sym typeface="Outfit"/>
              </a:defRPr>
            </a:lvl6pPr>
            <a:lvl7pPr lvl="6" rtl="0">
              <a:lnSpc>
                <a:spcPct val="100000"/>
              </a:lnSpc>
              <a:spcBef>
                <a:spcPts val="0"/>
              </a:spcBef>
              <a:spcAft>
                <a:spcPts val="0"/>
              </a:spcAft>
              <a:buSzPts val="2400"/>
              <a:buFont typeface="Outfit"/>
              <a:buNone/>
              <a:defRPr b="1" sz="2400">
                <a:latin typeface="Outfit"/>
                <a:ea typeface="Outfit"/>
                <a:cs typeface="Outfit"/>
                <a:sym typeface="Outfit"/>
              </a:defRPr>
            </a:lvl7pPr>
            <a:lvl8pPr lvl="7" rtl="0">
              <a:lnSpc>
                <a:spcPct val="100000"/>
              </a:lnSpc>
              <a:spcBef>
                <a:spcPts val="0"/>
              </a:spcBef>
              <a:spcAft>
                <a:spcPts val="0"/>
              </a:spcAft>
              <a:buSzPts val="2400"/>
              <a:buFont typeface="Outfit"/>
              <a:buNone/>
              <a:defRPr b="1" sz="2400">
                <a:latin typeface="Outfit"/>
                <a:ea typeface="Outfit"/>
                <a:cs typeface="Outfit"/>
                <a:sym typeface="Outfit"/>
              </a:defRPr>
            </a:lvl8pPr>
            <a:lvl9pPr lvl="8" rtl="0">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098" name="Google Shape;1098;p13"/>
          <p:cNvSpPr txBox="1"/>
          <p:nvPr>
            <p:ph idx="21" type="subTitle"/>
          </p:nvPr>
        </p:nvSpPr>
        <p:spPr>
          <a:xfrm>
            <a:off x="6118549" y="3533775"/>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Outfit"/>
              <a:buNone/>
              <a:defRPr b="1" sz="2400">
                <a:latin typeface="Outfit"/>
                <a:ea typeface="Outfit"/>
                <a:cs typeface="Outfit"/>
                <a:sym typeface="Outfit"/>
              </a:defRPr>
            </a:lvl2pPr>
            <a:lvl3pPr lvl="2" rtl="0">
              <a:lnSpc>
                <a:spcPct val="100000"/>
              </a:lnSpc>
              <a:spcBef>
                <a:spcPts val="0"/>
              </a:spcBef>
              <a:spcAft>
                <a:spcPts val="0"/>
              </a:spcAft>
              <a:buSzPts val="2400"/>
              <a:buFont typeface="Outfit"/>
              <a:buNone/>
              <a:defRPr b="1" sz="2400">
                <a:latin typeface="Outfit"/>
                <a:ea typeface="Outfit"/>
                <a:cs typeface="Outfit"/>
                <a:sym typeface="Outfit"/>
              </a:defRPr>
            </a:lvl3pPr>
            <a:lvl4pPr lvl="3" rtl="0">
              <a:lnSpc>
                <a:spcPct val="100000"/>
              </a:lnSpc>
              <a:spcBef>
                <a:spcPts val="0"/>
              </a:spcBef>
              <a:spcAft>
                <a:spcPts val="0"/>
              </a:spcAft>
              <a:buSzPts val="2400"/>
              <a:buFont typeface="Outfit"/>
              <a:buNone/>
              <a:defRPr b="1" sz="2400">
                <a:latin typeface="Outfit"/>
                <a:ea typeface="Outfit"/>
                <a:cs typeface="Outfit"/>
                <a:sym typeface="Outfit"/>
              </a:defRPr>
            </a:lvl4pPr>
            <a:lvl5pPr lvl="4" rtl="0">
              <a:lnSpc>
                <a:spcPct val="100000"/>
              </a:lnSpc>
              <a:spcBef>
                <a:spcPts val="0"/>
              </a:spcBef>
              <a:spcAft>
                <a:spcPts val="0"/>
              </a:spcAft>
              <a:buSzPts val="2400"/>
              <a:buFont typeface="Outfit"/>
              <a:buNone/>
              <a:defRPr b="1" sz="2400">
                <a:latin typeface="Outfit"/>
                <a:ea typeface="Outfit"/>
                <a:cs typeface="Outfit"/>
                <a:sym typeface="Outfit"/>
              </a:defRPr>
            </a:lvl5pPr>
            <a:lvl6pPr lvl="5" rtl="0">
              <a:lnSpc>
                <a:spcPct val="100000"/>
              </a:lnSpc>
              <a:spcBef>
                <a:spcPts val="0"/>
              </a:spcBef>
              <a:spcAft>
                <a:spcPts val="0"/>
              </a:spcAft>
              <a:buSzPts val="2400"/>
              <a:buFont typeface="Outfit"/>
              <a:buNone/>
              <a:defRPr b="1" sz="2400">
                <a:latin typeface="Outfit"/>
                <a:ea typeface="Outfit"/>
                <a:cs typeface="Outfit"/>
                <a:sym typeface="Outfit"/>
              </a:defRPr>
            </a:lvl6pPr>
            <a:lvl7pPr lvl="6" rtl="0">
              <a:lnSpc>
                <a:spcPct val="100000"/>
              </a:lnSpc>
              <a:spcBef>
                <a:spcPts val="0"/>
              </a:spcBef>
              <a:spcAft>
                <a:spcPts val="0"/>
              </a:spcAft>
              <a:buSzPts val="2400"/>
              <a:buFont typeface="Outfit"/>
              <a:buNone/>
              <a:defRPr b="1" sz="2400">
                <a:latin typeface="Outfit"/>
                <a:ea typeface="Outfit"/>
                <a:cs typeface="Outfit"/>
                <a:sym typeface="Outfit"/>
              </a:defRPr>
            </a:lvl7pPr>
            <a:lvl8pPr lvl="7" rtl="0">
              <a:lnSpc>
                <a:spcPct val="100000"/>
              </a:lnSpc>
              <a:spcBef>
                <a:spcPts val="0"/>
              </a:spcBef>
              <a:spcAft>
                <a:spcPts val="0"/>
              </a:spcAft>
              <a:buSzPts val="2400"/>
              <a:buFont typeface="Outfit"/>
              <a:buNone/>
              <a:defRPr b="1" sz="2400">
                <a:latin typeface="Outfit"/>
                <a:ea typeface="Outfit"/>
                <a:cs typeface="Outfit"/>
                <a:sym typeface="Outfit"/>
              </a:defRPr>
            </a:lvl8pPr>
            <a:lvl9pPr lvl="8" rtl="0">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099" name="Shape 1099"/>
        <p:cNvGrpSpPr/>
        <p:nvPr/>
      </p:nvGrpSpPr>
      <p:grpSpPr>
        <a:xfrm>
          <a:off x="0" y="0"/>
          <a:ext cx="0" cy="0"/>
          <a:chOff x="0" y="0"/>
          <a:chExt cx="0" cy="0"/>
        </a:xfrm>
      </p:grpSpPr>
      <p:sp>
        <p:nvSpPr>
          <p:cNvPr id="1100" name="Google Shape;1100;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01" name="Google Shape;1101;p14"/>
          <p:cNvGrpSpPr/>
          <p:nvPr/>
        </p:nvGrpSpPr>
        <p:grpSpPr>
          <a:xfrm>
            <a:off x="167527" y="0"/>
            <a:ext cx="8808948" cy="4604000"/>
            <a:chOff x="167527" y="0"/>
            <a:chExt cx="8808948" cy="4604000"/>
          </a:xfrm>
        </p:grpSpPr>
        <p:grpSp>
          <p:nvGrpSpPr>
            <p:cNvPr id="1102" name="Google Shape;1102;p14"/>
            <p:cNvGrpSpPr/>
            <p:nvPr/>
          </p:nvGrpSpPr>
          <p:grpSpPr>
            <a:xfrm>
              <a:off x="167527" y="250475"/>
              <a:ext cx="143400" cy="2454350"/>
              <a:chOff x="2030200" y="685625"/>
              <a:chExt cx="143400" cy="2454350"/>
            </a:xfrm>
          </p:grpSpPr>
          <p:grpSp>
            <p:nvGrpSpPr>
              <p:cNvPr id="1103" name="Google Shape;1103;p14"/>
              <p:cNvGrpSpPr/>
              <p:nvPr/>
            </p:nvGrpSpPr>
            <p:grpSpPr>
              <a:xfrm>
                <a:off x="2030200" y="685625"/>
                <a:ext cx="143400" cy="2454350"/>
                <a:chOff x="2436050" y="685625"/>
                <a:chExt cx="143400" cy="2454350"/>
              </a:xfrm>
            </p:grpSpPr>
            <p:sp>
              <p:nvSpPr>
                <p:cNvPr id="1104" name="Google Shape;1104;p1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5" name="Google Shape;1105;p1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6" name="Google Shape;1106;p1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7" name="Google Shape;1107;p1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8" name="Google Shape;1108;p1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9" name="Google Shape;1109;p1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0" name="Google Shape;1110;p1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1" name="Google Shape;1111;p1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2" name="Google Shape;1112;p1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3" name="Google Shape;1113;p1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4" name="Google Shape;1114;p1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5" name="Google Shape;1115;p1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116" name="Google Shape;1116;p14"/>
              <p:cNvGrpSpPr/>
              <p:nvPr/>
            </p:nvGrpSpPr>
            <p:grpSpPr>
              <a:xfrm>
                <a:off x="2030200" y="685625"/>
                <a:ext cx="143400" cy="2454350"/>
                <a:chOff x="2436050" y="685625"/>
                <a:chExt cx="143400" cy="2454350"/>
              </a:xfrm>
            </p:grpSpPr>
            <p:sp>
              <p:nvSpPr>
                <p:cNvPr id="1117" name="Google Shape;1117;p1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8" name="Google Shape;1118;p1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9" name="Google Shape;1119;p1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0" name="Google Shape;1120;p1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1" name="Google Shape;1121;p1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2" name="Google Shape;1122;p1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3" name="Google Shape;1123;p1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4" name="Google Shape;1124;p1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5" name="Google Shape;1125;p1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6" name="Google Shape;1126;p1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7" name="Google Shape;1127;p1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8" name="Google Shape;1128;p1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129" name="Google Shape;1129;p14"/>
            <p:cNvGrpSpPr/>
            <p:nvPr/>
          </p:nvGrpSpPr>
          <p:grpSpPr>
            <a:xfrm>
              <a:off x="567577" y="2149650"/>
              <a:ext cx="143400" cy="2454350"/>
              <a:chOff x="2030200" y="685625"/>
              <a:chExt cx="143400" cy="2454350"/>
            </a:xfrm>
          </p:grpSpPr>
          <p:grpSp>
            <p:nvGrpSpPr>
              <p:cNvPr id="1130" name="Google Shape;1130;p14"/>
              <p:cNvGrpSpPr/>
              <p:nvPr/>
            </p:nvGrpSpPr>
            <p:grpSpPr>
              <a:xfrm>
                <a:off x="2030200" y="685625"/>
                <a:ext cx="143400" cy="2454350"/>
                <a:chOff x="2436050" y="685625"/>
                <a:chExt cx="143400" cy="2454350"/>
              </a:xfrm>
            </p:grpSpPr>
            <p:sp>
              <p:nvSpPr>
                <p:cNvPr id="1131" name="Google Shape;1131;p1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2" name="Google Shape;1132;p1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3" name="Google Shape;1133;p1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4" name="Google Shape;1134;p1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5" name="Google Shape;1135;p1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6" name="Google Shape;1136;p1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7" name="Google Shape;1137;p1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8" name="Google Shape;1138;p1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9" name="Google Shape;1139;p1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0" name="Google Shape;1140;p1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1" name="Google Shape;1141;p1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2" name="Google Shape;1142;p1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143" name="Google Shape;1143;p14"/>
              <p:cNvGrpSpPr/>
              <p:nvPr/>
            </p:nvGrpSpPr>
            <p:grpSpPr>
              <a:xfrm>
                <a:off x="2030200" y="685625"/>
                <a:ext cx="143400" cy="2454350"/>
                <a:chOff x="2436050" y="685625"/>
                <a:chExt cx="143400" cy="2454350"/>
              </a:xfrm>
            </p:grpSpPr>
            <p:sp>
              <p:nvSpPr>
                <p:cNvPr id="1144" name="Google Shape;1144;p1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5" name="Google Shape;1145;p1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6" name="Google Shape;1146;p1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7" name="Google Shape;1147;p1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8" name="Google Shape;1148;p1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9" name="Google Shape;1149;p1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0" name="Google Shape;1150;p1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1" name="Google Shape;1151;p1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2" name="Google Shape;1152;p1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3" name="Google Shape;1153;p1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4" name="Google Shape;1154;p1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5" name="Google Shape;1155;p1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156" name="Google Shape;1156;p14"/>
            <p:cNvGrpSpPr/>
            <p:nvPr/>
          </p:nvGrpSpPr>
          <p:grpSpPr>
            <a:xfrm>
              <a:off x="8448575" y="0"/>
              <a:ext cx="143400" cy="2454350"/>
              <a:chOff x="2030200" y="685625"/>
              <a:chExt cx="143400" cy="2454350"/>
            </a:xfrm>
          </p:grpSpPr>
          <p:grpSp>
            <p:nvGrpSpPr>
              <p:cNvPr id="1157" name="Google Shape;1157;p14"/>
              <p:cNvGrpSpPr/>
              <p:nvPr/>
            </p:nvGrpSpPr>
            <p:grpSpPr>
              <a:xfrm>
                <a:off x="2030200" y="685625"/>
                <a:ext cx="143400" cy="2454350"/>
                <a:chOff x="2436050" y="685625"/>
                <a:chExt cx="143400" cy="2454350"/>
              </a:xfrm>
            </p:grpSpPr>
            <p:sp>
              <p:nvSpPr>
                <p:cNvPr id="1158" name="Google Shape;1158;p1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9" name="Google Shape;1159;p1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0" name="Google Shape;1160;p1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1" name="Google Shape;1161;p1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2" name="Google Shape;1162;p1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3" name="Google Shape;1163;p1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4" name="Google Shape;1164;p1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5" name="Google Shape;1165;p1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6" name="Google Shape;1166;p1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7" name="Google Shape;1167;p1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8" name="Google Shape;1168;p1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9" name="Google Shape;1169;p1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170" name="Google Shape;1170;p14"/>
              <p:cNvGrpSpPr/>
              <p:nvPr/>
            </p:nvGrpSpPr>
            <p:grpSpPr>
              <a:xfrm>
                <a:off x="2030200" y="685625"/>
                <a:ext cx="143400" cy="2454350"/>
                <a:chOff x="2436050" y="685625"/>
                <a:chExt cx="143400" cy="2454350"/>
              </a:xfrm>
            </p:grpSpPr>
            <p:sp>
              <p:nvSpPr>
                <p:cNvPr id="1171" name="Google Shape;1171;p1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2" name="Google Shape;1172;p1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3" name="Google Shape;1173;p1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4" name="Google Shape;1174;p1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5" name="Google Shape;1175;p1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6" name="Google Shape;1176;p1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7" name="Google Shape;1177;p1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8" name="Google Shape;1178;p1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9" name="Google Shape;1179;p1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0" name="Google Shape;1180;p1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1" name="Google Shape;1181;p1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2" name="Google Shape;1182;p1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183" name="Google Shape;1183;p14"/>
            <p:cNvGrpSpPr/>
            <p:nvPr/>
          </p:nvGrpSpPr>
          <p:grpSpPr>
            <a:xfrm>
              <a:off x="8833075" y="761150"/>
              <a:ext cx="143400" cy="2454350"/>
              <a:chOff x="2436050" y="685625"/>
              <a:chExt cx="143400" cy="2454350"/>
            </a:xfrm>
          </p:grpSpPr>
          <p:grpSp>
            <p:nvGrpSpPr>
              <p:cNvPr id="1184" name="Google Shape;1184;p14"/>
              <p:cNvGrpSpPr/>
              <p:nvPr/>
            </p:nvGrpSpPr>
            <p:grpSpPr>
              <a:xfrm>
                <a:off x="2436050" y="685625"/>
                <a:ext cx="143400" cy="2454350"/>
                <a:chOff x="2436050" y="685625"/>
                <a:chExt cx="143400" cy="2454350"/>
              </a:xfrm>
            </p:grpSpPr>
            <p:sp>
              <p:nvSpPr>
                <p:cNvPr id="1185" name="Google Shape;1185;p1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6" name="Google Shape;1186;p1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7" name="Google Shape;1187;p1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8" name="Google Shape;1188;p1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9" name="Google Shape;1189;p1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0" name="Google Shape;1190;p1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1" name="Google Shape;1191;p1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2" name="Google Shape;1192;p1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3" name="Google Shape;1193;p1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4" name="Google Shape;1194;p1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5" name="Google Shape;1195;p1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6" name="Google Shape;1196;p1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197" name="Google Shape;1197;p14"/>
              <p:cNvGrpSpPr/>
              <p:nvPr/>
            </p:nvGrpSpPr>
            <p:grpSpPr>
              <a:xfrm>
                <a:off x="2436050" y="685625"/>
                <a:ext cx="143400" cy="2454350"/>
                <a:chOff x="2436050" y="685625"/>
                <a:chExt cx="143400" cy="2454350"/>
              </a:xfrm>
            </p:grpSpPr>
            <p:sp>
              <p:nvSpPr>
                <p:cNvPr id="1198" name="Google Shape;1198;p1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9" name="Google Shape;1199;p1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0" name="Google Shape;1200;p1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1" name="Google Shape;1201;p1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2" name="Google Shape;1202;p1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3" name="Google Shape;1203;p1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4" name="Google Shape;1204;p1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5" name="Google Shape;1205;p1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6" name="Google Shape;1206;p1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7" name="Google Shape;1207;p1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8" name="Google Shape;1208;p1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9" name="Google Shape;1209;p1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1210" name="Shape 1210"/>
        <p:cNvGrpSpPr/>
        <p:nvPr/>
      </p:nvGrpSpPr>
      <p:grpSpPr>
        <a:xfrm>
          <a:off x="0" y="0"/>
          <a:ext cx="0" cy="0"/>
          <a:chOff x="0" y="0"/>
          <a:chExt cx="0" cy="0"/>
        </a:xfrm>
      </p:grpSpPr>
      <p:sp>
        <p:nvSpPr>
          <p:cNvPr id="1211" name="Google Shape;1211;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212" name="Google Shape;1212;p15"/>
          <p:cNvGrpSpPr/>
          <p:nvPr/>
        </p:nvGrpSpPr>
        <p:grpSpPr>
          <a:xfrm>
            <a:off x="90854" y="-1550697"/>
            <a:ext cx="8795821" cy="6341144"/>
            <a:chOff x="90854" y="-1550697"/>
            <a:chExt cx="8795821" cy="6341144"/>
          </a:xfrm>
        </p:grpSpPr>
        <p:grpSp>
          <p:nvGrpSpPr>
            <p:cNvPr id="1213" name="Google Shape;1213;p15"/>
            <p:cNvGrpSpPr/>
            <p:nvPr/>
          </p:nvGrpSpPr>
          <p:grpSpPr>
            <a:xfrm>
              <a:off x="90854" y="-140870"/>
              <a:ext cx="143400" cy="2454350"/>
              <a:chOff x="2436050" y="685625"/>
              <a:chExt cx="143400" cy="2454350"/>
            </a:xfrm>
          </p:grpSpPr>
          <p:grpSp>
            <p:nvGrpSpPr>
              <p:cNvPr id="1214" name="Google Shape;1214;p15"/>
              <p:cNvGrpSpPr/>
              <p:nvPr/>
            </p:nvGrpSpPr>
            <p:grpSpPr>
              <a:xfrm>
                <a:off x="2436050" y="685625"/>
                <a:ext cx="143400" cy="2454350"/>
                <a:chOff x="2436050" y="685625"/>
                <a:chExt cx="143400" cy="2454350"/>
              </a:xfrm>
            </p:grpSpPr>
            <p:sp>
              <p:nvSpPr>
                <p:cNvPr id="1215" name="Google Shape;1215;p1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6" name="Google Shape;1216;p1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7" name="Google Shape;1217;p1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8" name="Google Shape;1218;p1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9" name="Google Shape;1219;p1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0" name="Google Shape;1220;p1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1" name="Google Shape;1221;p1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2" name="Google Shape;1222;p1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3" name="Google Shape;1223;p1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4" name="Google Shape;1224;p1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5" name="Google Shape;1225;p1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6" name="Google Shape;1226;p1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227" name="Google Shape;1227;p15"/>
              <p:cNvGrpSpPr/>
              <p:nvPr/>
            </p:nvGrpSpPr>
            <p:grpSpPr>
              <a:xfrm>
                <a:off x="2436050" y="685625"/>
                <a:ext cx="143400" cy="2454350"/>
                <a:chOff x="2436050" y="685625"/>
                <a:chExt cx="143400" cy="2454350"/>
              </a:xfrm>
            </p:grpSpPr>
            <p:sp>
              <p:nvSpPr>
                <p:cNvPr id="1228" name="Google Shape;1228;p1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9" name="Google Shape;1229;p1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0" name="Google Shape;1230;p1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1" name="Google Shape;1231;p1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2" name="Google Shape;1232;p1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3" name="Google Shape;1233;p1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4" name="Google Shape;1234;p1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5" name="Google Shape;1235;p1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6" name="Google Shape;1236;p1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7" name="Google Shape;1237;p1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8" name="Google Shape;1238;p1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9" name="Google Shape;1239;p1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240" name="Google Shape;1240;p15"/>
            <p:cNvGrpSpPr/>
            <p:nvPr/>
          </p:nvGrpSpPr>
          <p:grpSpPr>
            <a:xfrm>
              <a:off x="8743275" y="1430700"/>
              <a:ext cx="143400" cy="2454350"/>
              <a:chOff x="2436050" y="685625"/>
              <a:chExt cx="143400" cy="2454350"/>
            </a:xfrm>
          </p:grpSpPr>
          <p:grpSp>
            <p:nvGrpSpPr>
              <p:cNvPr id="1241" name="Google Shape;1241;p15"/>
              <p:cNvGrpSpPr/>
              <p:nvPr/>
            </p:nvGrpSpPr>
            <p:grpSpPr>
              <a:xfrm>
                <a:off x="2436050" y="685625"/>
                <a:ext cx="143400" cy="2454350"/>
                <a:chOff x="2436050" y="685625"/>
                <a:chExt cx="143400" cy="2454350"/>
              </a:xfrm>
            </p:grpSpPr>
            <p:sp>
              <p:nvSpPr>
                <p:cNvPr id="1242" name="Google Shape;1242;p1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3" name="Google Shape;1243;p1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4" name="Google Shape;1244;p1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5" name="Google Shape;1245;p1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6" name="Google Shape;1246;p1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7" name="Google Shape;1247;p1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8" name="Google Shape;1248;p1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9" name="Google Shape;1249;p1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0" name="Google Shape;1250;p1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1" name="Google Shape;1251;p1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2" name="Google Shape;1252;p1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3" name="Google Shape;1253;p1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254" name="Google Shape;1254;p15"/>
              <p:cNvGrpSpPr/>
              <p:nvPr/>
            </p:nvGrpSpPr>
            <p:grpSpPr>
              <a:xfrm>
                <a:off x="2436050" y="685625"/>
                <a:ext cx="143400" cy="2454350"/>
                <a:chOff x="2436050" y="685625"/>
                <a:chExt cx="143400" cy="2454350"/>
              </a:xfrm>
            </p:grpSpPr>
            <p:sp>
              <p:nvSpPr>
                <p:cNvPr id="1255" name="Google Shape;1255;p1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6" name="Google Shape;1256;p1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7" name="Google Shape;1257;p1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8" name="Google Shape;1258;p1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9" name="Google Shape;1259;p1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0" name="Google Shape;1260;p1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1" name="Google Shape;1261;p1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2" name="Google Shape;1262;p1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3" name="Google Shape;1263;p1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4" name="Google Shape;1264;p1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5" name="Google Shape;1265;p1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6" name="Google Shape;1266;p1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267" name="Google Shape;1267;p15"/>
            <p:cNvGrpSpPr/>
            <p:nvPr/>
          </p:nvGrpSpPr>
          <p:grpSpPr>
            <a:xfrm>
              <a:off x="421938" y="2336097"/>
              <a:ext cx="143400" cy="2454350"/>
              <a:chOff x="2436050" y="685625"/>
              <a:chExt cx="143400" cy="2454350"/>
            </a:xfrm>
          </p:grpSpPr>
          <p:grpSp>
            <p:nvGrpSpPr>
              <p:cNvPr id="1268" name="Google Shape;1268;p15"/>
              <p:cNvGrpSpPr/>
              <p:nvPr/>
            </p:nvGrpSpPr>
            <p:grpSpPr>
              <a:xfrm>
                <a:off x="2436050" y="685625"/>
                <a:ext cx="143400" cy="2454350"/>
                <a:chOff x="2436050" y="685625"/>
                <a:chExt cx="143400" cy="2454350"/>
              </a:xfrm>
            </p:grpSpPr>
            <p:sp>
              <p:nvSpPr>
                <p:cNvPr id="1269" name="Google Shape;1269;p1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0" name="Google Shape;1270;p1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1" name="Google Shape;1271;p1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2" name="Google Shape;1272;p1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3" name="Google Shape;1273;p1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4" name="Google Shape;1274;p1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5" name="Google Shape;1275;p1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6" name="Google Shape;1276;p1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7" name="Google Shape;1277;p1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8" name="Google Shape;1278;p1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9" name="Google Shape;1279;p1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0" name="Google Shape;1280;p1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281" name="Google Shape;1281;p15"/>
              <p:cNvGrpSpPr/>
              <p:nvPr/>
            </p:nvGrpSpPr>
            <p:grpSpPr>
              <a:xfrm>
                <a:off x="2436050" y="685625"/>
                <a:ext cx="143400" cy="2454350"/>
                <a:chOff x="2436050" y="685625"/>
                <a:chExt cx="143400" cy="2454350"/>
              </a:xfrm>
            </p:grpSpPr>
            <p:sp>
              <p:nvSpPr>
                <p:cNvPr id="1282" name="Google Shape;1282;p1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3" name="Google Shape;1283;p1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4" name="Google Shape;1284;p1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5" name="Google Shape;1285;p1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6" name="Google Shape;1286;p1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7" name="Google Shape;1287;p1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8" name="Google Shape;1288;p1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9" name="Google Shape;1289;p1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0" name="Google Shape;1290;p1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1" name="Google Shape;1291;p1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2" name="Google Shape;1292;p1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3" name="Google Shape;1293;p1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294" name="Google Shape;1294;p15"/>
            <p:cNvGrpSpPr/>
            <p:nvPr/>
          </p:nvGrpSpPr>
          <p:grpSpPr>
            <a:xfrm>
              <a:off x="8599875" y="-1550697"/>
              <a:ext cx="143400" cy="2454350"/>
              <a:chOff x="2030200" y="685625"/>
              <a:chExt cx="143400" cy="2454350"/>
            </a:xfrm>
          </p:grpSpPr>
          <p:grpSp>
            <p:nvGrpSpPr>
              <p:cNvPr id="1295" name="Google Shape;1295;p15"/>
              <p:cNvGrpSpPr/>
              <p:nvPr/>
            </p:nvGrpSpPr>
            <p:grpSpPr>
              <a:xfrm>
                <a:off x="2030200" y="685625"/>
                <a:ext cx="143400" cy="2454350"/>
                <a:chOff x="2436050" y="685625"/>
                <a:chExt cx="143400" cy="2454350"/>
              </a:xfrm>
            </p:grpSpPr>
            <p:sp>
              <p:nvSpPr>
                <p:cNvPr id="1296" name="Google Shape;1296;p1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7" name="Google Shape;1297;p1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8" name="Google Shape;1298;p1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9" name="Google Shape;1299;p1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0" name="Google Shape;1300;p1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1" name="Google Shape;1301;p1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2" name="Google Shape;1302;p1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3" name="Google Shape;1303;p1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4" name="Google Shape;1304;p1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5" name="Google Shape;1305;p1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6" name="Google Shape;1306;p1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7" name="Google Shape;1307;p1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08" name="Google Shape;1308;p15"/>
              <p:cNvGrpSpPr/>
              <p:nvPr/>
            </p:nvGrpSpPr>
            <p:grpSpPr>
              <a:xfrm>
                <a:off x="2030200" y="685625"/>
                <a:ext cx="143400" cy="2454350"/>
                <a:chOff x="2436050" y="685625"/>
                <a:chExt cx="143400" cy="2454350"/>
              </a:xfrm>
            </p:grpSpPr>
            <p:sp>
              <p:nvSpPr>
                <p:cNvPr id="1309" name="Google Shape;1309;p1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0" name="Google Shape;1310;p1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1" name="Google Shape;1311;p1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2" name="Google Shape;1312;p1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3" name="Google Shape;1313;p1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4" name="Google Shape;1314;p1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5" name="Google Shape;1315;p1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6" name="Google Shape;1316;p1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7" name="Google Shape;1317;p1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8" name="Google Shape;1318;p1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9" name="Google Shape;1319;p1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0" name="Google Shape;1320;p1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1321" name="Shape 1321"/>
        <p:cNvGrpSpPr/>
        <p:nvPr/>
      </p:nvGrpSpPr>
      <p:grpSpPr>
        <a:xfrm>
          <a:off x="0" y="0"/>
          <a:ext cx="0" cy="0"/>
          <a:chOff x="0" y="0"/>
          <a:chExt cx="0" cy="0"/>
        </a:xfrm>
      </p:grpSpPr>
      <p:sp>
        <p:nvSpPr>
          <p:cNvPr id="1322" name="Google Shape;1322;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323" name="Google Shape;1323;p16"/>
          <p:cNvGrpSpPr/>
          <p:nvPr/>
        </p:nvGrpSpPr>
        <p:grpSpPr>
          <a:xfrm>
            <a:off x="244925" y="-786479"/>
            <a:ext cx="8726225" cy="6116844"/>
            <a:chOff x="244925" y="-786479"/>
            <a:chExt cx="8726225" cy="6116844"/>
          </a:xfrm>
        </p:grpSpPr>
        <p:grpSp>
          <p:nvGrpSpPr>
            <p:cNvPr id="1324" name="Google Shape;1324;p16"/>
            <p:cNvGrpSpPr/>
            <p:nvPr/>
          </p:nvGrpSpPr>
          <p:grpSpPr>
            <a:xfrm>
              <a:off x="244925" y="2149650"/>
              <a:ext cx="143400" cy="2454350"/>
              <a:chOff x="2436050" y="685625"/>
              <a:chExt cx="143400" cy="2454350"/>
            </a:xfrm>
          </p:grpSpPr>
          <p:grpSp>
            <p:nvGrpSpPr>
              <p:cNvPr id="1325" name="Google Shape;1325;p16"/>
              <p:cNvGrpSpPr/>
              <p:nvPr/>
            </p:nvGrpSpPr>
            <p:grpSpPr>
              <a:xfrm>
                <a:off x="2436050" y="685625"/>
                <a:ext cx="143400" cy="2454350"/>
                <a:chOff x="2436050" y="685625"/>
                <a:chExt cx="143400" cy="2454350"/>
              </a:xfrm>
            </p:grpSpPr>
            <p:sp>
              <p:nvSpPr>
                <p:cNvPr id="1326" name="Google Shape;1326;p1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7" name="Google Shape;1327;p1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8" name="Google Shape;1328;p1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9" name="Google Shape;1329;p1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0" name="Google Shape;1330;p1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1" name="Google Shape;1331;p1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2" name="Google Shape;1332;p1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3" name="Google Shape;1333;p1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4" name="Google Shape;1334;p1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5" name="Google Shape;1335;p1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6" name="Google Shape;1336;p1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7" name="Google Shape;1337;p1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38" name="Google Shape;1338;p16"/>
              <p:cNvGrpSpPr/>
              <p:nvPr/>
            </p:nvGrpSpPr>
            <p:grpSpPr>
              <a:xfrm>
                <a:off x="2436050" y="685625"/>
                <a:ext cx="143400" cy="2454350"/>
                <a:chOff x="2436050" y="685625"/>
                <a:chExt cx="143400" cy="2454350"/>
              </a:xfrm>
            </p:grpSpPr>
            <p:sp>
              <p:nvSpPr>
                <p:cNvPr id="1339" name="Google Shape;1339;p1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0" name="Google Shape;1340;p1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1" name="Google Shape;1341;p1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2" name="Google Shape;1342;p1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3" name="Google Shape;1343;p1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4" name="Google Shape;1344;p1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5" name="Google Shape;1345;p1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6" name="Google Shape;1346;p1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7" name="Google Shape;1347;p1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8" name="Google Shape;1348;p1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9" name="Google Shape;1349;p1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0" name="Google Shape;1350;p1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351" name="Google Shape;1351;p16"/>
            <p:cNvGrpSpPr/>
            <p:nvPr/>
          </p:nvGrpSpPr>
          <p:grpSpPr>
            <a:xfrm>
              <a:off x="429500" y="-786479"/>
              <a:ext cx="143400" cy="2454350"/>
              <a:chOff x="2030200" y="685625"/>
              <a:chExt cx="143400" cy="2454350"/>
            </a:xfrm>
          </p:grpSpPr>
          <p:grpSp>
            <p:nvGrpSpPr>
              <p:cNvPr id="1352" name="Google Shape;1352;p16"/>
              <p:cNvGrpSpPr/>
              <p:nvPr/>
            </p:nvGrpSpPr>
            <p:grpSpPr>
              <a:xfrm>
                <a:off x="2030200" y="685625"/>
                <a:ext cx="143400" cy="2454350"/>
                <a:chOff x="2436050" y="685625"/>
                <a:chExt cx="143400" cy="2454350"/>
              </a:xfrm>
            </p:grpSpPr>
            <p:sp>
              <p:nvSpPr>
                <p:cNvPr id="1353" name="Google Shape;1353;p16"/>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4" name="Google Shape;1354;p16"/>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5" name="Google Shape;1355;p16"/>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6" name="Google Shape;1356;p16"/>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7" name="Google Shape;1357;p16"/>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8" name="Google Shape;1358;p16"/>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9" name="Google Shape;1359;p16"/>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0" name="Google Shape;1360;p16"/>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1" name="Google Shape;1361;p16"/>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2" name="Google Shape;1362;p16"/>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3" name="Google Shape;1363;p16"/>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4" name="Google Shape;1364;p16"/>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65" name="Google Shape;1365;p16"/>
              <p:cNvGrpSpPr/>
              <p:nvPr/>
            </p:nvGrpSpPr>
            <p:grpSpPr>
              <a:xfrm>
                <a:off x="2030200" y="685625"/>
                <a:ext cx="143400" cy="2454350"/>
                <a:chOff x="2436050" y="685625"/>
                <a:chExt cx="143400" cy="2454350"/>
              </a:xfrm>
            </p:grpSpPr>
            <p:sp>
              <p:nvSpPr>
                <p:cNvPr id="1366" name="Google Shape;1366;p1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7" name="Google Shape;1367;p1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8" name="Google Shape;1368;p1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9" name="Google Shape;1369;p1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0" name="Google Shape;1370;p1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1" name="Google Shape;1371;p1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2" name="Google Shape;1372;p1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3" name="Google Shape;1373;p1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4" name="Google Shape;1374;p1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5" name="Google Shape;1375;p1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6" name="Google Shape;1376;p1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7" name="Google Shape;1377;p1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378" name="Google Shape;1378;p16"/>
            <p:cNvGrpSpPr/>
            <p:nvPr/>
          </p:nvGrpSpPr>
          <p:grpSpPr>
            <a:xfrm>
              <a:off x="8500200" y="2876015"/>
              <a:ext cx="143400" cy="2454350"/>
              <a:chOff x="2030200" y="685625"/>
              <a:chExt cx="143400" cy="2454350"/>
            </a:xfrm>
          </p:grpSpPr>
          <p:grpSp>
            <p:nvGrpSpPr>
              <p:cNvPr id="1379" name="Google Shape;1379;p16"/>
              <p:cNvGrpSpPr/>
              <p:nvPr/>
            </p:nvGrpSpPr>
            <p:grpSpPr>
              <a:xfrm>
                <a:off x="2030200" y="685625"/>
                <a:ext cx="143400" cy="2454350"/>
                <a:chOff x="2436050" y="685625"/>
                <a:chExt cx="143400" cy="2454350"/>
              </a:xfrm>
            </p:grpSpPr>
            <p:sp>
              <p:nvSpPr>
                <p:cNvPr id="1380" name="Google Shape;1380;p16"/>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1" name="Google Shape;1381;p16"/>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2" name="Google Shape;1382;p16"/>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3" name="Google Shape;1383;p16"/>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4" name="Google Shape;1384;p16"/>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5" name="Google Shape;1385;p16"/>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6" name="Google Shape;1386;p16"/>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7" name="Google Shape;1387;p16"/>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8" name="Google Shape;1388;p16"/>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9" name="Google Shape;1389;p16"/>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0" name="Google Shape;1390;p16"/>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1" name="Google Shape;1391;p16"/>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92" name="Google Shape;1392;p16"/>
              <p:cNvGrpSpPr/>
              <p:nvPr/>
            </p:nvGrpSpPr>
            <p:grpSpPr>
              <a:xfrm>
                <a:off x="2030200" y="685625"/>
                <a:ext cx="143400" cy="2454350"/>
                <a:chOff x="2436050" y="685625"/>
                <a:chExt cx="143400" cy="2454350"/>
              </a:xfrm>
            </p:grpSpPr>
            <p:sp>
              <p:nvSpPr>
                <p:cNvPr id="1393" name="Google Shape;1393;p1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4" name="Google Shape;1394;p1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5" name="Google Shape;1395;p1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6" name="Google Shape;1396;p1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7" name="Google Shape;1397;p1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8" name="Google Shape;1398;p1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9" name="Google Shape;1399;p1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0" name="Google Shape;1400;p1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1" name="Google Shape;1401;p1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2" name="Google Shape;1402;p1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3" name="Google Shape;1403;p1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4" name="Google Shape;1404;p1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405" name="Google Shape;1405;p16"/>
            <p:cNvGrpSpPr/>
            <p:nvPr/>
          </p:nvGrpSpPr>
          <p:grpSpPr>
            <a:xfrm>
              <a:off x="8827750" y="980950"/>
              <a:ext cx="143400" cy="2454350"/>
              <a:chOff x="2436050" y="685625"/>
              <a:chExt cx="143400" cy="2454350"/>
            </a:xfrm>
          </p:grpSpPr>
          <p:grpSp>
            <p:nvGrpSpPr>
              <p:cNvPr id="1406" name="Google Shape;1406;p16"/>
              <p:cNvGrpSpPr/>
              <p:nvPr/>
            </p:nvGrpSpPr>
            <p:grpSpPr>
              <a:xfrm>
                <a:off x="2436050" y="685625"/>
                <a:ext cx="143400" cy="2454350"/>
                <a:chOff x="2436050" y="685625"/>
                <a:chExt cx="143400" cy="2454350"/>
              </a:xfrm>
            </p:grpSpPr>
            <p:sp>
              <p:nvSpPr>
                <p:cNvPr id="1407" name="Google Shape;1407;p1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8" name="Google Shape;1408;p1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9" name="Google Shape;1409;p1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0" name="Google Shape;1410;p1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1" name="Google Shape;1411;p1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2" name="Google Shape;1412;p1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3" name="Google Shape;1413;p1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4" name="Google Shape;1414;p1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5" name="Google Shape;1415;p1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6" name="Google Shape;1416;p1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7" name="Google Shape;1417;p1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8" name="Google Shape;1418;p1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419" name="Google Shape;1419;p16"/>
              <p:cNvGrpSpPr/>
              <p:nvPr/>
            </p:nvGrpSpPr>
            <p:grpSpPr>
              <a:xfrm>
                <a:off x="2436050" y="685625"/>
                <a:ext cx="143400" cy="2454350"/>
                <a:chOff x="2436050" y="685625"/>
                <a:chExt cx="143400" cy="2454350"/>
              </a:xfrm>
            </p:grpSpPr>
            <p:sp>
              <p:nvSpPr>
                <p:cNvPr id="1420" name="Google Shape;1420;p1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1" name="Google Shape;1421;p1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2" name="Google Shape;1422;p1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3" name="Google Shape;1423;p1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4" name="Google Shape;1424;p1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5" name="Google Shape;1425;p1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6" name="Google Shape;1426;p1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7" name="Google Shape;1427;p1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8" name="Google Shape;1428;p1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9" name="Google Shape;1429;p1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30" name="Google Shape;1430;p1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31" name="Google Shape;1431;p1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432" name="Shape 1432"/>
        <p:cNvGrpSpPr/>
        <p:nvPr/>
      </p:nvGrpSpPr>
      <p:grpSpPr>
        <a:xfrm>
          <a:off x="0" y="0"/>
          <a:ext cx="0" cy="0"/>
          <a:chOff x="0" y="0"/>
          <a:chExt cx="0" cy="0"/>
        </a:xfrm>
      </p:grpSpPr>
      <p:sp>
        <p:nvSpPr>
          <p:cNvPr id="1433" name="Google Shape;1433;p17"/>
          <p:cNvSpPr txBox="1"/>
          <p:nvPr>
            <p:ph type="title"/>
          </p:nvPr>
        </p:nvSpPr>
        <p:spPr>
          <a:xfrm>
            <a:off x="2539213" y="3227787"/>
            <a:ext cx="53784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434" name="Google Shape;1434;p17"/>
          <p:cNvSpPr txBox="1"/>
          <p:nvPr>
            <p:ph idx="1" type="subTitle"/>
          </p:nvPr>
        </p:nvSpPr>
        <p:spPr>
          <a:xfrm>
            <a:off x="1226388" y="1253913"/>
            <a:ext cx="6691200" cy="1863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1435" name="Google Shape;1435;p17"/>
          <p:cNvGrpSpPr/>
          <p:nvPr/>
        </p:nvGrpSpPr>
        <p:grpSpPr>
          <a:xfrm>
            <a:off x="265025" y="-2067577"/>
            <a:ext cx="8613950" cy="7391701"/>
            <a:chOff x="265025" y="-2067577"/>
            <a:chExt cx="8613950" cy="7391701"/>
          </a:xfrm>
        </p:grpSpPr>
        <p:grpSp>
          <p:nvGrpSpPr>
            <p:cNvPr id="1436" name="Google Shape;1436;p17"/>
            <p:cNvGrpSpPr/>
            <p:nvPr/>
          </p:nvGrpSpPr>
          <p:grpSpPr>
            <a:xfrm>
              <a:off x="1046075" y="-1747317"/>
              <a:ext cx="143400" cy="2454350"/>
              <a:chOff x="2436050" y="685625"/>
              <a:chExt cx="143400" cy="2454350"/>
            </a:xfrm>
          </p:grpSpPr>
          <p:grpSp>
            <p:nvGrpSpPr>
              <p:cNvPr id="1437" name="Google Shape;1437;p17"/>
              <p:cNvGrpSpPr/>
              <p:nvPr/>
            </p:nvGrpSpPr>
            <p:grpSpPr>
              <a:xfrm>
                <a:off x="2436050" y="685625"/>
                <a:ext cx="143400" cy="2454350"/>
                <a:chOff x="2436050" y="685625"/>
                <a:chExt cx="143400" cy="2454350"/>
              </a:xfrm>
            </p:grpSpPr>
            <p:sp>
              <p:nvSpPr>
                <p:cNvPr id="1438" name="Google Shape;1438;p1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39" name="Google Shape;1439;p1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0" name="Google Shape;1440;p1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1" name="Google Shape;1441;p1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2" name="Google Shape;1442;p1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3" name="Google Shape;1443;p1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4" name="Google Shape;1444;p1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5" name="Google Shape;1445;p1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6" name="Google Shape;1446;p1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7" name="Google Shape;1447;p1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8" name="Google Shape;1448;p1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9" name="Google Shape;1449;p1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450" name="Google Shape;1450;p17"/>
              <p:cNvGrpSpPr/>
              <p:nvPr/>
            </p:nvGrpSpPr>
            <p:grpSpPr>
              <a:xfrm>
                <a:off x="2436050" y="685625"/>
                <a:ext cx="143400" cy="2454350"/>
                <a:chOff x="2436050" y="685625"/>
                <a:chExt cx="143400" cy="2454350"/>
              </a:xfrm>
            </p:grpSpPr>
            <p:sp>
              <p:nvSpPr>
                <p:cNvPr id="1451" name="Google Shape;1451;p1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2" name="Google Shape;1452;p1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3" name="Google Shape;1453;p1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4" name="Google Shape;1454;p1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5" name="Google Shape;1455;p1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6" name="Google Shape;1456;p1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7" name="Google Shape;1457;p1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8" name="Google Shape;1458;p1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9" name="Google Shape;1459;p1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0" name="Google Shape;1460;p1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1" name="Google Shape;1461;p1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2" name="Google Shape;1462;p1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463" name="Google Shape;1463;p17"/>
            <p:cNvGrpSpPr/>
            <p:nvPr/>
          </p:nvGrpSpPr>
          <p:grpSpPr>
            <a:xfrm>
              <a:off x="6593150" y="-2067577"/>
              <a:ext cx="143400" cy="2454350"/>
              <a:chOff x="2436050" y="685625"/>
              <a:chExt cx="143400" cy="2454350"/>
            </a:xfrm>
          </p:grpSpPr>
          <p:grpSp>
            <p:nvGrpSpPr>
              <p:cNvPr id="1464" name="Google Shape;1464;p17"/>
              <p:cNvGrpSpPr/>
              <p:nvPr/>
            </p:nvGrpSpPr>
            <p:grpSpPr>
              <a:xfrm>
                <a:off x="2436050" y="685625"/>
                <a:ext cx="143400" cy="2454350"/>
                <a:chOff x="2436050" y="685625"/>
                <a:chExt cx="143400" cy="2454350"/>
              </a:xfrm>
            </p:grpSpPr>
            <p:sp>
              <p:nvSpPr>
                <p:cNvPr id="1465" name="Google Shape;1465;p1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6" name="Google Shape;1466;p1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7" name="Google Shape;1467;p1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8" name="Google Shape;1468;p1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9" name="Google Shape;1469;p1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0" name="Google Shape;1470;p1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1" name="Google Shape;1471;p1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2" name="Google Shape;1472;p1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3" name="Google Shape;1473;p1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4" name="Google Shape;1474;p1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5" name="Google Shape;1475;p1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6" name="Google Shape;1476;p1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477" name="Google Shape;1477;p17"/>
              <p:cNvGrpSpPr/>
              <p:nvPr/>
            </p:nvGrpSpPr>
            <p:grpSpPr>
              <a:xfrm>
                <a:off x="2436050" y="685625"/>
                <a:ext cx="143400" cy="2454350"/>
                <a:chOff x="2436050" y="685625"/>
                <a:chExt cx="143400" cy="2454350"/>
              </a:xfrm>
            </p:grpSpPr>
            <p:sp>
              <p:nvSpPr>
                <p:cNvPr id="1478" name="Google Shape;1478;p1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9" name="Google Shape;1479;p1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0" name="Google Shape;1480;p1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1" name="Google Shape;1481;p1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2" name="Google Shape;1482;p1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3" name="Google Shape;1483;p1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4" name="Google Shape;1484;p1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5" name="Google Shape;1485;p1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6" name="Google Shape;1486;p1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7" name="Google Shape;1487;p1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8" name="Google Shape;1488;p1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9" name="Google Shape;1489;p1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490" name="Google Shape;1490;p17"/>
            <p:cNvGrpSpPr/>
            <p:nvPr/>
          </p:nvGrpSpPr>
          <p:grpSpPr>
            <a:xfrm>
              <a:off x="265025" y="250475"/>
              <a:ext cx="8613950" cy="5073649"/>
              <a:chOff x="265025" y="250475"/>
              <a:chExt cx="8613950" cy="5073649"/>
            </a:xfrm>
          </p:grpSpPr>
          <p:grpSp>
            <p:nvGrpSpPr>
              <p:cNvPr id="1491" name="Google Shape;1491;p17"/>
              <p:cNvGrpSpPr/>
              <p:nvPr/>
            </p:nvGrpSpPr>
            <p:grpSpPr>
              <a:xfrm>
                <a:off x="265025" y="250475"/>
                <a:ext cx="143400" cy="2454350"/>
                <a:chOff x="2030200" y="685625"/>
                <a:chExt cx="143400" cy="2454350"/>
              </a:xfrm>
            </p:grpSpPr>
            <p:grpSp>
              <p:nvGrpSpPr>
                <p:cNvPr id="1492" name="Google Shape;1492;p17"/>
                <p:cNvGrpSpPr/>
                <p:nvPr/>
              </p:nvGrpSpPr>
              <p:grpSpPr>
                <a:xfrm>
                  <a:off x="2030200" y="685625"/>
                  <a:ext cx="143400" cy="2454350"/>
                  <a:chOff x="2436050" y="685625"/>
                  <a:chExt cx="143400" cy="2454350"/>
                </a:xfrm>
              </p:grpSpPr>
              <p:sp>
                <p:nvSpPr>
                  <p:cNvPr id="1493" name="Google Shape;1493;p1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4" name="Google Shape;1494;p1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5" name="Google Shape;1495;p1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6" name="Google Shape;1496;p1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7" name="Google Shape;1497;p1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8" name="Google Shape;1498;p1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9" name="Google Shape;1499;p1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0" name="Google Shape;1500;p1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1" name="Google Shape;1501;p1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2" name="Google Shape;1502;p1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3" name="Google Shape;1503;p1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4" name="Google Shape;1504;p1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505" name="Google Shape;1505;p17"/>
                <p:cNvGrpSpPr/>
                <p:nvPr/>
              </p:nvGrpSpPr>
              <p:grpSpPr>
                <a:xfrm>
                  <a:off x="2030200" y="685625"/>
                  <a:ext cx="143400" cy="2454350"/>
                  <a:chOff x="2436050" y="685625"/>
                  <a:chExt cx="143400" cy="2454350"/>
                </a:xfrm>
              </p:grpSpPr>
              <p:sp>
                <p:nvSpPr>
                  <p:cNvPr id="1506" name="Google Shape;1506;p1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7" name="Google Shape;1507;p1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8" name="Google Shape;1508;p1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9" name="Google Shape;1509;p1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0" name="Google Shape;1510;p1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1" name="Google Shape;1511;p1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2" name="Google Shape;1512;p1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3" name="Google Shape;1513;p1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4" name="Google Shape;1514;p1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5" name="Google Shape;1515;p1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6" name="Google Shape;1516;p1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7" name="Google Shape;1517;p1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518" name="Google Shape;1518;p17"/>
              <p:cNvGrpSpPr/>
              <p:nvPr/>
            </p:nvGrpSpPr>
            <p:grpSpPr>
              <a:xfrm>
                <a:off x="641525" y="2869774"/>
                <a:ext cx="143400" cy="2454350"/>
                <a:chOff x="2030200" y="685625"/>
                <a:chExt cx="143400" cy="2454350"/>
              </a:xfrm>
            </p:grpSpPr>
            <p:grpSp>
              <p:nvGrpSpPr>
                <p:cNvPr id="1519" name="Google Shape;1519;p17"/>
                <p:cNvGrpSpPr/>
                <p:nvPr/>
              </p:nvGrpSpPr>
              <p:grpSpPr>
                <a:xfrm>
                  <a:off x="2030200" y="685625"/>
                  <a:ext cx="143400" cy="2454350"/>
                  <a:chOff x="2436050" y="685625"/>
                  <a:chExt cx="143400" cy="2454350"/>
                </a:xfrm>
              </p:grpSpPr>
              <p:sp>
                <p:nvSpPr>
                  <p:cNvPr id="1520" name="Google Shape;1520;p1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1" name="Google Shape;1521;p1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2" name="Google Shape;1522;p1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3" name="Google Shape;1523;p1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4" name="Google Shape;1524;p1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5" name="Google Shape;1525;p1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6" name="Google Shape;1526;p1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7" name="Google Shape;1527;p1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8" name="Google Shape;1528;p1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9" name="Google Shape;1529;p1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0" name="Google Shape;1530;p1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1" name="Google Shape;1531;p1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532" name="Google Shape;1532;p17"/>
                <p:cNvGrpSpPr/>
                <p:nvPr/>
              </p:nvGrpSpPr>
              <p:grpSpPr>
                <a:xfrm>
                  <a:off x="2030200" y="685625"/>
                  <a:ext cx="143400" cy="2454350"/>
                  <a:chOff x="2436050" y="685625"/>
                  <a:chExt cx="143400" cy="2454350"/>
                </a:xfrm>
              </p:grpSpPr>
              <p:sp>
                <p:nvSpPr>
                  <p:cNvPr id="1533" name="Google Shape;1533;p1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4" name="Google Shape;1534;p1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5" name="Google Shape;1535;p1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6" name="Google Shape;1536;p1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7" name="Google Shape;1537;p1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8" name="Google Shape;1538;p1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9" name="Google Shape;1539;p1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0" name="Google Shape;1540;p1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1" name="Google Shape;1541;p1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2" name="Google Shape;1542;p1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3" name="Google Shape;1543;p1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4" name="Google Shape;1544;p1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545" name="Google Shape;1545;p17"/>
              <p:cNvGrpSpPr/>
              <p:nvPr/>
            </p:nvGrpSpPr>
            <p:grpSpPr>
              <a:xfrm>
                <a:off x="8735575" y="462975"/>
                <a:ext cx="143400" cy="2454350"/>
                <a:chOff x="2436050" y="685625"/>
                <a:chExt cx="143400" cy="2454350"/>
              </a:xfrm>
            </p:grpSpPr>
            <p:grpSp>
              <p:nvGrpSpPr>
                <p:cNvPr id="1546" name="Google Shape;1546;p17"/>
                <p:cNvGrpSpPr/>
                <p:nvPr/>
              </p:nvGrpSpPr>
              <p:grpSpPr>
                <a:xfrm>
                  <a:off x="2436050" y="685625"/>
                  <a:ext cx="143400" cy="2454350"/>
                  <a:chOff x="2436050" y="685625"/>
                  <a:chExt cx="143400" cy="2454350"/>
                </a:xfrm>
              </p:grpSpPr>
              <p:sp>
                <p:nvSpPr>
                  <p:cNvPr id="1547" name="Google Shape;1547;p1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8" name="Google Shape;1548;p1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9" name="Google Shape;1549;p1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0" name="Google Shape;1550;p1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1" name="Google Shape;1551;p1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2" name="Google Shape;1552;p1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3" name="Google Shape;1553;p1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4" name="Google Shape;1554;p1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5" name="Google Shape;1555;p1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6" name="Google Shape;1556;p1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7" name="Google Shape;1557;p1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8" name="Google Shape;1558;p1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559" name="Google Shape;1559;p17"/>
                <p:cNvGrpSpPr/>
                <p:nvPr/>
              </p:nvGrpSpPr>
              <p:grpSpPr>
                <a:xfrm>
                  <a:off x="2436050" y="685625"/>
                  <a:ext cx="143400" cy="2454350"/>
                  <a:chOff x="2436050" y="685625"/>
                  <a:chExt cx="143400" cy="2454350"/>
                </a:xfrm>
              </p:grpSpPr>
              <p:sp>
                <p:nvSpPr>
                  <p:cNvPr id="1560" name="Google Shape;1560;p1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1" name="Google Shape;1561;p1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2" name="Google Shape;1562;p1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3" name="Google Shape;1563;p1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4" name="Google Shape;1564;p1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5" name="Google Shape;1565;p1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6" name="Google Shape;1566;p1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7" name="Google Shape;1567;p1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8" name="Google Shape;1568;p1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9" name="Google Shape;1569;p1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0" name="Google Shape;1570;p1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1" name="Google Shape;1571;p1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572" name="Google Shape;1572;p17"/>
              <p:cNvGrpSpPr/>
              <p:nvPr/>
            </p:nvGrpSpPr>
            <p:grpSpPr>
              <a:xfrm>
                <a:off x="8359075" y="2507621"/>
                <a:ext cx="143400" cy="2454350"/>
                <a:chOff x="2030200" y="685625"/>
                <a:chExt cx="143400" cy="2454350"/>
              </a:xfrm>
            </p:grpSpPr>
            <p:grpSp>
              <p:nvGrpSpPr>
                <p:cNvPr id="1573" name="Google Shape;1573;p17"/>
                <p:cNvGrpSpPr/>
                <p:nvPr/>
              </p:nvGrpSpPr>
              <p:grpSpPr>
                <a:xfrm>
                  <a:off x="2030200" y="685625"/>
                  <a:ext cx="143400" cy="2454350"/>
                  <a:chOff x="2436050" y="685625"/>
                  <a:chExt cx="143400" cy="2454350"/>
                </a:xfrm>
              </p:grpSpPr>
              <p:sp>
                <p:nvSpPr>
                  <p:cNvPr id="1574" name="Google Shape;1574;p1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5" name="Google Shape;1575;p1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6" name="Google Shape;1576;p1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7" name="Google Shape;1577;p1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8" name="Google Shape;1578;p1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9" name="Google Shape;1579;p1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0" name="Google Shape;1580;p1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1" name="Google Shape;1581;p1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2" name="Google Shape;1582;p1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3" name="Google Shape;1583;p1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4" name="Google Shape;1584;p1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5" name="Google Shape;1585;p1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586" name="Google Shape;1586;p17"/>
                <p:cNvGrpSpPr/>
                <p:nvPr/>
              </p:nvGrpSpPr>
              <p:grpSpPr>
                <a:xfrm>
                  <a:off x="2030200" y="685625"/>
                  <a:ext cx="143400" cy="2454350"/>
                  <a:chOff x="2436050" y="685625"/>
                  <a:chExt cx="143400" cy="2454350"/>
                </a:xfrm>
              </p:grpSpPr>
              <p:sp>
                <p:nvSpPr>
                  <p:cNvPr id="1587" name="Google Shape;1587;p1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8" name="Google Shape;1588;p1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9" name="Google Shape;1589;p1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0" name="Google Shape;1590;p1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1" name="Google Shape;1591;p1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2" name="Google Shape;1592;p1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3" name="Google Shape;1593;p1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4" name="Google Shape;1594;p1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5" name="Google Shape;1595;p1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6" name="Google Shape;1596;p1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7" name="Google Shape;1597;p1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8" name="Google Shape;1598;p1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599" name="Shape 1599"/>
        <p:cNvGrpSpPr/>
        <p:nvPr/>
      </p:nvGrpSpPr>
      <p:grpSpPr>
        <a:xfrm>
          <a:off x="0" y="0"/>
          <a:ext cx="0" cy="0"/>
          <a:chOff x="0" y="0"/>
          <a:chExt cx="0" cy="0"/>
        </a:xfrm>
      </p:grpSpPr>
      <p:grpSp>
        <p:nvGrpSpPr>
          <p:cNvPr id="1600" name="Google Shape;1600;p18"/>
          <p:cNvGrpSpPr/>
          <p:nvPr/>
        </p:nvGrpSpPr>
        <p:grpSpPr>
          <a:xfrm>
            <a:off x="96700" y="-1008800"/>
            <a:ext cx="8886025" cy="5534550"/>
            <a:chOff x="96700" y="-1008800"/>
            <a:chExt cx="8886025" cy="5534550"/>
          </a:xfrm>
        </p:grpSpPr>
        <p:grpSp>
          <p:nvGrpSpPr>
            <p:cNvPr id="1601" name="Google Shape;1601;p18"/>
            <p:cNvGrpSpPr/>
            <p:nvPr/>
          </p:nvGrpSpPr>
          <p:grpSpPr>
            <a:xfrm>
              <a:off x="96700" y="969600"/>
              <a:ext cx="143400" cy="2454350"/>
              <a:chOff x="2436050" y="685625"/>
              <a:chExt cx="143400" cy="2454350"/>
            </a:xfrm>
          </p:grpSpPr>
          <p:grpSp>
            <p:nvGrpSpPr>
              <p:cNvPr id="1602" name="Google Shape;1602;p18"/>
              <p:cNvGrpSpPr/>
              <p:nvPr/>
            </p:nvGrpSpPr>
            <p:grpSpPr>
              <a:xfrm>
                <a:off x="2436050" y="685625"/>
                <a:ext cx="143400" cy="2454350"/>
                <a:chOff x="2436050" y="685625"/>
                <a:chExt cx="143400" cy="2454350"/>
              </a:xfrm>
            </p:grpSpPr>
            <p:sp>
              <p:nvSpPr>
                <p:cNvPr id="1603" name="Google Shape;1603;p1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4" name="Google Shape;1604;p1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5" name="Google Shape;1605;p1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6" name="Google Shape;1606;p1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7" name="Google Shape;1607;p1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8" name="Google Shape;1608;p1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9" name="Google Shape;1609;p1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0" name="Google Shape;1610;p1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1" name="Google Shape;1611;p1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2" name="Google Shape;1612;p1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3" name="Google Shape;1613;p1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4" name="Google Shape;1614;p1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615" name="Google Shape;1615;p18"/>
              <p:cNvGrpSpPr/>
              <p:nvPr/>
            </p:nvGrpSpPr>
            <p:grpSpPr>
              <a:xfrm>
                <a:off x="2436050" y="685625"/>
                <a:ext cx="143400" cy="2454350"/>
                <a:chOff x="2436050" y="685625"/>
                <a:chExt cx="143400" cy="2454350"/>
              </a:xfrm>
            </p:grpSpPr>
            <p:sp>
              <p:nvSpPr>
                <p:cNvPr id="1616" name="Google Shape;1616;p1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7" name="Google Shape;1617;p1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8" name="Google Shape;1618;p1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9" name="Google Shape;1619;p1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0" name="Google Shape;1620;p1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1" name="Google Shape;1621;p1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2" name="Google Shape;1622;p1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3" name="Google Shape;1623;p1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4" name="Google Shape;1624;p1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5" name="Google Shape;1625;p1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6" name="Google Shape;1626;p1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7" name="Google Shape;1627;p1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628" name="Google Shape;1628;p18"/>
            <p:cNvGrpSpPr/>
            <p:nvPr/>
          </p:nvGrpSpPr>
          <p:grpSpPr>
            <a:xfrm>
              <a:off x="408350" y="-1008800"/>
              <a:ext cx="143400" cy="2454350"/>
              <a:chOff x="2030200" y="685625"/>
              <a:chExt cx="143400" cy="2454350"/>
            </a:xfrm>
          </p:grpSpPr>
          <p:grpSp>
            <p:nvGrpSpPr>
              <p:cNvPr id="1629" name="Google Shape;1629;p18"/>
              <p:cNvGrpSpPr/>
              <p:nvPr/>
            </p:nvGrpSpPr>
            <p:grpSpPr>
              <a:xfrm>
                <a:off x="2030200" y="685625"/>
                <a:ext cx="143400" cy="2454350"/>
                <a:chOff x="2436050" y="685625"/>
                <a:chExt cx="143400" cy="2454350"/>
              </a:xfrm>
            </p:grpSpPr>
            <p:sp>
              <p:nvSpPr>
                <p:cNvPr id="1630" name="Google Shape;1630;p18"/>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1" name="Google Shape;1631;p18"/>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2" name="Google Shape;1632;p18"/>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3" name="Google Shape;1633;p18"/>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4" name="Google Shape;1634;p18"/>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5" name="Google Shape;1635;p18"/>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6" name="Google Shape;1636;p18"/>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7" name="Google Shape;1637;p18"/>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8" name="Google Shape;1638;p18"/>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9" name="Google Shape;1639;p18"/>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0" name="Google Shape;1640;p18"/>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1" name="Google Shape;1641;p18"/>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642" name="Google Shape;1642;p18"/>
              <p:cNvGrpSpPr/>
              <p:nvPr/>
            </p:nvGrpSpPr>
            <p:grpSpPr>
              <a:xfrm>
                <a:off x="2030200" y="685625"/>
                <a:ext cx="143400" cy="2454350"/>
                <a:chOff x="2436050" y="685625"/>
                <a:chExt cx="143400" cy="2454350"/>
              </a:xfrm>
            </p:grpSpPr>
            <p:sp>
              <p:nvSpPr>
                <p:cNvPr id="1643" name="Google Shape;1643;p1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4" name="Google Shape;1644;p1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5" name="Google Shape;1645;p1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6" name="Google Shape;1646;p1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7" name="Google Shape;1647;p1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8" name="Google Shape;1648;p1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9" name="Google Shape;1649;p1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0" name="Google Shape;1650;p1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1" name="Google Shape;1651;p1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2" name="Google Shape;1652;p1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3" name="Google Shape;1653;p1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4" name="Google Shape;1654;p1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655" name="Google Shape;1655;p18"/>
            <p:cNvGrpSpPr/>
            <p:nvPr/>
          </p:nvGrpSpPr>
          <p:grpSpPr>
            <a:xfrm>
              <a:off x="8503375" y="-127789"/>
              <a:ext cx="143400" cy="2454350"/>
              <a:chOff x="2030200" y="685625"/>
              <a:chExt cx="143400" cy="2454350"/>
            </a:xfrm>
          </p:grpSpPr>
          <p:grpSp>
            <p:nvGrpSpPr>
              <p:cNvPr id="1656" name="Google Shape;1656;p18"/>
              <p:cNvGrpSpPr/>
              <p:nvPr/>
            </p:nvGrpSpPr>
            <p:grpSpPr>
              <a:xfrm>
                <a:off x="2030200" y="685625"/>
                <a:ext cx="143400" cy="2454350"/>
                <a:chOff x="2436050" y="685625"/>
                <a:chExt cx="143400" cy="2454350"/>
              </a:xfrm>
            </p:grpSpPr>
            <p:sp>
              <p:nvSpPr>
                <p:cNvPr id="1657" name="Google Shape;1657;p18"/>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8" name="Google Shape;1658;p18"/>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9" name="Google Shape;1659;p18"/>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0" name="Google Shape;1660;p18"/>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1" name="Google Shape;1661;p18"/>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2" name="Google Shape;1662;p18"/>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3" name="Google Shape;1663;p18"/>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4" name="Google Shape;1664;p18"/>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5" name="Google Shape;1665;p18"/>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6" name="Google Shape;1666;p18"/>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7" name="Google Shape;1667;p18"/>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8" name="Google Shape;1668;p18"/>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669" name="Google Shape;1669;p18"/>
              <p:cNvGrpSpPr/>
              <p:nvPr/>
            </p:nvGrpSpPr>
            <p:grpSpPr>
              <a:xfrm>
                <a:off x="2030200" y="685625"/>
                <a:ext cx="143400" cy="2454350"/>
                <a:chOff x="2436050" y="685625"/>
                <a:chExt cx="143400" cy="2454350"/>
              </a:xfrm>
            </p:grpSpPr>
            <p:sp>
              <p:nvSpPr>
                <p:cNvPr id="1670" name="Google Shape;1670;p1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1" name="Google Shape;1671;p1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2" name="Google Shape;1672;p1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3" name="Google Shape;1673;p1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4" name="Google Shape;1674;p1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5" name="Google Shape;1675;p1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6" name="Google Shape;1676;p1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7" name="Google Shape;1677;p1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8" name="Google Shape;1678;p1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9" name="Google Shape;1679;p1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0" name="Google Shape;1680;p1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1" name="Google Shape;1681;p1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682" name="Google Shape;1682;p18"/>
            <p:cNvGrpSpPr/>
            <p:nvPr/>
          </p:nvGrpSpPr>
          <p:grpSpPr>
            <a:xfrm>
              <a:off x="8839325" y="2071400"/>
              <a:ext cx="143400" cy="2454350"/>
              <a:chOff x="2436050" y="685625"/>
              <a:chExt cx="143400" cy="2454350"/>
            </a:xfrm>
          </p:grpSpPr>
          <p:grpSp>
            <p:nvGrpSpPr>
              <p:cNvPr id="1683" name="Google Shape;1683;p18"/>
              <p:cNvGrpSpPr/>
              <p:nvPr/>
            </p:nvGrpSpPr>
            <p:grpSpPr>
              <a:xfrm>
                <a:off x="2436050" y="685625"/>
                <a:ext cx="143400" cy="2454350"/>
                <a:chOff x="2436050" y="685625"/>
                <a:chExt cx="143400" cy="2454350"/>
              </a:xfrm>
            </p:grpSpPr>
            <p:sp>
              <p:nvSpPr>
                <p:cNvPr id="1684" name="Google Shape;1684;p1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5" name="Google Shape;1685;p1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6" name="Google Shape;1686;p1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7" name="Google Shape;1687;p1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8" name="Google Shape;1688;p1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9" name="Google Shape;1689;p1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0" name="Google Shape;1690;p1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1" name="Google Shape;1691;p1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2" name="Google Shape;1692;p1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3" name="Google Shape;1693;p1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4" name="Google Shape;1694;p1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5" name="Google Shape;1695;p1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696" name="Google Shape;1696;p18"/>
              <p:cNvGrpSpPr/>
              <p:nvPr/>
            </p:nvGrpSpPr>
            <p:grpSpPr>
              <a:xfrm>
                <a:off x="2436050" y="685625"/>
                <a:ext cx="143400" cy="2454350"/>
                <a:chOff x="2436050" y="685625"/>
                <a:chExt cx="143400" cy="2454350"/>
              </a:xfrm>
            </p:grpSpPr>
            <p:sp>
              <p:nvSpPr>
                <p:cNvPr id="1697" name="Google Shape;1697;p1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8" name="Google Shape;1698;p1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9" name="Google Shape;1699;p1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0" name="Google Shape;1700;p1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1" name="Google Shape;1701;p1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2" name="Google Shape;1702;p1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3" name="Google Shape;1703;p1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4" name="Google Shape;1704;p1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5" name="Google Shape;1705;p1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6" name="Google Shape;1706;p1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7" name="Google Shape;1707;p1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8" name="Google Shape;1708;p1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1709" name="Google Shape;1709;p18"/>
          <p:cNvSpPr txBox="1"/>
          <p:nvPr>
            <p:ph type="title"/>
          </p:nvPr>
        </p:nvSpPr>
        <p:spPr>
          <a:xfrm>
            <a:off x="720000" y="1235225"/>
            <a:ext cx="3848400" cy="17694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10" name="Google Shape;1710;p18"/>
          <p:cNvSpPr txBox="1"/>
          <p:nvPr>
            <p:ph idx="1" type="subTitle"/>
          </p:nvPr>
        </p:nvSpPr>
        <p:spPr>
          <a:xfrm>
            <a:off x="720000" y="3004375"/>
            <a:ext cx="3848400" cy="903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11" name="Google Shape;1711;p18"/>
          <p:cNvSpPr/>
          <p:nvPr>
            <p:ph idx="2" type="pic"/>
          </p:nvPr>
        </p:nvSpPr>
        <p:spPr>
          <a:xfrm>
            <a:off x="4724550" y="796100"/>
            <a:ext cx="3465900" cy="33060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712" name="Shape 1712"/>
        <p:cNvGrpSpPr/>
        <p:nvPr/>
      </p:nvGrpSpPr>
      <p:grpSpPr>
        <a:xfrm>
          <a:off x="0" y="0"/>
          <a:ext cx="0" cy="0"/>
          <a:chOff x="0" y="0"/>
          <a:chExt cx="0" cy="0"/>
        </a:xfrm>
      </p:grpSpPr>
      <p:sp>
        <p:nvSpPr>
          <p:cNvPr id="1713" name="Google Shape;1713;p19"/>
          <p:cNvSpPr txBox="1"/>
          <p:nvPr>
            <p:ph type="title"/>
          </p:nvPr>
        </p:nvSpPr>
        <p:spPr>
          <a:xfrm>
            <a:off x="720000" y="1637550"/>
            <a:ext cx="3597900" cy="1063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14" name="Google Shape;1714;p19"/>
          <p:cNvSpPr txBox="1"/>
          <p:nvPr>
            <p:ph idx="1" type="subTitle"/>
          </p:nvPr>
        </p:nvSpPr>
        <p:spPr>
          <a:xfrm>
            <a:off x="720000" y="2700750"/>
            <a:ext cx="3597900" cy="805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715" name="Google Shape;1715;p19"/>
          <p:cNvGrpSpPr/>
          <p:nvPr/>
        </p:nvGrpSpPr>
        <p:grpSpPr>
          <a:xfrm>
            <a:off x="132175" y="-570343"/>
            <a:ext cx="8829050" cy="6100526"/>
            <a:chOff x="132175" y="-570343"/>
            <a:chExt cx="8829050" cy="6100526"/>
          </a:xfrm>
        </p:grpSpPr>
        <p:grpSp>
          <p:nvGrpSpPr>
            <p:cNvPr id="1716" name="Google Shape;1716;p19"/>
            <p:cNvGrpSpPr/>
            <p:nvPr/>
          </p:nvGrpSpPr>
          <p:grpSpPr>
            <a:xfrm>
              <a:off x="132175" y="-570343"/>
              <a:ext cx="143400" cy="2454350"/>
              <a:chOff x="2436050" y="685625"/>
              <a:chExt cx="143400" cy="2454350"/>
            </a:xfrm>
          </p:grpSpPr>
          <p:grpSp>
            <p:nvGrpSpPr>
              <p:cNvPr id="1717" name="Google Shape;1717;p19"/>
              <p:cNvGrpSpPr/>
              <p:nvPr/>
            </p:nvGrpSpPr>
            <p:grpSpPr>
              <a:xfrm>
                <a:off x="2436050" y="685625"/>
                <a:ext cx="143400" cy="2454350"/>
                <a:chOff x="2436050" y="685625"/>
                <a:chExt cx="143400" cy="2454350"/>
              </a:xfrm>
            </p:grpSpPr>
            <p:sp>
              <p:nvSpPr>
                <p:cNvPr id="1718" name="Google Shape;1718;p1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19" name="Google Shape;1719;p1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0" name="Google Shape;1720;p1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1" name="Google Shape;1721;p1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2" name="Google Shape;1722;p1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3" name="Google Shape;1723;p1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4" name="Google Shape;1724;p1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5" name="Google Shape;1725;p1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6" name="Google Shape;1726;p1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7" name="Google Shape;1727;p1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8" name="Google Shape;1728;p1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9" name="Google Shape;1729;p1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730" name="Google Shape;1730;p19"/>
              <p:cNvGrpSpPr/>
              <p:nvPr/>
            </p:nvGrpSpPr>
            <p:grpSpPr>
              <a:xfrm>
                <a:off x="2436050" y="685625"/>
                <a:ext cx="143400" cy="2454350"/>
                <a:chOff x="2436050" y="685625"/>
                <a:chExt cx="143400" cy="2454350"/>
              </a:xfrm>
            </p:grpSpPr>
            <p:sp>
              <p:nvSpPr>
                <p:cNvPr id="1731" name="Google Shape;1731;p1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2" name="Google Shape;1732;p1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3" name="Google Shape;1733;p1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4" name="Google Shape;1734;p1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5" name="Google Shape;1735;p1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6" name="Google Shape;1736;p1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7" name="Google Shape;1737;p1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8" name="Google Shape;1738;p1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9" name="Google Shape;1739;p1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0" name="Google Shape;1740;p1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1" name="Google Shape;1741;p1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2" name="Google Shape;1742;p1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743" name="Google Shape;1743;p19"/>
            <p:cNvGrpSpPr/>
            <p:nvPr/>
          </p:nvGrpSpPr>
          <p:grpSpPr>
            <a:xfrm>
              <a:off x="426075" y="3075833"/>
              <a:ext cx="143400" cy="2454350"/>
              <a:chOff x="2030200" y="685625"/>
              <a:chExt cx="143400" cy="2454350"/>
            </a:xfrm>
          </p:grpSpPr>
          <p:grpSp>
            <p:nvGrpSpPr>
              <p:cNvPr id="1744" name="Google Shape;1744;p19"/>
              <p:cNvGrpSpPr/>
              <p:nvPr/>
            </p:nvGrpSpPr>
            <p:grpSpPr>
              <a:xfrm>
                <a:off x="2030200" y="685625"/>
                <a:ext cx="143400" cy="2454350"/>
                <a:chOff x="2436050" y="685625"/>
                <a:chExt cx="143400" cy="2454350"/>
              </a:xfrm>
            </p:grpSpPr>
            <p:sp>
              <p:nvSpPr>
                <p:cNvPr id="1745" name="Google Shape;1745;p1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6" name="Google Shape;1746;p1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7" name="Google Shape;1747;p1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8" name="Google Shape;1748;p1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9" name="Google Shape;1749;p1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0" name="Google Shape;1750;p1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1" name="Google Shape;1751;p1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2" name="Google Shape;1752;p1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3" name="Google Shape;1753;p1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4" name="Google Shape;1754;p1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5" name="Google Shape;1755;p1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6" name="Google Shape;1756;p1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757" name="Google Shape;1757;p19"/>
              <p:cNvGrpSpPr/>
              <p:nvPr/>
            </p:nvGrpSpPr>
            <p:grpSpPr>
              <a:xfrm>
                <a:off x="2030200" y="685625"/>
                <a:ext cx="143400" cy="2454350"/>
                <a:chOff x="2436050" y="685625"/>
                <a:chExt cx="143400" cy="2454350"/>
              </a:xfrm>
            </p:grpSpPr>
            <p:sp>
              <p:nvSpPr>
                <p:cNvPr id="1758" name="Google Shape;1758;p1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9" name="Google Shape;1759;p1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0" name="Google Shape;1760;p1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1" name="Google Shape;1761;p1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2" name="Google Shape;1762;p1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3" name="Google Shape;1763;p1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4" name="Google Shape;1764;p1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5" name="Google Shape;1765;p1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6" name="Google Shape;1766;p1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7" name="Google Shape;1767;p1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8" name="Google Shape;1768;p1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9" name="Google Shape;1769;p1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770" name="Google Shape;1770;p19"/>
            <p:cNvGrpSpPr/>
            <p:nvPr/>
          </p:nvGrpSpPr>
          <p:grpSpPr>
            <a:xfrm>
              <a:off x="8368450" y="-116950"/>
              <a:ext cx="143400" cy="2454350"/>
              <a:chOff x="2436050" y="685625"/>
              <a:chExt cx="143400" cy="2454350"/>
            </a:xfrm>
          </p:grpSpPr>
          <p:grpSp>
            <p:nvGrpSpPr>
              <p:cNvPr id="1771" name="Google Shape;1771;p19"/>
              <p:cNvGrpSpPr/>
              <p:nvPr/>
            </p:nvGrpSpPr>
            <p:grpSpPr>
              <a:xfrm>
                <a:off x="2436050" y="685625"/>
                <a:ext cx="143400" cy="2454350"/>
                <a:chOff x="2436050" y="685625"/>
                <a:chExt cx="143400" cy="2454350"/>
              </a:xfrm>
            </p:grpSpPr>
            <p:sp>
              <p:nvSpPr>
                <p:cNvPr id="1772" name="Google Shape;1772;p1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3" name="Google Shape;1773;p1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4" name="Google Shape;1774;p1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5" name="Google Shape;1775;p1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6" name="Google Shape;1776;p1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7" name="Google Shape;1777;p1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8" name="Google Shape;1778;p1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9" name="Google Shape;1779;p1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0" name="Google Shape;1780;p1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1" name="Google Shape;1781;p1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2" name="Google Shape;1782;p1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3" name="Google Shape;1783;p1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784" name="Google Shape;1784;p19"/>
              <p:cNvGrpSpPr/>
              <p:nvPr/>
            </p:nvGrpSpPr>
            <p:grpSpPr>
              <a:xfrm>
                <a:off x="2436050" y="685625"/>
                <a:ext cx="143400" cy="2454350"/>
                <a:chOff x="2436050" y="685625"/>
                <a:chExt cx="143400" cy="2454350"/>
              </a:xfrm>
            </p:grpSpPr>
            <p:sp>
              <p:nvSpPr>
                <p:cNvPr id="1785" name="Google Shape;1785;p1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6" name="Google Shape;1786;p1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7" name="Google Shape;1787;p1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8" name="Google Shape;1788;p1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9" name="Google Shape;1789;p1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0" name="Google Shape;1790;p1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1" name="Google Shape;1791;p1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2" name="Google Shape;1792;p1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3" name="Google Shape;1793;p1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4" name="Google Shape;1794;p1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5" name="Google Shape;1795;p1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6" name="Google Shape;1796;p1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797" name="Google Shape;1797;p19"/>
            <p:cNvGrpSpPr/>
            <p:nvPr/>
          </p:nvGrpSpPr>
          <p:grpSpPr>
            <a:xfrm>
              <a:off x="8817825" y="2397625"/>
              <a:ext cx="143400" cy="2454350"/>
              <a:chOff x="2030200" y="685625"/>
              <a:chExt cx="143400" cy="2454350"/>
            </a:xfrm>
          </p:grpSpPr>
          <p:grpSp>
            <p:nvGrpSpPr>
              <p:cNvPr id="1798" name="Google Shape;1798;p19"/>
              <p:cNvGrpSpPr/>
              <p:nvPr/>
            </p:nvGrpSpPr>
            <p:grpSpPr>
              <a:xfrm>
                <a:off x="2030200" y="685625"/>
                <a:ext cx="143400" cy="2454350"/>
                <a:chOff x="2436050" y="685625"/>
                <a:chExt cx="143400" cy="2454350"/>
              </a:xfrm>
            </p:grpSpPr>
            <p:sp>
              <p:nvSpPr>
                <p:cNvPr id="1799" name="Google Shape;1799;p1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0" name="Google Shape;1800;p1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1" name="Google Shape;1801;p1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2" name="Google Shape;1802;p1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3" name="Google Shape;1803;p1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4" name="Google Shape;1804;p1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5" name="Google Shape;1805;p1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6" name="Google Shape;1806;p1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7" name="Google Shape;1807;p1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8" name="Google Shape;1808;p1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9" name="Google Shape;1809;p1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0" name="Google Shape;1810;p1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811" name="Google Shape;1811;p19"/>
              <p:cNvGrpSpPr/>
              <p:nvPr/>
            </p:nvGrpSpPr>
            <p:grpSpPr>
              <a:xfrm>
                <a:off x="2030200" y="685625"/>
                <a:ext cx="143400" cy="2454350"/>
                <a:chOff x="2436050" y="685625"/>
                <a:chExt cx="143400" cy="2454350"/>
              </a:xfrm>
            </p:grpSpPr>
            <p:sp>
              <p:nvSpPr>
                <p:cNvPr id="1812" name="Google Shape;1812;p1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3" name="Google Shape;1813;p1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4" name="Google Shape;1814;p1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5" name="Google Shape;1815;p1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6" name="Google Shape;1816;p1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7" name="Google Shape;1817;p1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8" name="Google Shape;1818;p1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9" name="Google Shape;1819;p1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20" name="Google Shape;1820;p1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21" name="Google Shape;1821;p1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22" name="Google Shape;1822;p1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23" name="Google Shape;1823;p1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824" name="Shape 1824"/>
        <p:cNvGrpSpPr/>
        <p:nvPr/>
      </p:nvGrpSpPr>
      <p:grpSpPr>
        <a:xfrm>
          <a:off x="0" y="0"/>
          <a:ext cx="0" cy="0"/>
          <a:chOff x="0" y="0"/>
          <a:chExt cx="0" cy="0"/>
        </a:xfrm>
      </p:grpSpPr>
      <p:sp>
        <p:nvSpPr>
          <p:cNvPr id="1825" name="Google Shape;1825;p20"/>
          <p:cNvSpPr txBox="1"/>
          <p:nvPr>
            <p:ph type="title"/>
          </p:nvPr>
        </p:nvSpPr>
        <p:spPr>
          <a:xfrm>
            <a:off x="4613100" y="1711725"/>
            <a:ext cx="3593400" cy="673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26" name="Google Shape;1826;p20"/>
          <p:cNvSpPr txBox="1"/>
          <p:nvPr>
            <p:ph idx="1" type="subTitle"/>
          </p:nvPr>
        </p:nvSpPr>
        <p:spPr>
          <a:xfrm>
            <a:off x="4613275" y="2384925"/>
            <a:ext cx="3593400" cy="863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27" name="Google Shape;1827;p20"/>
          <p:cNvGrpSpPr/>
          <p:nvPr/>
        </p:nvGrpSpPr>
        <p:grpSpPr>
          <a:xfrm>
            <a:off x="177725" y="-363653"/>
            <a:ext cx="8709000" cy="5801328"/>
            <a:chOff x="177725" y="-363653"/>
            <a:chExt cx="8709000" cy="5801328"/>
          </a:xfrm>
        </p:grpSpPr>
        <p:grpSp>
          <p:nvGrpSpPr>
            <p:cNvPr id="1828" name="Google Shape;1828;p20"/>
            <p:cNvGrpSpPr/>
            <p:nvPr/>
          </p:nvGrpSpPr>
          <p:grpSpPr>
            <a:xfrm>
              <a:off x="177725" y="-363653"/>
              <a:ext cx="8709000" cy="4967654"/>
              <a:chOff x="177725" y="-363653"/>
              <a:chExt cx="8709000" cy="4967654"/>
            </a:xfrm>
          </p:grpSpPr>
          <p:grpSp>
            <p:nvGrpSpPr>
              <p:cNvPr id="1829" name="Google Shape;1829;p20"/>
              <p:cNvGrpSpPr/>
              <p:nvPr/>
            </p:nvGrpSpPr>
            <p:grpSpPr>
              <a:xfrm>
                <a:off x="8743325" y="-363653"/>
                <a:ext cx="143400" cy="2454350"/>
                <a:chOff x="2436050" y="685625"/>
                <a:chExt cx="143400" cy="2454350"/>
              </a:xfrm>
            </p:grpSpPr>
            <p:grpSp>
              <p:nvGrpSpPr>
                <p:cNvPr id="1830" name="Google Shape;1830;p20"/>
                <p:cNvGrpSpPr/>
                <p:nvPr/>
              </p:nvGrpSpPr>
              <p:grpSpPr>
                <a:xfrm>
                  <a:off x="2436050" y="685625"/>
                  <a:ext cx="143400" cy="2454350"/>
                  <a:chOff x="2436050" y="685625"/>
                  <a:chExt cx="143400" cy="2454350"/>
                </a:xfrm>
              </p:grpSpPr>
              <p:sp>
                <p:nvSpPr>
                  <p:cNvPr id="1831" name="Google Shape;1831;p2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2" name="Google Shape;1832;p2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3" name="Google Shape;1833;p2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4" name="Google Shape;1834;p2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5" name="Google Shape;1835;p2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6" name="Google Shape;1836;p2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7" name="Google Shape;1837;p2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8" name="Google Shape;1838;p2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9" name="Google Shape;1839;p2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0" name="Google Shape;1840;p2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1" name="Google Shape;1841;p2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2" name="Google Shape;1842;p2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843" name="Google Shape;1843;p20"/>
                <p:cNvGrpSpPr/>
                <p:nvPr/>
              </p:nvGrpSpPr>
              <p:grpSpPr>
                <a:xfrm>
                  <a:off x="2436050" y="685625"/>
                  <a:ext cx="143400" cy="2454350"/>
                  <a:chOff x="2436050" y="685625"/>
                  <a:chExt cx="143400" cy="2454350"/>
                </a:xfrm>
              </p:grpSpPr>
              <p:sp>
                <p:nvSpPr>
                  <p:cNvPr id="1844" name="Google Shape;1844;p2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5" name="Google Shape;1845;p2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6" name="Google Shape;1846;p2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7" name="Google Shape;1847;p2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8" name="Google Shape;1848;p2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9" name="Google Shape;1849;p2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0" name="Google Shape;1850;p2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1" name="Google Shape;1851;p2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2" name="Google Shape;1852;p2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3" name="Google Shape;1853;p2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4" name="Google Shape;1854;p2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5" name="Google Shape;1855;p2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856" name="Google Shape;1856;p20"/>
              <p:cNvGrpSpPr/>
              <p:nvPr/>
            </p:nvGrpSpPr>
            <p:grpSpPr>
              <a:xfrm>
                <a:off x="177725" y="-345150"/>
                <a:ext cx="143400" cy="2454350"/>
                <a:chOff x="2030200" y="685625"/>
                <a:chExt cx="143400" cy="2454350"/>
              </a:xfrm>
            </p:grpSpPr>
            <p:grpSp>
              <p:nvGrpSpPr>
                <p:cNvPr id="1857" name="Google Shape;1857;p20"/>
                <p:cNvGrpSpPr/>
                <p:nvPr/>
              </p:nvGrpSpPr>
              <p:grpSpPr>
                <a:xfrm>
                  <a:off x="2030200" y="685625"/>
                  <a:ext cx="143400" cy="2454350"/>
                  <a:chOff x="2436050" y="685625"/>
                  <a:chExt cx="143400" cy="2454350"/>
                </a:xfrm>
              </p:grpSpPr>
              <p:sp>
                <p:nvSpPr>
                  <p:cNvPr id="1858" name="Google Shape;1858;p20"/>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9" name="Google Shape;1859;p20"/>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0" name="Google Shape;1860;p20"/>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1" name="Google Shape;1861;p20"/>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2" name="Google Shape;1862;p20"/>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3" name="Google Shape;1863;p20"/>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4" name="Google Shape;1864;p20"/>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5" name="Google Shape;1865;p20"/>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6" name="Google Shape;1866;p20"/>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7" name="Google Shape;1867;p20"/>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8" name="Google Shape;1868;p20"/>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9" name="Google Shape;1869;p20"/>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870" name="Google Shape;1870;p20"/>
                <p:cNvGrpSpPr/>
                <p:nvPr/>
              </p:nvGrpSpPr>
              <p:grpSpPr>
                <a:xfrm>
                  <a:off x="2030200" y="685625"/>
                  <a:ext cx="143400" cy="2454350"/>
                  <a:chOff x="2436050" y="685625"/>
                  <a:chExt cx="143400" cy="2454350"/>
                </a:xfrm>
              </p:grpSpPr>
              <p:sp>
                <p:nvSpPr>
                  <p:cNvPr id="1871" name="Google Shape;1871;p2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2" name="Google Shape;1872;p2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3" name="Google Shape;1873;p2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4" name="Google Shape;1874;p2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5" name="Google Shape;1875;p2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6" name="Google Shape;1876;p2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7" name="Google Shape;1877;p2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8" name="Google Shape;1878;p2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9" name="Google Shape;1879;p2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0" name="Google Shape;1880;p2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1" name="Google Shape;1881;p2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2" name="Google Shape;1882;p2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883" name="Google Shape;1883;p20"/>
              <p:cNvGrpSpPr/>
              <p:nvPr/>
            </p:nvGrpSpPr>
            <p:grpSpPr>
              <a:xfrm>
                <a:off x="8430900" y="2149651"/>
                <a:ext cx="143400" cy="2454350"/>
                <a:chOff x="2436050" y="685625"/>
                <a:chExt cx="143400" cy="2454350"/>
              </a:xfrm>
            </p:grpSpPr>
            <p:grpSp>
              <p:nvGrpSpPr>
                <p:cNvPr id="1884" name="Google Shape;1884;p20"/>
                <p:cNvGrpSpPr/>
                <p:nvPr/>
              </p:nvGrpSpPr>
              <p:grpSpPr>
                <a:xfrm>
                  <a:off x="2436050" y="685625"/>
                  <a:ext cx="143400" cy="2454350"/>
                  <a:chOff x="2436050" y="685625"/>
                  <a:chExt cx="143400" cy="2454350"/>
                </a:xfrm>
              </p:grpSpPr>
              <p:sp>
                <p:nvSpPr>
                  <p:cNvPr id="1885" name="Google Shape;1885;p2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6" name="Google Shape;1886;p2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7" name="Google Shape;1887;p2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8" name="Google Shape;1888;p2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9" name="Google Shape;1889;p2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0" name="Google Shape;1890;p2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1" name="Google Shape;1891;p2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2" name="Google Shape;1892;p2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3" name="Google Shape;1893;p2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4" name="Google Shape;1894;p2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5" name="Google Shape;1895;p2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6" name="Google Shape;1896;p2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897" name="Google Shape;1897;p20"/>
                <p:cNvGrpSpPr/>
                <p:nvPr/>
              </p:nvGrpSpPr>
              <p:grpSpPr>
                <a:xfrm>
                  <a:off x="2436050" y="685625"/>
                  <a:ext cx="143400" cy="2454350"/>
                  <a:chOff x="2436050" y="685625"/>
                  <a:chExt cx="143400" cy="2454350"/>
                </a:xfrm>
              </p:grpSpPr>
              <p:sp>
                <p:nvSpPr>
                  <p:cNvPr id="1898" name="Google Shape;1898;p2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9" name="Google Shape;1899;p2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0" name="Google Shape;1900;p2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1" name="Google Shape;1901;p2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2" name="Google Shape;1902;p2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3" name="Google Shape;1903;p2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4" name="Google Shape;1904;p2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5" name="Google Shape;1905;p2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6" name="Google Shape;1906;p2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7" name="Google Shape;1907;p2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8" name="Google Shape;1908;p2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9" name="Google Shape;1909;p2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grpSp>
          <p:nvGrpSpPr>
            <p:cNvPr id="1910" name="Google Shape;1910;p20"/>
            <p:cNvGrpSpPr/>
            <p:nvPr/>
          </p:nvGrpSpPr>
          <p:grpSpPr>
            <a:xfrm>
              <a:off x="713225" y="2983325"/>
              <a:ext cx="143400" cy="2454350"/>
              <a:chOff x="2030200" y="685625"/>
              <a:chExt cx="143400" cy="2454350"/>
            </a:xfrm>
          </p:grpSpPr>
          <p:grpSp>
            <p:nvGrpSpPr>
              <p:cNvPr id="1911" name="Google Shape;1911;p20"/>
              <p:cNvGrpSpPr/>
              <p:nvPr/>
            </p:nvGrpSpPr>
            <p:grpSpPr>
              <a:xfrm>
                <a:off x="2030200" y="685625"/>
                <a:ext cx="143400" cy="2454350"/>
                <a:chOff x="2436050" y="685625"/>
                <a:chExt cx="143400" cy="2454350"/>
              </a:xfrm>
            </p:grpSpPr>
            <p:sp>
              <p:nvSpPr>
                <p:cNvPr id="1912" name="Google Shape;1912;p20"/>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3" name="Google Shape;1913;p20"/>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4" name="Google Shape;1914;p20"/>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5" name="Google Shape;1915;p20"/>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6" name="Google Shape;1916;p20"/>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7" name="Google Shape;1917;p20"/>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8" name="Google Shape;1918;p20"/>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9" name="Google Shape;1919;p20"/>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0" name="Google Shape;1920;p20"/>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1" name="Google Shape;1921;p20"/>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2" name="Google Shape;1922;p20"/>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3" name="Google Shape;1923;p20"/>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924" name="Google Shape;1924;p20"/>
              <p:cNvGrpSpPr/>
              <p:nvPr/>
            </p:nvGrpSpPr>
            <p:grpSpPr>
              <a:xfrm>
                <a:off x="2030200" y="685625"/>
                <a:ext cx="143400" cy="2454350"/>
                <a:chOff x="2436050" y="685625"/>
                <a:chExt cx="143400" cy="2454350"/>
              </a:xfrm>
            </p:grpSpPr>
            <p:sp>
              <p:nvSpPr>
                <p:cNvPr id="1925" name="Google Shape;1925;p2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6" name="Google Shape;1926;p2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7" name="Google Shape;1927;p2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8" name="Google Shape;1928;p2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9" name="Google Shape;1929;p2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0" name="Google Shape;1930;p2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1" name="Google Shape;1931;p2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2" name="Google Shape;1932;p2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3" name="Google Shape;1933;p2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4" name="Google Shape;1934;p2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5" name="Google Shape;1935;p2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6" name="Google Shape;1936;p2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9" name="Shape 119"/>
        <p:cNvGrpSpPr/>
        <p:nvPr/>
      </p:nvGrpSpPr>
      <p:grpSpPr>
        <a:xfrm>
          <a:off x="0" y="0"/>
          <a:ext cx="0" cy="0"/>
          <a:chOff x="0" y="0"/>
          <a:chExt cx="0" cy="0"/>
        </a:xfrm>
      </p:grpSpPr>
      <p:sp>
        <p:nvSpPr>
          <p:cNvPr id="120" name="Google Shape;120;p3"/>
          <p:cNvSpPr txBox="1"/>
          <p:nvPr>
            <p:ph type="title"/>
          </p:nvPr>
        </p:nvSpPr>
        <p:spPr>
          <a:xfrm>
            <a:off x="2038200" y="2305981"/>
            <a:ext cx="5067600" cy="8373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1" name="Google Shape;121;p3"/>
          <p:cNvSpPr txBox="1"/>
          <p:nvPr>
            <p:ph hasCustomPrompt="1" idx="2" type="title"/>
          </p:nvPr>
        </p:nvSpPr>
        <p:spPr>
          <a:xfrm>
            <a:off x="2038200" y="1374094"/>
            <a:ext cx="5067600" cy="915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6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2" name="Google Shape;122;p3"/>
          <p:cNvSpPr txBox="1"/>
          <p:nvPr>
            <p:ph idx="1" type="subTitle"/>
          </p:nvPr>
        </p:nvSpPr>
        <p:spPr>
          <a:xfrm>
            <a:off x="2038200" y="3293906"/>
            <a:ext cx="5067600" cy="338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23" name="Google Shape;123;p3"/>
          <p:cNvGrpSpPr/>
          <p:nvPr/>
        </p:nvGrpSpPr>
        <p:grpSpPr>
          <a:xfrm>
            <a:off x="325300" y="-2044295"/>
            <a:ext cx="8314050" cy="5904670"/>
            <a:chOff x="325300" y="-2044295"/>
            <a:chExt cx="8314050" cy="5904670"/>
          </a:xfrm>
        </p:grpSpPr>
        <p:grpSp>
          <p:nvGrpSpPr>
            <p:cNvPr id="124" name="Google Shape;124;p3"/>
            <p:cNvGrpSpPr/>
            <p:nvPr/>
          </p:nvGrpSpPr>
          <p:grpSpPr>
            <a:xfrm>
              <a:off x="325300" y="969600"/>
              <a:ext cx="143400" cy="2454350"/>
              <a:chOff x="2436050" y="685625"/>
              <a:chExt cx="143400" cy="2454350"/>
            </a:xfrm>
          </p:grpSpPr>
          <p:grpSp>
            <p:nvGrpSpPr>
              <p:cNvPr id="125" name="Google Shape;125;p3"/>
              <p:cNvGrpSpPr/>
              <p:nvPr/>
            </p:nvGrpSpPr>
            <p:grpSpPr>
              <a:xfrm>
                <a:off x="2436050" y="685625"/>
                <a:ext cx="143400" cy="2454350"/>
                <a:chOff x="2436050" y="685625"/>
                <a:chExt cx="143400" cy="2454350"/>
              </a:xfrm>
            </p:grpSpPr>
            <p:sp>
              <p:nvSpPr>
                <p:cNvPr id="126" name="Google Shape;126;p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 name="Google Shape;127;p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 name="Google Shape;128;p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 name="Google Shape;129;p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 name="Google Shape;130;p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 name="Google Shape;131;p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 name="Google Shape;132;p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 name="Google Shape;133;p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 name="Google Shape;134;p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 name="Google Shape;135;p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 name="Google Shape;136;p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 name="Google Shape;137;p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8" name="Google Shape;138;p3"/>
              <p:cNvGrpSpPr/>
              <p:nvPr/>
            </p:nvGrpSpPr>
            <p:grpSpPr>
              <a:xfrm>
                <a:off x="2436050" y="685625"/>
                <a:ext cx="143400" cy="2454350"/>
                <a:chOff x="2436050" y="685625"/>
                <a:chExt cx="143400" cy="2454350"/>
              </a:xfrm>
            </p:grpSpPr>
            <p:sp>
              <p:nvSpPr>
                <p:cNvPr id="139" name="Google Shape;139;p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 name="Google Shape;140;p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 name="Google Shape;141;p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 name="Google Shape;142;p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3" name="Google Shape;143;p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 name="Google Shape;144;p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 name="Google Shape;145;p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 name="Google Shape;146;p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 name="Google Shape;147;p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 name="Google Shape;148;p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 name="Google Shape;149;p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 name="Google Shape;150;p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51" name="Google Shape;151;p3"/>
            <p:cNvGrpSpPr/>
            <p:nvPr/>
          </p:nvGrpSpPr>
          <p:grpSpPr>
            <a:xfrm>
              <a:off x="7105800" y="-2044295"/>
              <a:ext cx="143400" cy="2454350"/>
              <a:chOff x="2436050" y="685625"/>
              <a:chExt cx="143400" cy="2454350"/>
            </a:xfrm>
          </p:grpSpPr>
          <p:grpSp>
            <p:nvGrpSpPr>
              <p:cNvPr id="152" name="Google Shape;152;p3"/>
              <p:cNvGrpSpPr/>
              <p:nvPr/>
            </p:nvGrpSpPr>
            <p:grpSpPr>
              <a:xfrm>
                <a:off x="2436050" y="685625"/>
                <a:ext cx="143400" cy="2454350"/>
                <a:chOff x="2436050" y="685625"/>
                <a:chExt cx="143400" cy="2454350"/>
              </a:xfrm>
            </p:grpSpPr>
            <p:sp>
              <p:nvSpPr>
                <p:cNvPr id="153" name="Google Shape;153;p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 name="Google Shape;154;p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 name="Google Shape;155;p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 name="Google Shape;156;p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 name="Google Shape;157;p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 name="Google Shape;158;p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 name="Google Shape;159;p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 name="Google Shape;160;p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 name="Google Shape;161;p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 name="Google Shape;162;p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 name="Google Shape;163;p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 name="Google Shape;164;p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65" name="Google Shape;165;p3"/>
              <p:cNvGrpSpPr/>
              <p:nvPr/>
            </p:nvGrpSpPr>
            <p:grpSpPr>
              <a:xfrm>
                <a:off x="2436050" y="685625"/>
                <a:ext cx="143400" cy="2454350"/>
                <a:chOff x="2436050" y="685625"/>
                <a:chExt cx="143400" cy="2454350"/>
              </a:xfrm>
            </p:grpSpPr>
            <p:sp>
              <p:nvSpPr>
                <p:cNvPr id="166" name="Google Shape;166;p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 name="Google Shape;167;p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 name="Google Shape;168;p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 name="Google Shape;169;p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 name="Google Shape;170;p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1" name="Google Shape;171;p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 name="Google Shape;172;p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 name="Google Shape;173;p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 name="Google Shape;174;p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 name="Google Shape;175;p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 name="Google Shape;176;p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 name="Google Shape;177;p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78" name="Google Shape;178;p3"/>
            <p:cNvGrpSpPr/>
            <p:nvPr/>
          </p:nvGrpSpPr>
          <p:grpSpPr>
            <a:xfrm>
              <a:off x="8495950" y="1406025"/>
              <a:ext cx="143400" cy="2454350"/>
              <a:chOff x="2436050" y="685625"/>
              <a:chExt cx="143400" cy="2454350"/>
            </a:xfrm>
          </p:grpSpPr>
          <p:grpSp>
            <p:nvGrpSpPr>
              <p:cNvPr id="179" name="Google Shape;179;p3"/>
              <p:cNvGrpSpPr/>
              <p:nvPr/>
            </p:nvGrpSpPr>
            <p:grpSpPr>
              <a:xfrm>
                <a:off x="2436050" y="685625"/>
                <a:ext cx="143400" cy="2454350"/>
                <a:chOff x="2436050" y="685625"/>
                <a:chExt cx="143400" cy="2454350"/>
              </a:xfrm>
            </p:grpSpPr>
            <p:sp>
              <p:nvSpPr>
                <p:cNvPr id="180" name="Google Shape;180;p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 name="Google Shape;181;p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2" name="Google Shape;182;p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 name="Google Shape;183;p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 name="Google Shape;184;p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 name="Google Shape;185;p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 name="Google Shape;186;p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 name="Google Shape;187;p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 name="Google Shape;188;p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 name="Google Shape;189;p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 name="Google Shape;190;p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 name="Google Shape;191;p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92" name="Google Shape;192;p3"/>
              <p:cNvGrpSpPr/>
              <p:nvPr/>
            </p:nvGrpSpPr>
            <p:grpSpPr>
              <a:xfrm>
                <a:off x="2436050" y="685625"/>
                <a:ext cx="143400" cy="2454350"/>
                <a:chOff x="2436050" y="685625"/>
                <a:chExt cx="143400" cy="2454350"/>
              </a:xfrm>
            </p:grpSpPr>
            <p:sp>
              <p:nvSpPr>
                <p:cNvPr id="193" name="Google Shape;193;p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 name="Google Shape;194;p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 name="Google Shape;195;p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 name="Google Shape;196;p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 name="Google Shape;197;p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 name="Google Shape;198;p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 name="Google Shape;199;p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 name="Google Shape;200;p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 name="Google Shape;201;p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 name="Google Shape;202;p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 name="Google Shape;203;p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 name="Google Shape;204;p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937" name="Shape 1937"/>
        <p:cNvGrpSpPr/>
        <p:nvPr/>
      </p:nvGrpSpPr>
      <p:grpSpPr>
        <a:xfrm>
          <a:off x="0" y="0"/>
          <a:ext cx="0" cy="0"/>
          <a:chOff x="0" y="0"/>
          <a:chExt cx="0" cy="0"/>
        </a:xfrm>
      </p:grpSpPr>
      <p:grpSp>
        <p:nvGrpSpPr>
          <p:cNvPr id="1938" name="Google Shape;1938;p21"/>
          <p:cNvGrpSpPr/>
          <p:nvPr/>
        </p:nvGrpSpPr>
        <p:grpSpPr>
          <a:xfrm>
            <a:off x="132175" y="-570343"/>
            <a:ext cx="8829050" cy="5422318"/>
            <a:chOff x="132175" y="-570343"/>
            <a:chExt cx="8829050" cy="5422318"/>
          </a:xfrm>
        </p:grpSpPr>
        <p:grpSp>
          <p:nvGrpSpPr>
            <p:cNvPr id="1939" name="Google Shape;1939;p21"/>
            <p:cNvGrpSpPr/>
            <p:nvPr/>
          </p:nvGrpSpPr>
          <p:grpSpPr>
            <a:xfrm>
              <a:off x="132175" y="-570343"/>
              <a:ext cx="143400" cy="2454350"/>
              <a:chOff x="2436050" y="685625"/>
              <a:chExt cx="143400" cy="2454350"/>
            </a:xfrm>
          </p:grpSpPr>
          <p:grpSp>
            <p:nvGrpSpPr>
              <p:cNvPr id="1940" name="Google Shape;1940;p21"/>
              <p:cNvGrpSpPr/>
              <p:nvPr/>
            </p:nvGrpSpPr>
            <p:grpSpPr>
              <a:xfrm>
                <a:off x="2436050" y="685625"/>
                <a:ext cx="143400" cy="2454350"/>
                <a:chOff x="2436050" y="685625"/>
                <a:chExt cx="143400" cy="2454350"/>
              </a:xfrm>
            </p:grpSpPr>
            <p:sp>
              <p:nvSpPr>
                <p:cNvPr id="1941" name="Google Shape;1941;p2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2" name="Google Shape;1942;p2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3" name="Google Shape;1943;p2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4" name="Google Shape;1944;p2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5" name="Google Shape;1945;p2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6" name="Google Shape;1946;p2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7" name="Google Shape;1947;p2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8" name="Google Shape;1948;p2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9" name="Google Shape;1949;p2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0" name="Google Shape;1950;p2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1" name="Google Shape;1951;p2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2" name="Google Shape;1952;p2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953" name="Google Shape;1953;p21"/>
              <p:cNvGrpSpPr/>
              <p:nvPr/>
            </p:nvGrpSpPr>
            <p:grpSpPr>
              <a:xfrm>
                <a:off x="2436050" y="685625"/>
                <a:ext cx="143400" cy="2454350"/>
                <a:chOff x="2436050" y="685625"/>
                <a:chExt cx="143400" cy="2454350"/>
              </a:xfrm>
            </p:grpSpPr>
            <p:sp>
              <p:nvSpPr>
                <p:cNvPr id="1954" name="Google Shape;1954;p2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5" name="Google Shape;1955;p2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6" name="Google Shape;1956;p2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7" name="Google Shape;1957;p2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8" name="Google Shape;1958;p2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9" name="Google Shape;1959;p2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0" name="Google Shape;1960;p2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1" name="Google Shape;1961;p2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2" name="Google Shape;1962;p2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3" name="Google Shape;1963;p2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4" name="Google Shape;1964;p2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5" name="Google Shape;1965;p2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966" name="Google Shape;1966;p21"/>
            <p:cNvGrpSpPr/>
            <p:nvPr/>
          </p:nvGrpSpPr>
          <p:grpSpPr>
            <a:xfrm>
              <a:off x="426075" y="1344575"/>
              <a:ext cx="143400" cy="2454350"/>
              <a:chOff x="2030200" y="685625"/>
              <a:chExt cx="143400" cy="2454350"/>
            </a:xfrm>
          </p:grpSpPr>
          <p:grpSp>
            <p:nvGrpSpPr>
              <p:cNvPr id="1967" name="Google Shape;1967;p21"/>
              <p:cNvGrpSpPr/>
              <p:nvPr/>
            </p:nvGrpSpPr>
            <p:grpSpPr>
              <a:xfrm>
                <a:off x="2030200" y="685625"/>
                <a:ext cx="143400" cy="2454350"/>
                <a:chOff x="2436050" y="685625"/>
                <a:chExt cx="143400" cy="2454350"/>
              </a:xfrm>
            </p:grpSpPr>
            <p:sp>
              <p:nvSpPr>
                <p:cNvPr id="1968" name="Google Shape;1968;p21"/>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9" name="Google Shape;1969;p21"/>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0" name="Google Shape;1970;p21"/>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1" name="Google Shape;1971;p21"/>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2" name="Google Shape;1972;p21"/>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3" name="Google Shape;1973;p21"/>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4" name="Google Shape;1974;p21"/>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5" name="Google Shape;1975;p21"/>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6" name="Google Shape;1976;p21"/>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7" name="Google Shape;1977;p21"/>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8" name="Google Shape;1978;p21"/>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9" name="Google Shape;1979;p21"/>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980" name="Google Shape;1980;p21"/>
              <p:cNvGrpSpPr/>
              <p:nvPr/>
            </p:nvGrpSpPr>
            <p:grpSpPr>
              <a:xfrm>
                <a:off x="2030200" y="685625"/>
                <a:ext cx="143400" cy="2454350"/>
                <a:chOff x="2436050" y="685625"/>
                <a:chExt cx="143400" cy="2454350"/>
              </a:xfrm>
            </p:grpSpPr>
            <p:sp>
              <p:nvSpPr>
                <p:cNvPr id="1981" name="Google Shape;1981;p2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2" name="Google Shape;1982;p2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3" name="Google Shape;1983;p2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4" name="Google Shape;1984;p2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5" name="Google Shape;1985;p2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6" name="Google Shape;1986;p2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7" name="Google Shape;1987;p2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8" name="Google Shape;1988;p2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9" name="Google Shape;1989;p2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0" name="Google Shape;1990;p2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1" name="Google Shape;1991;p2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2" name="Google Shape;1992;p2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993" name="Google Shape;1993;p21"/>
            <p:cNvGrpSpPr/>
            <p:nvPr/>
          </p:nvGrpSpPr>
          <p:grpSpPr>
            <a:xfrm>
              <a:off x="8520850" y="-116950"/>
              <a:ext cx="143400" cy="2454350"/>
              <a:chOff x="2436050" y="685625"/>
              <a:chExt cx="143400" cy="2454350"/>
            </a:xfrm>
          </p:grpSpPr>
          <p:grpSp>
            <p:nvGrpSpPr>
              <p:cNvPr id="1994" name="Google Shape;1994;p21"/>
              <p:cNvGrpSpPr/>
              <p:nvPr/>
            </p:nvGrpSpPr>
            <p:grpSpPr>
              <a:xfrm>
                <a:off x="2436050" y="685625"/>
                <a:ext cx="143400" cy="2454350"/>
                <a:chOff x="2436050" y="685625"/>
                <a:chExt cx="143400" cy="2454350"/>
              </a:xfrm>
            </p:grpSpPr>
            <p:sp>
              <p:nvSpPr>
                <p:cNvPr id="1995" name="Google Shape;1995;p2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6" name="Google Shape;1996;p2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7" name="Google Shape;1997;p2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8" name="Google Shape;1998;p2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9" name="Google Shape;1999;p2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0" name="Google Shape;2000;p2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1" name="Google Shape;2001;p2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2" name="Google Shape;2002;p2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3" name="Google Shape;2003;p2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4" name="Google Shape;2004;p2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5" name="Google Shape;2005;p2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6" name="Google Shape;2006;p2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007" name="Google Shape;2007;p21"/>
              <p:cNvGrpSpPr/>
              <p:nvPr/>
            </p:nvGrpSpPr>
            <p:grpSpPr>
              <a:xfrm>
                <a:off x="2436050" y="685625"/>
                <a:ext cx="143400" cy="2454350"/>
                <a:chOff x="2436050" y="685625"/>
                <a:chExt cx="143400" cy="2454350"/>
              </a:xfrm>
            </p:grpSpPr>
            <p:sp>
              <p:nvSpPr>
                <p:cNvPr id="2008" name="Google Shape;2008;p2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9" name="Google Shape;2009;p2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0" name="Google Shape;2010;p2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1" name="Google Shape;2011;p2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2" name="Google Shape;2012;p2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3" name="Google Shape;2013;p2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4" name="Google Shape;2014;p2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5" name="Google Shape;2015;p2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6" name="Google Shape;2016;p2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7" name="Google Shape;2017;p2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8" name="Google Shape;2018;p2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9" name="Google Shape;2019;p2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020" name="Google Shape;2020;p21"/>
            <p:cNvGrpSpPr/>
            <p:nvPr/>
          </p:nvGrpSpPr>
          <p:grpSpPr>
            <a:xfrm>
              <a:off x="8817825" y="2397625"/>
              <a:ext cx="143400" cy="2454350"/>
              <a:chOff x="2030200" y="685625"/>
              <a:chExt cx="143400" cy="2454350"/>
            </a:xfrm>
          </p:grpSpPr>
          <p:grpSp>
            <p:nvGrpSpPr>
              <p:cNvPr id="2021" name="Google Shape;2021;p21"/>
              <p:cNvGrpSpPr/>
              <p:nvPr/>
            </p:nvGrpSpPr>
            <p:grpSpPr>
              <a:xfrm>
                <a:off x="2030200" y="685625"/>
                <a:ext cx="143400" cy="2454350"/>
                <a:chOff x="2436050" y="685625"/>
                <a:chExt cx="143400" cy="2454350"/>
              </a:xfrm>
            </p:grpSpPr>
            <p:sp>
              <p:nvSpPr>
                <p:cNvPr id="2022" name="Google Shape;2022;p21"/>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3" name="Google Shape;2023;p21"/>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4" name="Google Shape;2024;p21"/>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5" name="Google Shape;2025;p21"/>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6" name="Google Shape;2026;p21"/>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7" name="Google Shape;2027;p21"/>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8" name="Google Shape;2028;p21"/>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9" name="Google Shape;2029;p21"/>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0" name="Google Shape;2030;p21"/>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1" name="Google Shape;2031;p21"/>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2" name="Google Shape;2032;p21"/>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3" name="Google Shape;2033;p21"/>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034" name="Google Shape;2034;p21"/>
              <p:cNvGrpSpPr/>
              <p:nvPr/>
            </p:nvGrpSpPr>
            <p:grpSpPr>
              <a:xfrm>
                <a:off x="2030200" y="685625"/>
                <a:ext cx="143400" cy="2454350"/>
                <a:chOff x="2436050" y="685625"/>
                <a:chExt cx="143400" cy="2454350"/>
              </a:xfrm>
            </p:grpSpPr>
            <p:sp>
              <p:nvSpPr>
                <p:cNvPr id="2035" name="Google Shape;2035;p2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6" name="Google Shape;2036;p2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7" name="Google Shape;2037;p2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8" name="Google Shape;2038;p2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9" name="Google Shape;2039;p2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0" name="Google Shape;2040;p2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1" name="Google Shape;2041;p2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2" name="Google Shape;2042;p2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3" name="Google Shape;2043;p2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4" name="Google Shape;2044;p2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5" name="Google Shape;2045;p2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6" name="Google Shape;2046;p2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047" name="Google Shape;2047;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48" name="Google Shape;2048;p21"/>
          <p:cNvSpPr txBox="1"/>
          <p:nvPr>
            <p:ph idx="1" type="subTitle"/>
          </p:nvPr>
        </p:nvSpPr>
        <p:spPr>
          <a:xfrm>
            <a:off x="4923075" y="2828425"/>
            <a:ext cx="2640000" cy="116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49" name="Google Shape;2049;p21"/>
          <p:cNvSpPr txBox="1"/>
          <p:nvPr>
            <p:ph idx="2" type="subTitle"/>
          </p:nvPr>
        </p:nvSpPr>
        <p:spPr>
          <a:xfrm>
            <a:off x="1580900" y="2828425"/>
            <a:ext cx="2640000" cy="116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50" name="Google Shape;2050;p21"/>
          <p:cNvSpPr txBox="1"/>
          <p:nvPr>
            <p:ph idx="3" type="subTitle"/>
          </p:nvPr>
        </p:nvSpPr>
        <p:spPr>
          <a:xfrm>
            <a:off x="1580911" y="2269525"/>
            <a:ext cx="26400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051" name="Google Shape;2051;p21"/>
          <p:cNvSpPr txBox="1"/>
          <p:nvPr>
            <p:ph idx="4" type="subTitle"/>
          </p:nvPr>
        </p:nvSpPr>
        <p:spPr>
          <a:xfrm>
            <a:off x="4923089" y="2269525"/>
            <a:ext cx="26400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052" name="Shape 2052"/>
        <p:cNvGrpSpPr/>
        <p:nvPr/>
      </p:nvGrpSpPr>
      <p:grpSpPr>
        <a:xfrm>
          <a:off x="0" y="0"/>
          <a:ext cx="0" cy="0"/>
          <a:chOff x="0" y="0"/>
          <a:chExt cx="0" cy="0"/>
        </a:xfrm>
      </p:grpSpPr>
      <p:grpSp>
        <p:nvGrpSpPr>
          <p:cNvPr id="2053" name="Google Shape;2053;p22"/>
          <p:cNvGrpSpPr/>
          <p:nvPr/>
        </p:nvGrpSpPr>
        <p:grpSpPr>
          <a:xfrm>
            <a:off x="278550" y="-1550697"/>
            <a:ext cx="8608125" cy="5892444"/>
            <a:chOff x="278550" y="-1550697"/>
            <a:chExt cx="8608125" cy="5892444"/>
          </a:xfrm>
        </p:grpSpPr>
        <p:grpSp>
          <p:nvGrpSpPr>
            <p:cNvPr id="2054" name="Google Shape;2054;p22"/>
            <p:cNvGrpSpPr/>
            <p:nvPr/>
          </p:nvGrpSpPr>
          <p:grpSpPr>
            <a:xfrm>
              <a:off x="278550" y="285992"/>
              <a:ext cx="143400" cy="2454350"/>
              <a:chOff x="2436050" y="685625"/>
              <a:chExt cx="143400" cy="2454350"/>
            </a:xfrm>
          </p:grpSpPr>
          <p:grpSp>
            <p:nvGrpSpPr>
              <p:cNvPr id="2055" name="Google Shape;2055;p22"/>
              <p:cNvGrpSpPr/>
              <p:nvPr/>
            </p:nvGrpSpPr>
            <p:grpSpPr>
              <a:xfrm>
                <a:off x="2436050" y="685625"/>
                <a:ext cx="143400" cy="2454350"/>
                <a:chOff x="2436050" y="685625"/>
                <a:chExt cx="143400" cy="2454350"/>
              </a:xfrm>
            </p:grpSpPr>
            <p:sp>
              <p:nvSpPr>
                <p:cNvPr id="2056" name="Google Shape;2056;p2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57" name="Google Shape;2057;p2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58" name="Google Shape;2058;p2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59" name="Google Shape;2059;p2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0" name="Google Shape;2060;p2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1" name="Google Shape;2061;p2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2" name="Google Shape;2062;p2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3" name="Google Shape;2063;p2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4" name="Google Shape;2064;p2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5" name="Google Shape;2065;p2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6" name="Google Shape;2066;p2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7" name="Google Shape;2067;p2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068" name="Google Shape;2068;p22"/>
              <p:cNvGrpSpPr/>
              <p:nvPr/>
            </p:nvGrpSpPr>
            <p:grpSpPr>
              <a:xfrm>
                <a:off x="2436050" y="685625"/>
                <a:ext cx="143400" cy="2454350"/>
                <a:chOff x="2436050" y="685625"/>
                <a:chExt cx="143400" cy="2454350"/>
              </a:xfrm>
            </p:grpSpPr>
            <p:sp>
              <p:nvSpPr>
                <p:cNvPr id="2069" name="Google Shape;2069;p2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0" name="Google Shape;2070;p2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1" name="Google Shape;2071;p2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2" name="Google Shape;2072;p2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3" name="Google Shape;2073;p2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4" name="Google Shape;2074;p2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5" name="Google Shape;2075;p2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6" name="Google Shape;2076;p2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7" name="Google Shape;2077;p2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8" name="Google Shape;2078;p2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9" name="Google Shape;2079;p2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0" name="Google Shape;2080;p2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081" name="Google Shape;2081;p22"/>
            <p:cNvGrpSpPr/>
            <p:nvPr/>
          </p:nvGrpSpPr>
          <p:grpSpPr>
            <a:xfrm>
              <a:off x="8743275" y="1430700"/>
              <a:ext cx="143400" cy="2454350"/>
              <a:chOff x="2436050" y="685625"/>
              <a:chExt cx="143400" cy="2454350"/>
            </a:xfrm>
          </p:grpSpPr>
          <p:grpSp>
            <p:nvGrpSpPr>
              <p:cNvPr id="2082" name="Google Shape;2082;p22"/>
              <p:cNvGrpSpPr/>
              <p:nvPr/>
            </p:nvGrpSpPr>
            <p:grpSpPr>
              <a:xfrm>
                <a:off x="2436050" y="685625"/>
                <a:ext cx="143400" cy="2454350"/>
                <a:chOff x="2436050" y="685625"/>
                <a:chExt cx="143400" cy="2454350"/>
              </a:xfrm>
            </p:grpSpPr>
            <p:sp>
              <p:nvSpPr>
                <p:cNvPr id="2083" name="Google Shape;2083;p2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4" name="Google Shape;2084;p2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5" name="Google Shape;2085;p2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6" name="Google Shape;2086;p2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7" name="Google Shape;2087;p2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8" name="Google Shape;2088;p2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9" name="Google Shape;2089;p2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0" name="Google Shape;2090;p2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1" name="Google Shape;2091;p2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2" name="Google Shape;2092;p2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3" name="Google Shape;2093;p2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4" name="Google Shape;2094;p2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095" name="Google Shape;2095;p22"/>
              <p:cNvGrpSpPr/>
              <p:nvPr/>
            </p:nvGrpSpPr>
            <p:grpSpPr>
              <a:xfrm>
                <a:off x="2436050" y="685625"/>
                <a:ext cx="143400" cy="2454350"/>
                <a:chOff x="2436050" y="685625"/>
                <a:chExt cx="143400" cy="2454350"/>
              </a:xfrm>
            </p:grpSpPr>
            <p:sp>
              <p:nvSpPr>
                <p:cNvPr id="2096" name="Google Shape;2096;p2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7" name="Google Shape;2097;p2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8" name="Google Shape;2098;p2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9" name="Google Shape;2099;p2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0" name="Google Shape;2100;p2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1" name="Google Shape;2101;p2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2" name="Google Shape;2102;p2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3" name="Google Shape;2103;p2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4" name="Google Shape;2104;p2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5" name="Google Shape;2105;p2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6" name="Google Shape;2106;p2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7" name="Google Shape;2107;p2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108" name="Google Shape;2108;p22"/>
            <p:cNvGrpSpPr/>
            <p:nvPr/>
          </p:nvGrpSpPr>
          <p:grpSpPr>
            <a:xfrm>
              <a:off x="641513" y="1887397"/>
              <a:ext cx="143400" cy="2454350"/>
              <a:chOff x="2436050" y="685625"/>
              <a:chExt cx="143400" cy="2454350"/>
            </a:xfrm>
          </p:grpSpPr>
          <p:grpSp>
            <p:nvGrpSpPr>
              <p:cNvPr id="2109" name="Google Shape;2109;p22"/>
              <p:cNvGrpSpPr/>
              <p:nvPr/>
            </p:nvGrpSpPr>
            <p:grpSpPr>
              <a:xfrm>
                <a:off x="2436050" y="685625"/>
                <a:ext cx="143400" cy="2454350"/>
                <a:chOff x="2436050" y="685625"/>
                <a:chExt cx="143400" cy="2454350"/>
              </a:xfrm>
            </p:grpSpPr>
            <p:sp>
              <p:nvSpPr>
                <p:cNvPr id="2110" name="Google Shape;2110;p2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1" name="Google Shape;2111;p2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2" name="Google Shape;2112;p2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3" name="Google Shape;2113;p2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4" name="Google Shape;2114;p2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5" name="Google Shape;2115;p2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6" name="Google Shape;2116;p2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7" name="Google Shape;2117;p2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8" name="Google Shape;2118;p2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9" name="Google Shape;2119;p2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0" name="Google Shape;2120;p2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1" name="Google Shape;2121;p2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122" name="Google Shape;2122;p22"/>
              <p:cNvGrpSpPr/>
              <p:nvPr/>
            </p:nvGrpSpPr>
            <p:grpSpPr>
              <a:xfrm>
                <a:off x="2436050" y="685625"/>
                <a:ext cx="143400" cy="2454350"/>
                <a:chOff x="2436050" y="685625"/>
                <a:chExt cx="143400" cy="2454350"/>
              </a:xfrm>
            </p:grpSpPr>
            <p:sp>
              <p:nvSpPr>
                <p:cNvPr id="2123" name="Google Shape;2123;p2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4" name="Google Shape;2124;p2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5" name="Google Shape;2125;p2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6" name="Google Shape;2126;p2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7" name="Google Shape;2127;p2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8" name="Google Shape;2128;p2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9" name="Google Shape;2129;p2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0" name="Google Shape;2130;p2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1" name="Google Shape;2131;p2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2" name="Google Shape;2132;p2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3" name="Google Shape;2133;p2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4" name="Google Shape;2134;p2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135" name="Google Shape;2135;p22"/>
            <p:cNvGrpSpPr/>
            <p:nvPr/>
          </p:nvGrpSpPr>
          <p:grpSpPr>
            <a:xfrm>
              <a:off x="8599875" y="-1550697"/>
              <a:ext cx="143400" cy="2454350"/>
              <a:chOff x="2030200" y="685625"/>
              <a:chExt cx="143400" cy="2454350"/>
            </a:xfrm>
          </p:grpSpPr>
          <p:grpSp>
            <p:nvGrpSpPr>
              <p:cNvPr id="2136" name="Google Shape;2136;p22"/>
              <p:cNvGrpSpPr/>
              <p:nvPr/>
            </p:nvGrpSpPr>
            <p:grpSpPr>
              <a:xfrm>
                <a:off x="2030200" y="685625"/>
                <a:ext cx="143400" cy="2454350"/>
                <a:chOff x="2436050" y="685625"/>
                <a:chExt cx="143400" cy="2454350"/>
              </a:xfrm>
            </p:grpSpPr>
            <p:sp>
              <p:nvSpPr>
                <p:cNvPr id="2137" name="Google Shape;2137;p22"/>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8" name="Google Shape;2138;p22"/>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9" name="Google Shape;2139;p22"/>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0" name="Google Shape;2140;p22"/>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1" name="Google Shape;2141;p22"/>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2" name="Google Shape;2142;p22"/>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3" name="Google Shape;2143;p22"/>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4" name="Google Shape;2144;p22"/>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5" name="Google Shape;2145;p22"/>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6" name="Google Shape;2146;p22"/>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7" name="Google Shape;2147;p22"/>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8" name="Google Shape;2148;p22"/>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149" name="Google Shape;2149;p22"/>
              <p:cNvGrpSpPr/>
              <p:nvPr/>
            </p:nvGrpSpPr>
            <p:grpSpPr>
              <a:xfrm>
                <a:off x="2030200" y="685625"/>
                <a:ext cx="143400" cy="2454350"/>
                <a:chOff x="2436050" y="685625"/>
                <a:chExt cx="143400" cy="2454350"/>
              </a:xfrm>
            </p:grpSpPr>
            <p:sp>
              <p:nvSpPr>
                <p:cNvPr id="2150" name="Google Shape;2150;p2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1" name="Google Shape;2151;p2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2" name="Google Shape;2152;p2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3" name="Google Shape;2153;p2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4" name="Google Shape;2154;p2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5" name="Google Shape;2155;p2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6" name="Google Shape;2156;p2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7" name="Google Shape;2157;p2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8" name="Google Shape;2158;p2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9" name="Google Shape;2159;p2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60" name="Google Shape;2160;p2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61" name="Google Shape;2161;p2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162" name="Google Shape;2162;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63" name="Google Shape;2163;p22"/>
          <p:cNvSpPr txBox="1"/>
          <p:nvPr>
            <p:ph idx="1" type="subTitle"/>
          </p:nvPr>
        </p:nvSpPr>
        <p:spPr>
          <a:xfrm>
            <a:off x="4832078" y="1820025"/>
            <a:ext cx="3254100" cy="1953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4" name="Google Shape;2164;p22"/>
          <p:cNvSpPr txBox="1"/>
          <p:nvPr>
            <p:ph idx="2" type="subTitle"/>
          </p:nvPr>
        </p:nvSpPr>
        <p:spPr>
          <a:xfrm>
            <a:off x="1057900" y="1820025"/>
            <a:ext cx="3254100" cy="1953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165" name="Shape 2165"/>
        <p:cNvGrpSpPr/>
        <p:nvPr/>
      </p:nvGrpSpPr>
      <p:grpSpPr>
        <a:xfrm>
          <a:off x="0" y="0"/>
          <a:ext cx="0" cy="0"/>
          <a:chOff x="0" y="0"/>
          <a:chExt cx="0" cy="0"/>
        </a:xfrm>
      </p:grpSpPr>
      <p:grpSp>
        <p:nvGrpSpPr>
          <p:cNvPr id="2166" name="Google Shape;2166;p23"/>
          <p:cNvGrpSpPr/>
          <p:nvPr/>
        </p:nvGrpSpPr>
        <p:grpSpPr>
          <a:xfrm>
            <a:off x="167527" y="0"/>
            <a:ext cx="8808948" cy="5540571"/>
            <a:chOff x="167527" y="0"/>
            <a:chExt cx="8808948" cy="5540571"/>
          </a:xfrm>
        </p:grpSpPr>
        <p:grpSp>
          <p:nvGrpSpPr>
            <p:cNvPr id="2167" name="Google Shape;2167;p23"/>
            <p:cNvGrpSpPr/>
            <p:nvPr/>
          </p:nvGrpSpPr>
          <p:grpSpPr>
            <a:xfrm>
              <a:off x="167527" y="250475"/>
              <a:ext cx="143400" cy="2454350"/>
              <a:chOff x="2030200" y="685625"/>
              <a:chExt cx="143400" cy="2454350"/>
            </a:xfrm>
          </p:grpSpPr>
          <p:grpSp>
            <p:nvGrpSpPr>
              <p:cNvPr id="2168" name="Google Shape;2168;p23"/>
              <p:cNvGrpSpPr/>
              <p:nvPr/>
            </p:nvGrpSpPr>
            <p:grpSpPr>
              <a:xfrm>
                <a:off x="2030200" y="685625"/>
                <a:ext cx="143400" cy="2454350"/>
                <a:chOff x="2436050" y="685625"/>
                <a:chExt cx="143400" cy="2454350"/>
              </a:xfrm>
            </p:grpSpPr>
            <p:sp>
              <p:nvSpPr>
                <p:cNvPr id="2169" name="Google Shape;2169;p2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0" name="Google Shape;2170;p2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1" name="Google Shape;2171;p2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2" name="Google Shape;2172;p2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3" name="Google Shape;2173;p2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4" name="Google Shape;2174;p2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5" name="Google Shape;2175;p2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6" name="Google Shape;2176;p2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7" name="Google Shape;2177;p2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8" name="Google Shape;2178;p2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9" name="Google Shape;2179;p2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0" name="Google Shape;2180;p2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181" name="Google Shape;2181;p23"/>
              <p:cNvGrpSpPr/>
              <p:nvPr/>
            </p:nvGrpSpPr>
            <p:grpSpPr>
              <a:xfrm>
                <a:off x="2030200" y="685625"/>
                <a:ext cx="143400" cy="2454350"/>
                <a:chOff x="2436050" y="685625"/>
                <a:chExt cx="143400" cy="2454350"/>
              </a:xfrm>
            </p:grpSpPr>
            <p:sp>
              <p:nvSpPr>
                <p:cNvPr id="2182" name="Google Shape;2182;p2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3" name="Google Shape;2183;p2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4" name="Google Shape;2184;p2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5" name="Google Shape;2185;p2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6" name="Google Shape;2186;p2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7" name="Google Shape;2187;p2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8" name="Google Shape;2188;p2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9" name="Google Shape;2189;p2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0" name="Google Shape;2190;p2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1" name="Google Shape;2191;p2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2" name="Google Shape;2192;p2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3" name="Google Shape;2193;p2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194" name="Google Shape;2194;p23"/>
            <p:cNvGrpSpPr/>
            <p:nvPr/>
          </p:nvGrpSpPr>
          <p:grpSpPr>
            <a:xfrm>
              <a:off x="567577" y="2149650"/>
              <a:ext cx="143400" cy="2454350"/>
              <a:chOff x="2030200" y="685625"/>
              <a:chExt cx="143400" cy="2454350"/>
            </a:xfrm>
          </p:grpSpPr>
          <p:grpSp>
            <p:nvGrpSpPr>
              <p:cNvPr id="2195" name="Google Shape;2195;p23"/>
              <p:cNvGrpSpPr/>
              <p:nvPr/>
            </p:nvGrpSpPr>
            <p:grpSpPr>
              <a:xfrm>
                <a:off x="2030200" y="685625"/>
                <a:ext cx="143400" cy="2454350"/>
                <a:chOff x="2436050" y="685625"/>
                <a:chExt cx="143400" cy="2454350"/>
              </a:xfrm>
            </p:grpSpPr>
            <p:sp>
              <p:nvSpPr>
                <p:cNvPr id="2196" name="Google Shape;2196;p2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7" name="Google Shape;2197;p2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8" name="Google Shape;2198;p2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9" name="Google Shape;2199;p2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0" name="Google Shape;2200;p2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1" name="Google Shape;2201;p2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2" name="Google Shape;2202;p2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3" name="Google Shape;2203;p2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4" name="Google Shape;2204;p2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5" name="Google Shape;2205;p2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6" name="Google Shape;2206;p2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7" name="Google Shape;2207;p2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208" name="Google Shape;2208;p23"/>
              <p:cNvGrpSpPr/>
              <p:nvPr/>
            </p:nvGrpSpPr>
            <p:grpSpPr>
              <a:xfrm>
                <a:off x="2030200" y="685625"/>
                <a:ext cx="143400" cy="2454350"/>
                <a:chOff x="2436050" y="685625"/>
                <a:chExt cx="143400" cy="2454350"/>
              </a:xfrm>
            </p:grpSpPr>
            <p:sp>
              <p:nvSpPr>
                <p:cNvPr id="2209" name="Google Shape;2209;p2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0" name="Google Shape;2210;p2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1" name="Google Shape;2211;p2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2" name="Google Shape;2212;p2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3" name="Google Shape;2213;p2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4" name="Google Shape;2214;p2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5" name="Google Shape;2215;p2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6" name="Google Shape;2216;p2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7" name="Google Shape;2217;p2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8" name="Google Shape;2218;p2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9" name="Google Shape;2219;p2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0" name="Google Shape;2220;p2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221" name="Google Shape;2221;p23"/>
            <p:cNvGrpSpPr/>
            <p:nvPr/>
          </p:nvGrpSpPr>
          <p:grpSpPr>
            <a:xfrm>
              <a:off x="8448575" y="0"/>
              <a:ext cx="143400" cy="2454350"/>
              <a:chOff x="2030200" y="685625"/>
              <a:chExt cx="143400" cy="2454350"/>
            </a:xfrm>
          </p:grpSpPr>
          <p:grpSp>
            <p:nvGrpSpPr>
              <p:cNvPr id="2222" name="Google Shape;2222;p23"/>
              <p:cNvGrpSpPr/>
              <p:nvPr/>
            </p:nvGrpSpPr>
            <p:grpSpPr>
              <a:xfrm>
                <a:off x="2030200" y="685625"/>
                <a:ext cx="143400" cy="2454350"/>
                <a:chOff x="2436050" y="685625"/>
                <a:chExt cx="143400" cy="2454350"/>
              </a:xfrm>
            </p:grpSpPr>
            <p:sp>
              <p:nvSpPr>
                <p:cNvPr id="2223" name="Google Shape;2223;p2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4" name="Google Shape;2224;p2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5" name="Google Shape;2225;p2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6" name="Google Shape;2226;p2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7" name="Google Shape;2227;p2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8" name="Google Shape;2228;p2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9" name="Google Shape;2229;p2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0" name="Google Shape;2230;p2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1" name="Google Shape;2231;p2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2" name="Google Shape;2232;p2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3" name="Google Shape;2233;p2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4" name="Google Shape;2234;p2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235" name="Google Shape;2235;p23"/>
              <p:cNvGrpSpPr/>
              <p:nvPr/>
            </p:nvGrpSpPr>
            <p:grpSpPr>
              <a:xfrm>
                <a:off x="2030200" y="685625"/>
                <a:ext cx="143400" cy="2454350"/>
                <a:chOff x="2436050" y="685625"/>
                <a:chExt cx="143400" cy="2454350"/>
              </a:xfrm>
            </p:grpSpPr>
            <p:sp>
              <p:nvSpPr>
                <p:cNvPr id="2236" name="Google Shape;2236;p2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7" name="Google Shape;2237;p2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8" name="Google Shape;2238;p2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9" name="Google Shape;2239;p2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0" name="Google Shape;2240;p2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1" name="Google Shape;2241;p2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2" name="Google Shape;2242;p2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3" name="Google Shape;2243;p2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4" name="Google Shape;2244;p2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5" name="Google Shape;2245;p2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6" name="Google Shape;2246;p2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7" name="Google Shape;2247;p2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248" name="Google Shape;2248;p23"/>
            <p:cNvGrpSpPr/>
            <p:nvPr/>
          </p:nvGrpSpPr>
          <p:grpSpPr>
            <a:xfrm>
              <a:off x="8833075" y="761150"/>
              <a:ext cx="143400" cy="2454350"/>
              <a:chOff x="2436050" y="685625"/>
              <a:chExt cx="143400" cy="2454350"/>
            </a:xfrm>
          </p:grpSpPr>
          <p:grpSp>
            <p:nvGrpSpPr>
              <p:cNvPr id="2249" name="Google Shape;2249;p23"/>
              <p:cNvGrpSpPr/>
              <p:nvPr/>
            </p:nvGrpSpPr>
            <p:grpSpPr>
              <a:xfrm>
                <a:off x="2436050" y="685625"/>
                <a:ext cx="143400" cy="2454350"/>
                <a:chOff x="2436050" y="685625"/>
                <a:chExt cx="143400" cy="2454350"/>
              </a:xfrm>
            </p:grpSpPr>
            <p:sp>
              <p:nvSpPr>
                <p:cNvPr id="2250" name="Google Shape;2250;p2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1" name="Google Shape;2251;p2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2" name="Google Shape;2252;p2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3" name="Google Shape;2253;p2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4" name="Google Shape;2254;p2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5" name="Google Shape;2255;p2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6" name="Google Shape;2256;p2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7" name="Google Shape;2257;p2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8" name="Google Shape;2258;p2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9" name="Google Shape;2259;p2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0" name="Google Shape;2260;p2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1" name="Google Shape;2261;p2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262" name="Google Shape;2262;p23"/>
              <p:cNvGrpSpPr/>
              <p:nvPr/>
            </p:nvGrpSpPr>
            <p:grpSpPr>
              <a:xfrm>
                <a:off x="2436050" y="685625"/>
                <a:ext cx="143400" cy="2454350"/>
                <a:chOff x="2436050" y="685625"/>
                <a:chExt cx="143400" cy="2454350"/>
              </a:xfrm>
            </p:grpSpPr>
            <p:sp>
              <p:nvSpPr>
                <p:cNvPr id="2263" name="Google Shape;2263;p2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4" name="Google Shape;2264;p2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5" name="Google Shape;2265;p2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6" name="Google Shape;2266;p2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7" name="Google Shape;2267;p2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8" name="Google Shape;2268;p2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9" name="Google Shape;2269;p2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0" name="Google Shape;2270;p2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1" name="Google Shape;2271;p2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2" name="Google Shape;2272;p2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3" name="Google Shape;2273;p2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4" name="Google Shape;2274;p2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275" name="Google Shape;2275;p23"/>
            <p:cNvGrpSpPr/>
            <p:nvPr/>
          </p:nvGrpSpPr>
          <p:grpSpPr>
            <a:xfrm>
              <a:off x="8577800" y="3086221"/>
              <a:ext cx="143400" cy="2454350"/>
              <a:chOff x="2030200" y="685625"/>
              <a:chExt cx="143400" cy="2454350"/>
            </a:xfrm>
          </p:grpSpPr>
          <p:grpSp>
            <p:nvGrpSpPr>
              <p:cNvPr id="2276" name="Google Shape;2276;p23"/>
              <p:cNvGrpSpPr/>
              <p:nvPr/>
            </p:nvGrpSpPr>
            <p:grpSpPr>
              <a:xfrm>
                <a:off x="2030200" y="685625"/>
                <a:ext cx="143400" cy="2454350"/>
                <a:chOff x="2436050" y="685625"/>
                <a:chExt cx="143400" cy="2454350"/>
              </a:xfrm>
            </p:grpSpPr>
            <p:sp>
              <p:nvSpPr>
                <p:cNvPr id="2277" name="Google Shape;2277;p2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8" name="Google Shape;2278;p2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9" name="Google Shape;2279;p2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0" name="Google Shape;2280;p2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1" name="Google Shape;2281;p2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2" name="Google Shape;2282;p2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3" name="Google Shape;2283;p2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4" name="Google Shape;2284;p2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5" name="Google Shape;2285;p2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6" name="Google Shape;2286;p2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7" name="Google Shape;2287;p2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8" name="Google Shape;2288;p2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289" name="Google Shape;2289;p23"/>
              <p:cNvGrpSpPr/>
              <p:nvPr/>
            </p:nvGrpSpPr>
            <p:grpSpPr>
              <a:xfrm>
                <a:off x="2030200" y="685625"/>
                <a:ext cx="143400" cy="2454350"/>
                <a:chOff x="2436050" y="685625"/>
                <a:chExt cx="143400" cy="2454350"/>
              </a:xfrm>
            </p:grpSpPr>
            <p:sp>
              <p:nvSpPr>
                <p:cNvPr id="2290" name="Google Shape;2290;p2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1" name="Google Shape;2291;p2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2" name="Google Shape;2292;p2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3" name="Google Shape;2293;p2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4" name="Google Shape;2294;p2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5" name="Google Shape;2295;p2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6" name="Google Shape;2296;p2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7" name="Google Shape;2297;p2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8" name="Google Shape;2298;p2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9" name="Google Shape;2299;p2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00" name="Google Shape;2300;p2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01" name="Google Shape;2301;p2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302" name="Google Shape;2302;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03" name="Google Shape;2303;p23"/>
          <p:cNvSpPr txBox="1"/>
          <p:nvPr>
            <p:ph idx="1" type="subTitle"/>
          </p:nvPr>
        </p:nvSpPr>
        <p:spPr>
          <a:xfrm>
            <a:off x="937625" y="2992399"/>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4" name="Google Shape;2304;p23"/>
          <p:cNvSpPr txBox="1"/>
          <p:nvPr>
            <p:ph idx="2" type="subTitle"/>
          </p:nvPr>
        </p:nvSpPr>
        <p:spPr>
          <a:xfrm>
            <a:off x="3484347" y="2992399"/>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5" name="Google Shape;2305;p23"/>
          <p:cNvSpPr txBox="1"/>
          <p:nvPr>
            <p:ph idx="3" type="subTitle"/>
          </p:nvPr>
        </p:nvSpPr>
        <p:spPr>
          <a:xfrm>
            <a:off x="6031075" y="2992399"/>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6" name="Google Shape;2306;p23"/>
          <p:cNvSpPr txBox="1"/>
          <p:nvPr>
            <p:ph idx="4" type="subTitle"/>
          </p:nvPr>
        </p:nvSpPr>
        <p:spPr>
          <a:xfrm>
            <a:off x="937625" y="2332390"/>
            <a:ext cx="21753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307" name="Google Shape;2307;p23"/>
          <p:cNvSpPr txBox="1"/>
          <p:nvPr>
            <p:ph idx="5" type="subTitle"/>
          </p:nvPr>
        </p:nvSpPr>
        <p:spPr>
          <a:xfrm>
            <a:off x="3484350" y="2332390"/>
            <a:ext cx="21753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308" name="Google Shape;2308;p23"/>
          <p:cNvSpPr txBox="1"/>
          <p:nvPr>
            <p:ph idx="6" type="subTitle"/>
          </p:nvPr>
        </p:nvSpPr>
        <p:spPr>
          <a:xfrm>
            <a:off x="6031075" y="2332390"/>
            <a:ext cx="21753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309" name="Shape 2309"/>
        <p:cNvGrpSpPr/>
        <p:nvPr/>
      </p:nvGrpSpPr>
      <p:grpSpPr>
        <a:xfrm>
          <a:off x="0" y="0"/>
          <a:ext cx="0" cy="0"/>
          <a:chOff x="0" y="0"/>
          <a:chExt cx="0" cy="0"/>
        </a:xfrm>
      </p:grpSpPr>
      <p:grpSp>
        <p:nvGrpSpPr>
          <p:cNvPr id="2310" name="Google Shape;2310;p24"/>
          <p:cNvGrpSpPr/>
          <p:nvPr/>
        </p:nvGrpSpPr>
        <p:grpSpPr>
          <a:xfrm>
            <a:off x="96700" y="-2068668"/>
            <a:ext cx="8886025" cy="6969218"/>
            <a:chOff x="96700" y="-2068668"/>
            <a:chExt cx="8886025" cy="6969218"/>
          </a:xfrm>
        </p:grpSpPr>
        <p:grpSp>
          <p:nvGrpSpPr>
            <p:cNvPr id="2311" name="Google Shape;2311;p24"/>
            <p:cNvGrpSpPr/>
            <p:nvPr/>
          </p:nvGrpSpPr>
          <p:grpSpPr>
            <a:xfrm>
              <a:off x="96700" y="969600"/>
              <a:ext cx="143400" cy="2454350"/>
              <a:chOff x="2436050" y="685625"/>
              <a:chExt cx="143400" cy="2454350"/>
            </a:xfrm>
          </p:grpSpPr>
          <p:grpSp>
            <p:nvGrpSpPr>
              <p:cNvPr id="2312" name="Google Shape;2312;p24"/>
              <p:cNvGrpSpPr/>
              <p:nvPr/>
            </p:nvGrpSpPr>
            <p:grpSpPr>
              <a:xfrm>
                <a:off x="2436050" y="685625"/>
                <a:ext cx="143400" cy="2454350"/>
                <a:chOff x="2436050" y="685625"/>
                <a:chExt cx="143400" cy="2454350"/>
              </a:xfrm>
            </p:grpSpPr>
            <p:sp>
              <p:nvSpPr>
                <p:cNvPr id="2313" name="Google Shape;2313;p2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4" name="Google Shape;2314;p2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5" name="Google Shape;2315;p2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6" name="Google Shape;2316;p2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7" name="Google Shape;2317;p2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8" name="Google Shape;2318;p2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9" name="Google Shape;2319;p2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0" name="Google Shape;2320;p2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1" name="Google Shape;2321;p2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2" name="Google Shape;2322;p2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3" name="Google Shape;2323;p2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4" name="Google Shape;2324;p2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325" name="Google Shape;2325;p24"/>
              <p:cNvGrpSpPr/>
              <p:nvPr/>
            </p:nvGrpSpPr>
            <p:grpSpPr>
              <a:xfrm>
                <a:off x="2436050" y="685625"/>
                <a:ext cx="143400" cy="2454350"/>
                <a:chOff x="2436050" y="685625"/>
                <a:chExt cx="143400" cy="2454350"/>
              </a:xfrm>
            </p:grpSpPr>
            <p:sp>
              <p:nvSpPr>
                <p:cNvPr id="2326" name="Google Shape;2326;p2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7" name="Google Shape;2327;p2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8" name="Google Shape;2328;p2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9" name="Google Shape;2329;p2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0" name="Google Shape;2330;p2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1" name="Google Shape;2331;p2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2" name="Google Shape;2332;p2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3" name="Google Shape;2333;p2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4" name="Google Shape;2334;p2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5" name="Google Shape;2335;p2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6" name="Google Shape;2336;p2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7" name="Google Shape;2337;p2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338" name="Google Shape;2338;p24"/>
            <p:cNvGrpSpPr/>
            <p:nvPr/>
          </p:nvGrpSpPr>
          <p:grpSpPr>
            <a:xfrm>
              <a:off x="408350" y="-1008800"/>
              <a:ext cx="143400" cy="2454350"/>
              <a:chOff x="2030200" y="685625"/>
              <a:chExt cx="143400" cy="2454350"/>
            </a:xfrm>
          </p:grpSpPr>
          <p:grpSp>
            <p:nvGrpSpPr>
              <p:cNvPr id="2339" name="Google Shape;2339;p24"/>
              <p:cNvGrpSpPr/>
              <p:nvPr/>
            </p:nvGrpSpPr>
            <p:grpSpPr>
              <a:xfrm>
                <a:off x="2030200" y="685625"/>
                <a:ext cx="143400" cy="2454350"/>
                <a:chOff x="2436050" y="685625"/>
                <a:chExt cx="143400" cy="2454350"/>
              </a:xfrm>
            </p:grpSpPr>
            <p:sp>
              <p:nvSpPr>
                <p:cNvPr id="2340" name="Google Shape;2340;p2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1" name="Google Shape;2341;p2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2" name="Google Shape;2342;p2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3" name="Google Shape;2343;p2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4" name="Google Shape;2344;p2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5" name="Google Shape;2345;p2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6" name="Google Shape;2346;p2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7" name="Google Shape;2347;p2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8" name="Google Shape;2348;p2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9" name="Google Shape;2349;p2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0" name="Google Shape;2350;p2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1" name="Google Shape;2351;p2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352" name="Google Shape;2352;p24"/>
              <p:cNvGrpSpPr/>
              <p:nvPr/>
            </p:nvGrpSpPr>
            <p:grpSpPr>
              <a:xfrm>
                <a:off x="2030200" y="685625"/>
                <a:ext cx="143400" cy="2454350"/>
                <a:chOff x="2436050" y="685625"/>
                <a:chExt cx="143400" cy="2454350"/>
              </a:xfrm>
            </p:grpSpPr>
            <p:sp>
              <p:nvSpPr>
                <p:cNvPr id="2353" name="Google Shape;2353;p2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4" name="Google Shape;2354;p2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5" name="Google Shape;2355;p2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6" name="Google Shape;2356;p2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7" name="Google Shape;2357;p2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8" name="Google Shape;2358;p2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9" name="Google Shape;2359;p2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0" name="Google Shape;2360;p2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1" name="Google Shape;2361;p2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2" name="Google Shape;2362;p2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3" name="Google Shape;2363;p2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4" name="Google Shape;2364;p2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365" name="Google Shape;2365;p24"/>
            <p:cNvGrpSpPr/>
            <p:nvPr/>
          </p:nvGrpSpPr>
          <p:grpSpPr>
            <a:xfrm>
              <a:off x="468700" y="2446200"/>
              <a:ext cx="143400" cy="2454350"/>
              <a:chOff x="2436050" y="685625"/>
              <a:chExt cx="143400" cy="2454350"/>
            </a:xfrm>
          </p:grpSpPr>
          <p:grpSp>
            <p:nvGrpSpPr>
              <p:cNvPr id="2366" name="Google Shape;2366;p24"/>
              <p:cNvGrpSpPr/>
              <p:nvPr/>
            </p:nvGrpSpPr>
            <p:grpSpPr>
              <a:xfrm>
                <a:off x="2436050" y="685625"/>
                <a:ext cx="143400" cy="2454350"/>
                <a:chOff x="2436050" y="685625"/>
                <a:chExt cx="143400" cy="2454350"/>
              </a:xfrm>
            </p:grpSpPr>
            <p:sp>
              <p:nvSpPr>
                <p:cNvPr id="2367" name="Google Shape;2367;p2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8" name="Google Shape;2368;p2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9" name="Google Shape;2369;p2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0" name="Google Shape;2370;p2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1" name="Google Shape;2371;p2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2" name="Google Shape;2372;p2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3" name="Google Shape;2373;p2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4" name="Google Shape;2374;p2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5" name="Google Shape;2375;p2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6" name="Google Shape;2376;p2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7" name="Google Shape;2377;p2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8" name="Google Shape;2378;p2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379" name="Google Shape;2379;p24"/>
              <p:cNvGrpSpPr/>
              <p:nvPr/>
            </p:nvGrpSpPr>
            <p:grpSpPr>
              <a:xfrm>
                <a:off x="2436050" y="685625"/>
                <a:ext cx="143400" cy="2454350"/>
                <a:chOff x="2436050" y="685625"/>
                <a:chExt cx="143400" cy="2454350"/>
              </a:xfrm>
            </p:grpSpPr>
            <p:sp>
              <p:nvSpPr>
                <p:cNvPr id="2380" name="Google Shape;2380;p2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1" name="Google Shape;2381;p2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2" name="Google Shape;2382;p2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3" name="Google Shape;2383;p2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4" name="Google Shape;2384;p2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5" name="Google Shape;2385;p2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6" name="Google Shape;2386;p2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7" name="Google Shape;2387;p2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8" name="Google Shape;2388;p2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9" name="Google Shape;2389;p2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0" name="Google Shape;2390;p2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1" name="Google Shape;2391;p2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392" name="Google Shape;2392;p24"/>
            <p:cNvGrpSpPr/>
            <p:nvPr/>
          </p:nvGrpSpPr>
          <p:grpSpPr>
            <a:xfrm>
              <a:off x="7829925" y="-2068668"/>
              <a:ext cx="143400" cy="2454350"/>
              <a:chOff x="2436050" y="685625"/>
              <a:chExt cx="143400" cy="2454350"/>
            </a:xfrm>
          </p:grpSpPr>
          <p:grpSp>
            <p:nvGrpSpPr>
              <p:cNvPr id="2393" name="Google Shape;2393;p24"/>
              <p:cNvGrpSpPr/>
              <p:nvPr/>
            </p:nvGrpSpPr>
            <p:grpSpPr>
              <a:xfrm>
                <a:off x="2436050" y="685625"/>
                <a:ext cx="143400" cy="2454350"/>
                <a:chOff x="2436050" y="685625"/>
                <a:chExt cx="143400" cy="2454350"/>
              </a:xfrm>
            </p:grpSpPr>
            <p:sp>
              <p:nvSpPr>
                <p:cNvPr id="2394" name="Google Shape;2394;p2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5" name="Google Shape;2395;p2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6" name="Google Shape;2396;p2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7" name="Google Shape;2397;p2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8" name="Google Shape;2398;p2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9" name="Google Shape;2399;p2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0" name="Google Shape;2400;p2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1" name="Google Shape;2401;p2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2" name="Google Shape;2402;p2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3" name="Google Shape;2403;p2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4" name="Google Shape;2404;p2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5" name="Google Shape;2405;p2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406" name="Google Shape;2406;p24"/>
              <p:cNvGrpSpPr/>
              <p:nvPr/>
            </p:nvGrpSpPr>
            <p:grpSpPr>
              <a:xfrm>
                <a:off x="2436050" y="685625"/>
                <a:ext cx="143400" cy="2454350"/>
                <a:chOff x="2436050" y="685625"/>
                <a:chExt cx="143400" cy="2454350"/>
              </a:xfrm>
            </p:grpSpPr>
            <p:sp>
              <p:nvSpPr>
                <p:cNvPr id="2407" name="Google Shape;2407;p2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8" name="Google Shape;2408;p2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9" name="Google Shape;2409;p2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0" name="Google Shape;2410;p2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1" name="Google Shape;2411;p2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2" name="Google Shape;2412;p2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3" name="Google Shape;2413;p2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4" name="Google Shape;2414;p2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5" name="Google Shape;2415;p2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6" name="Google Shape;2416;p2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7" name="Google Shape;2417;p2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8" name="Google Shape;2418;p2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419" name="Google Shape;2419;p24"/>
            <p:cNvGrpSpPr/>
            <p:nvPr/>
          </p:nvGrpSpPr>
          <p:grpSpPr>
            <a:xfrm>
              <a:off x="8503375" y="-127789"/>
              <a:ext cx="143400" cy="2454350"/>
              <a:chOff x="2030200" y="685625"/>
              <a:chExt cx="143400" cy="2454350"/>
            </a:xfrm>
          </p:grpSpPr>
          <p:grpSp>
            <p:nvGrpSpPr>
              <p:cNvPr id="2420" name="Google Shape;2420;p24"/>
              <p:cNvGrpSpPr/>
              <p:nvPr/>
            </p:nvGrpSpPr>
            <p:grpSpPr>
              <a:xfrm>
                <a:off x="2030200" y="685625"/>
                <a:ext cx="143400" cy="2454350"/>
                <a:chOff x="2436050" y="685625"/>
                <a:chExt cx="143400" cy="2454350"/>
              </a:xfrm>
            </p:grpSpPr>
            <p:sp>
              <p:nvSpPr>
                <p:cNvPr id="2421" name="Google Shape;2421;p2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2" name="Google Shape;2422;p2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3" name="Google Shape;2423;p2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4" name="Google Shape;2424;p2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5" name="Google Shape;2425;p2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6" name="Google Shape;2426;p2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7" name="Google Shape;2427;p2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8" name="Google Shape;2428;p2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9" name="Google Shape;2429;p2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0" name="Google Shape;2430;p2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1" name="Google Shape;2431;p2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2" name="Google Shape;2432;p2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433" name="Google Shape;2433;p24"/>
              <p:cNvGrpSpPr/>
              <p:nvPr/>
            </p:nvGrpSpPr>
            <p:grpSpPr>
              <a:xfrm>
                <a:off x="2030200" y="685625"/>
                <a:ext cx="143400" cy="2454350"/>
                <a:chOff x="2436050" y="685625"/>
                <a:chExt cx="143400" cy="2454350"/>
              </a:xfrm>
            </p:grpSpPr>
            <p:sp>
              <p:nvSpPr>
                <p:cNvPr id="2434" name="Google Shape;2434;p2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5" name="Google Shape;2435;p2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6" name="Google Shape;2436;p2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7" name="Google Shape;2437;p2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8" name="Google Shape;2438;p2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9" name="Google Shape;2439;p2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0" name="Google Shape;2440;p2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1" name="Google Shape;2441;p2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2" name="Google Shape;2442;p2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3" name="Google Shape;2443;p2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4" name="Google Shape;2444;p2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5" name="Google Shape;2445;p2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446" name="Google Shape;2446;p24"/>
            <p:cNvGrpSpPr/>
            <p:nvPr/>
          </p:nvGrpSpPr>
          <p:grpSpPr>
            <a:xfrm>
              <a:off x="8839325" y="2071400"/>
              <a:ext cx="143400" cy="2454350"/>
              <a:chOff x="2436050" y="685625"/>
              <a:chExt cx="143400" cy="2454350"/>
            </a:xfrm>
          </p:grpSpPr>
          <p:grpSp>
            <p:nvGrpSpPr>
              <p:cNvPr id="2447" name="Google Shape;2447;p24"/>
              <p:cNvGrpSpPr/>
              <p:nvPr/>
            </p:nvGrpSpPr>
            <p:grpSpPr>
              <a:xfrm>
                <a:off x="2436050" y="685625"/>
                <a:ext cx="143400" cy="2454350"/>
                <a:chOff x="2436050" y="685625"/>
                <a:chExt cx="143400" cy="2454350"/>
              </a:xfrm>
            </p:grpSpPr>
            <p:sp>
              <p:nvSpPr>
                <p:cNvPr id="2448" name="Google Shape;2448;p2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9" name="Google Shape;2449;p2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0" name="Google Shape;2450;p2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1" name="Google Shape;2451;p2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2" name="Google Shape;2452;p2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3" name="Google Shape;2453;p2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4" name="Google Shape;2454;p2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5" name="Google Shape;2455;p2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6" name="Google Shape;2456;p2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7" name="Google Shape;2457;p2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8" name="Google Shape;2458;p2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9" name="Google Shape;2459;p2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460" name="Google Shape;2460;p24"/>
              <p:cNvGrpSpPr/>
              <p:nvPr/>
            </p:nvGrpSpPr>
            <p:grpSpPr>
              <a:xfrm>
                <a:off x="2436050" y="685625"/>
                <a:ext cx="143400" cy="2454350"/>
                <a:chOff x="2436050" y="685625"/>
                <a:chExt cx="143400" cy="2454350"/>
              </a:xfrm>
            </p:grpSpPr>
            <p:sp>
              <p:nvSpPr>
                <p:cNvPr id="2461" name="Google Shape;2461;p2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2" name="Google Shape;2462;p2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3" name="Google Shape;2463;p2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4" name="Google Shape;2464;p2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5" name="Google Shape;2465;p2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6" name="Google Shape;2466;p2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7" name="Google Shape;2467;p2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8" name="Google Shape;2468;p2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9" name="Google Shape;2469;p2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70" name="Google Shape;2470;p2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71" name="Google Shape;2471;p2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72" name="Google Shape;2472;p2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473" name="Google Shape;2473;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74" name="Google Shape;2474;p24"/>
          <p:cNvSpPr txBox="1"/>
          <p:nvPr>
            <p:ph idx="1" type="subTitle"/>
          </p:nvPr>
        </p:nvSpPr>
        <p:spPr>
          <a:xfrm>
            <a:off x="2413086" y="1940398"/>
            <a:ext cx="1978200" cy="665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5" name="Google Shape;2475;p24"/>
          <p:cNvSpPr txBox="1"/>
          <p:nvPr>
            <p:ph idx="2" type="subTitle"/>
          </p:nvPr>
        </p:nvSpPr>
        <p:spPr>
          <a:xfrm>
            <a:off x="5358264" y="1940398"/>
            <a:ext cx="1978200" cy="665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6" name="Google Shape;2476;p24"/>
          <p:cNvSpPr txBox="1"/>
          <p:nvPr>
            <p:ph idx="3" type="subTitle"/>
          </p:nvPr>
        </p:nvSpPr>
        <p:spPr>
          <a:xfrm>
            <a:off x="2413086" y="3583273"/>
            <a:ext cx="1978200" cy="665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7" name="Google Shape;2477;p24"/>
          <p:cNvSpPr txBox="1"/>
          <p:nvPr>
            <p:ph idx="4" type="subTitle"/>
          </p:nvPr>
        </p:nvSpPr>
        <p:spPr>
          <a:xfrm>
            <a:off x="5358264" y="3583273"/>
            <a:ext cx="1978200" cy="665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8" name="Google Shape;2478;p24"/>
          <p:cNvSpPr txBox="1"/>
          <p:nvPr>
            <p:ph idx="5" type="subTitle"/>
          </p:nvPr>
        </p:nvSpPr>
        <p:spPr>
          <a:xfrm>
            <a:off x="2413086" y="1565900"/>
            <a:ext cx="1978200" cy="505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479" name="Google Shape;2479;p24"/>
          <p:cNvSpPr txBox="1"/>
          <p:nvPr>
            <p:ph idx="6" type="subTitle"/>
          </p:nvPr>
        </p:nvSpPr>
        <p:spPr>
          <a:xfrm>
            <a:off x="2413086" y="3208875"/>
            <a:ext cx="1978200" cy="505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480" name="Google Shape;2480;p24"/>
          <p:cNvSpPr txBox="1"/>
          <p:nvPr>
            <p:ph idx="7" type="subTitle"/>
          </p:nvPr>
        </p:nvSpPr>
        <p:spPr>
          <a:xfrm>
            <a:off x="5358261" y="1565900"/>
            <a:ext cx="1978200" cy="505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481" name="Google Shape;2481;p24"/>
          <p:cNvSpPr txBox="1"/>
          <p:nvPr>
            <p:ph idx="8" type="subTitle"/>
          </p:nvPr>
        </p:nvSpPr>
        <p:spPr>
          <a:xfrm>
            <a:off x="5358261" y="3208875"/>
            <a:ext cx="1978200" cy="505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2">
    <p:spTree>
      <p:nvGrpSpPr>
        <p:cNvPr id="2482" name="Shape 2482"/>
        <p:cNvGrpSpPr/>
        <p:nvPr/>
      </p:nvGrpSpPr>
      <p:grpSpPr>
        <a:xfrm>
          <a:off x="0" y="0"/>
          <a:ext cx="0" cy="0"/>
          <a:chOff x="0" y="0"/>
          <a:chExt cx="0" cy="0"/>
        </a:xfrm>
      </p:grpSpPr>
      <p:grpSp>
        <p:nvGrpSpPr>
          <p:cNvPr id="2483" name="Google Shape;2483;p25"/>
          <p:cNvGrpSpPr/>
          <p:nvPr/>
        </p:nvGrpSpPr>
        <p:grpSpPr>
          <a:xfrm>
            <a:off x="188825" y="-1075648"/>
            <a:ext cx="8871550" cy="6399772"/>
            <a:chOff x="188825" y="-1075648"/>
            <a:chExt cx="8871550" cy="6399772"/>
          </a:xfrm>
        </p:grpSpPr>
        <p:grpSp>
          <p:nvGrpSpPr>
            <p:cNvPr id="2484" name="Google Shape;2484;p25"/>
            <p:cNvGrpSpPr/>
            <p:nvPr/>
          </p:nvGrpSpPr>
          <p:grpSpPr>
            <a:xfrm>
              <a:off x="492513" y="-1075642"/>
              <a:ext cx="143400" cy="2454350"/>
              <a:chOff x="2436050" y="685625"/>
              <a:chExt cx="143400" cy="2454350"/>
            </a:xfrm>
          </p:grpSpPr>
          <p:grpSp>
            <p:nvGrpSpPr>
              <p:cNvPr id="2485" name="Google Shape;2485;p25"/>
              <p:cNvGrpSpPr/>
              <p:nvPr/>
            </p:nvGrpSpPr>
            <p:grpSpPr>
              <a:xfrm>
                <a:off x="2436050" y="685625"/>
                <a:ext cx="143400" cy="2454350"/>
                <a:chOff x="2436050" y="685625"/>
                <a:chExt cx="143400" cy="2454350"/>
              </a:xfrm>
            </p:grpSpPr>
            <p:sp>
              <p:nvSpPr>
                <p:cNvPr id="2486" name="Google Shape;2486;p2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87" name="Google Shape;2487;p2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88" name="Google Shape;2488;p2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89" name="Google Shape;2489;p2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0" name="Google Shape;2490;p2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1" name="Google Shape;2491;p2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2" name="Google Shape;2492;p2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3" name="Google Shape;2493;p2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4" name="Google Shape;2494;p2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5" name="Google Shape;2495;p2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6" name="Google Shape;2496;p2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7" name="Google Shape;2497;p2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498" name="Google Shape;2498;p25"/>
              <p:cNvGrpSpPr/>
              <p:nvPr/>
            </p:nvGrpSpPr>
            <p:grpSpPr>
              <a:xfrm>
                <a:off x="2436050" y="685625"/>
                <a:ext cx="143400" cy="2454350"/>
                <a:chOff x="2436050" y="685625"/>
                <a:chExt cx="143400" cy="2454350"/>
              </a:xfrm>
            </p:grpSpPr>
            <p:sp>
              <p:nvSpPr>
                <p:cNvPr id="2499" name="Google Shape;2499;p2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0" name="Google Shape;2500;p2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1" name="Google Shape;2501;p2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2" name="Google Shape;2502;p2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3" name="Google Shape;2503;p2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4" name="Google Shape;2504;p2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5" name="Google Shape;2505;p2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6" name="Google Shape;2506;p2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7" name="Google Shape;2507;p2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8" name="Google Shape;2508;p2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9" name="Google Shape;2509;p2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0" name="Google Shape;2510;p2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511" name="Google Shape;2511;p25"/>
            <p:cNvGrpSpPr/>
            <p:nvPr/>
          </p:nvGrpSpPr>
          <p:grpSpPr>
            <a:xfrm>
              <a:off x="188825" y="402875"/>
              <a:ext cx="143400" cy="2454350"/>
              <a:chOff x="2030200" y="685625"/>
              <a:chExt cx="143400" cy="2454350"/>
            </a:xfrm>
          </p:grpSpPr>
          <p:grpSp>
            <p:nvGrpSpPr>
              <p:cNvPr id="2512" name="Google Shape;2512;p25"/>
              <p:cNvGrpSpPr/>
              <p:nvPr/>
            </p:nvGrpSpPr>
            <p:grpSpPr>
              <a:xfrm>
                <a:off x="2030200" y="685625"/>
                <a:ext cx="143400" cy="2454350"/>
                <a:chOff x="2436050" y="685625"/>
                <a:chExt cx="143400" cy="2454350"/>
              </a:xfrm>
            </p:grpSpPr>
            <p:sp>
              <p:nvSpPr>
                <p:cNvPr id="2513" name="Google Shape;2513;p2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4" name="Google Shape;2514;p2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5" name="Google Shape;2515;p2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6" name="Google Shape;2516;p2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7" name="Google Shape;2517;p2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8" name="Google Shape;2518;p2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9" name="Google Shape;2519;p2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0" name="Google Shape;2520;p2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1" name="Google Shape;2521;p2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2" name="Google Shape;2522;p2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3" name="Google Shape;2523;p2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4" name="Google Shape;2524;p2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525" name="Google Shape;2525;p25"/>
              <p:cNvGrpSpPr/>
              <p:nvPr/>
            </p:nvGrpSpPr>
            <p:grpSpPr>
              <a:xfrm>
                <a:off x="2030200" y="685625"/>
                <a:ext cx="143400" cy="2454350"/>
                <a:chOff x="2436050" y="685625"/>
                <a:chExt cx="143400" cy="2454350"/>
              </a:xfrm>
            </p:grpSpPr>
            <p:sp>
              <p:nvSpPr>
                <p:cNvPr id="2526" name="Google Shape;2526;p2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7" name="Google Shape;2527;p2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8" name="Google Shape;2528;p2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9" name="Google Shape;2529;p2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0" name="Google Shape;2530;p2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1" name="Google Shape;2531;p2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2" name="Google Shape;2532;p2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3" name="Google Shape;2533;p2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4" name="Google Shape;2534;p2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5" name="Google Shape;2535;p2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6" name="Google Shape;2536;p2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7" name="Google Shape;2537;p2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538" name="Google Shape;2538;p25"/>
            <p:cNvGrpSpPr/>
            <p:nvPr/>
          </p:nvGrpSpPr>
          <p:grpSpPr>
            <a:xfrm>
              <a:off x="641525" y="2869774"/>
              <a:ext cx="143400" cy="2454350"/>
              <a:chOff x="2030200" y="685625"/>
              <a:chExt cx="143400" cy="2454350"/>
            </a:xfrm>
          </p:grpSpPr>
          <p:grpSp>
            <p:nvGrpSpPr>
              <p:cNvPr id="2539" name="Google Shape;2539;p25"/>
              <p:cNvGrpSpPr/>
              <p:nvPr/>
            </p:nvGrpSpPr>
            <p:grpSpPr>
              <a:xfrm>
                <a:off x="2030200" y="685625"/>
                <a:ext cx="143400" cy="2454350"/>
                <a:chOff x="2436050" y="685625"/>
                <a:chExt cx="143400" cy="2454350"/>
              </a:xfrm>
            </p:grpSpPr>
            <p:sp>
              <p:nvSpPr>
                <p:cNvPr id="2540" name="Google Shape;2540;p2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1" name="Google Shape;2541;p2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2" name="Google Shape;2542;p2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3" name="Google Shape;2543;p2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4" name="Google Shape;2544;p2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5" name="Google Shape;2545;p2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6" name="Google Shape;2546;p2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7" name="Google Shape;2547;p2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8" name="Google Shape;2548;p2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9" name="Google Shape;2549;p2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0" name="Google Shape;2550;p2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1" name="Google Shape;2551;p2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552" name="Google Shape;2552;p25"/>
              <p:cNvGrpSpPr/>
              <p:nvPr/>
            </p:nvGrpSpPr>
            <p:grpSpPr>
              <a:xfrm>
                <a:off x="2030200" y="685625"/>
                <a:ext cx="143400" cy="2454350"/>
                <a:chOff x="2436050" y="685625"/>
                <a:chExt cx="143400" cy="2454350"/>
              </a:xfrm>
            </p:grpSpPr>
            <p:sp>
              <p:nvSpPr>
                <p:cNvPr id="2553" name="Google Shape;2553;p2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4" name="Google Shape;2554;p2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5" name="Google Shape;2555;p2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6" name="Google Shape;2556;p2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7" name="Google Shape;2557;p2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8" name="Google Shape;2558;p2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9" name="Google Shape;2559;p2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0" name="Google Shape;2560;p2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1" name="Google Shape;2561;p2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2" name="Google Shape;2562;p2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3" name="Google Shape;2563;p2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4" name="Google Shape;2564;p2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565" name="Google Shape;2565;p25"/>
            <p:cNvGrpSpPr/>
            <p:nvPr/>
          </p:nvGrpSpPr>
          <p:grpSpPr>
            <a:xfrm>
              <a:off x="8508088" y="-1075648"/>
              <a:ext cx="143400" cy="2454350"/>
              <a:chOff x="2030200" y="685625"/>
              <a:chExt cx="143400" cy="2454350"/>
            </a:xfrm>
          </p:grpSpPr>
          <p:grpSp>
            <p:nvGrpSpPr>
              <p:cNvPr id="2566" name="Google Shape;2566;p25"/>
              <p:cNvGrpSpPr/>
              <p:nvPr/>
            </p:nvGrpSpPr>
            <p:grpSpPr>
              <a:xfrm>
                <a:off x="2030200" y="685625"/>
                <a:ext cx="143400" cy="2454350"/>
                <a:chOff x="2436050" y="685625"/>
                <a:chExt cx="143400" cy="2454350"/>
              </a:xfrm>
            </p:grpSpPr>
            <p:sp>
              <p:nvSpPr>
                <p:cNvPr id="2567" name="Google Shape;2567;p2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8" name="Google Shape;2568;p2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9" name="Google Shape;2569;p2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0" name="Google Shape;2570;p2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1" name="Google Shape;2571;p2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2" name="Google Shape;2572;p2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3" name="Google Shape;2573;p2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4" name="Google Shape;2574;p2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5" name="Google Shape;2575;p2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6" name="Google Shape;2576;p2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7" name="Google Shape;2577;p2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8" name="Google Shape;2578;p2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579" name="Google Shape;2579;p25"/>
              <p:cNvGrpSpPr/>
              <p:nvPr/>
            </p:nvGrpSpPr>
            <p:grpSpPr>
              <a:xfrm>
                <a:off x="2030200" y="685625"/>
                <a:ext cx="143400" cy="2454350"/>
                <a:chOff x="2436050" y="685625"/>
                <a:chExt cx="143400" cy="2454350"/>
              </a:xfrm>
            </p:grpSpPr>
            <p:sp>
              <p:nvSpPr>
                <p:cNvPr id="2580" name="Google Shape;2580;p2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1" name="Google Shape;2581;p2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2" name="Google Shape;2582;p2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3" name="Google Shape;2583;p2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4" name="Google Shape;2584;p2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5" name="Google Shape;2585;p2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6" name="Google Shape;2586;p2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7" name="Google Shape;2587;p2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8" name="Google Shape;2588;p2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9" name="Google Shape;2589;p2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0" name="Google Shape;2590;p2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1" name="Google Shape;2591;p2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592" name="Google Shape;2592;p25"/>
            <p:cNvGrpSpPr/>
            <p:nvPr/>
          </p:nvGrpSpPr>
          <p:grpSpPr>
            <a:xfrm>
              <a:off x="8916975" y="539500"/>
              <a:ext cx="143400" cy="2454350"/>
              <a:chOff x="2436050" y="685625"/>
              <a:chExt cx="143400" cy="2454350"/>
            </a:xfrm>
          </p:grpSpPr>
          <p:grpSp>
            <p:nvGrpSpPr>
              <p:cNvPr id="2593" name="Google Shape;2593;p25"/>
              <p:cNvGrpSpPr/>
              <p:nvPr/>
            </p:nvGrpSpPr>
            <p:grpSpPr>
              <a:xfrm>
                <a:off x="2436050" y="685625"/>
                <a:ext cx="143400" cy="2454350"/>
                <a:chOff x="2436050" y="685625"/>
                <a:chExt cx="143400" cy="2454350"/>
              </a:xfrm>
            </p:grpSpPr>
            <p:sp>
              <p:nvSpPr>
                <p:cNvPr id="2594" name="Google Shape;2594;p2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5" name="Google Shape;2595;p2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6" name="Google Shape;2596;p2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7" name="Google Shape;2597;p2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8" name="Google Shape;2598;p2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9" name="Google Shape;2599;p2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0" name="Google Shape;2600;p2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1" name="Google Shape;2601;p2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2" name="Google Shape;2602;p2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3" name="Google Shape;2603;p2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4" name="Google Shape;2604;p2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5" name="Google Shape;2605;p2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606" name="Google Shape;2606;p25"/>
              <p:cNvGrpSpPr/>
              <p:nvPr/>
            </p:nvGrpSpPr>
            <p:grpSpPr>
              <a:xfrm>
                <a:off x="2436050" y="685625"/>
                <a:ext cx="143400" cy="2454350"/>
                <a:chOff x="2436050" y="685625"/>
                <a:chExt cx="143400" cy="2454350"/>
              </a:xfrm>
            </p:grpSpPr>
            <p:sp>
              <p:nvSpPr>
                <p:cNvPr id="2607" name="Google Shape;2607;p2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8" name="Google Shape;2608;p2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9" name="Google Shape;2609;p2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0" name="Google Shape;2610;p2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1" name="Google Shape;2611;p2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2" name="Google Shape;2612;p2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3" name="Google Shape;2613;p2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4" name="Google Shape;2614;p2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5" name="Google Shape;2615;p2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6" name="Google Shape;2616;p2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7" name="Google Shape;2617;p2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8" name="Google Shape;2618;p2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619" name="Google Shape;2619;p25"/>
            <p:cNvGrpSpPr/>
            <p:nvPr/>
          </p:nvGrpSpPr>
          <p:grpSpPr>
            <a:xfrm>
              <a:off x="8359075" y="2507621"/>
              <a:ext cx="143400" cy="2454350"/>
              <a:chOff x="2030200" y="685625"/>
              <a:chExt cx="143400" cy="2454350"/>
            </a:xfrm>
          </p:grpSpPr>
          <p:grpSp>
            <p:nvGrpSpPr>
              <p:cNvPr id="2620" name="Google Shape;2620;p25"/>
              <p:cNvGrpSpPr/>
              <p:nvPr/>
            </p:nvGrpSpPr>
            <p:grpSpPr>
              <a:xfrm>
                <a:off x="2030200" y="685625"/>
                <a:ext cx="143400" cy="2454350"/>
                <a:chOff x="2436050" y="685625"/>
                <a:chExt cx="143400" cy="2454350"/>
              </a:xfrm>
            </p:grpSpPr>
            <p:sp>
              <p:nvSpPr>
                <p:cNvPr id="2621" name="Google Shape;2621;p2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2" name="Google Shape;2622;p2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3" name="Google Shape;2623;p2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4" name="Google Shape;2624;p2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5" name="Google Shape;2625;p2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6" name="Google Shape;2626;p2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7" name="Google Shape;2627;p2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8" name="Google Shape;2628;p2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9" name="Google Shape;2629;p2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0" name="Google Shape;2630;p2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1" name="Google Shape;2631;p2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2" name="Google Shape;2632;p2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633" name="Google Shape;2633;p25"/>
              <p:cNvGrpSpPr/>
              <p:nvPr/>
            </p:nvGrpSpPr>
            <p:grpSpPr>
              <a:xfrm>
                <a:off x="2030200" y="685625"/>
                <a:ext cx="143400" cy="2454350"/>
                <a:chOff x="2436050" y="685625"/>
                <a:chExt cx="143400" cy="2454350"/>
              </a:xfrm>
            </p:grpSpPr>
            <p:sp>
              <p:nvSpPr>
                <p:cNvPr id="2634" name="Google Shape;2634;p2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5" name="Google Shape;2635;p2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6" name="Google Shape;2636;p2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7" name="Google Shape;2637;p2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8" name="Google Shape;2638;p2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9" name="Google Shape;2639;p2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40" name="Google Shape;2640;p2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41" name="Google Shape;2641;p2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42" name="Google Shape;2642;p2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43" name="Google Shape;2643;p2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44" name="Google Shape;2644;p2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45" name="Google Shape;2645;p2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646" name="Google Shape;2646;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47" name="Google Shape;2647;p25"/>
          <p:cNvSpPr txBox="1"/>
          <p:nvPr>
            <p:ph idx="1" type="subTitle"/>
          </p:nvPr>
        </p:nvSpPr>
        <p:spPr>
          <a:xfrm>
            <a:off x="2305322" y="2225401"/>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8" name="Google Shape;2648;p25"/>
          <p:cNvSpPr txBox="1"/>
          <p:nvPr>
            <p:ph idx="2" type="subTitle"/>
          </p:nvPr>
        </p:nvSpPr>
        <p:spPr>
          <a:xfrm>
            <a:off x="4746778" y="2225401"/>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9" name="Google Shape;2649;p25"/>
          <p:cNvSpPr txBox="1"/>
          <p:nvPr>
            <p:ph idx="3" type="subTitle"/>
          </p:nvPr>
        </p:nvSpPr>
        <p:spPr>
          <a:xfrm>
            <a:off x="1084593" y="3971096"/>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0" name="Google Shape;2650;p25"/>
          <p:cNvSpPr txBox="1"/>
          <p:nvPr>
            <p:ph idx="4" type="subTitle"/>
          </p:nvPr>
        </p:nvSpPr>
        <p:spPr>
          <a:xfrm>
            <a:off x="3526050" y="3971096"/>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1" name="Google Shape;2651;p25"/>
          <p:cNvSpPr txBox="1"/>
          <p:nvPr>
            <p:ph idx="5" type="subTitle"/>
          </p:nvPr>
        </p:nvSpPr>
        <p:spPr>
          <a:xfrm>
            <a:off x="5967507" y="3971096"/>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2" name="Google Shape;2652;p25"/>
          <p:cNvSpPr txBox="1"/>
          <p:nvPr>
            <p:ph idx="6" type="subTitle"/>
          </p:nvPr>
        </p:nvSpPr>
        <p:spPr>
          <a:xfrm>
            <a:off x="2306269" y="18090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653" name="Google Shape;2653;p25"/>
          <p:cNvSpPr txBox="1"/>
          <p:nvPr>
            <p:ph idx="7" type="subTitle"/>
          </p:nvPr>
        </p:nvSpPr>
        <p:spPr>
          <a:xfrm>
            <a:off x="4747726" y="18090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654" name="Google Shape;2654;p25"/>
          <p:cNvSpPr txBox="1"/>
          <p:nvPr>
            <p:ph idx="8" type="subTitle"/>
          </p:nvPr>
        </p:nvSpPr>
        <p:spPr>
          <a:xfrm>
            <a:off x="1085541" y="3554672"/>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655" name="Google Shape;2655;p25"/>
          <p:cNvSpPr txBox="1"/>
          <p:nvPr>
            <p:ph idx="9" type="subTitle"/>
          </p:nvPr>
        </p:nvSpPr>
        <p:spPr>
          <a:xfrm>
            <a:off x="3526998" y="3554672"/>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656" name="Google Shape;2656;p25"/>
          <p:cNvSpPr txBox="1"/>
          <p:nvPr>
            <p:ph idx="13" type="subTitle"/>
          </p:nvPr>
        </p:nvSpPr>
        <p:spPr>
          <a:xfrm>
            <a:off x="5968455" y="3554672"/>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657" name="Shape 2657"/>
        <p:cNvGrpSpPr/>
        <p:nvPr/>
      </p:nvGrpSpPr>
      <p:grpSpPr>
        <a:xfrm>
          <a:off x="0" y="0"/>
          <a:ext cx="0" cy="0"/>
          <a:chOff x="0" y="0"/>
          <a:chExt cx="0" cy="0"/>
        </a:xfrm>
      </p:grpSpPr>
      <p:grpSp>
        <p:nvGrpSpPr>
          <p:cNvPr id="2658" name="Google Shape;2658;p26"/>
          <p:cNvGrpSpPr/>
          <p:nvPr/>
        </p:nvGrpSpPr>
        <p:grpSpPr>
          <a:xfrm>
            <a:off x="278550" y="-1550697"/>
            <a:ext cx="8608125" cy="5892444"/>
            <a:chOff x="278550" y="-1550697"/>
            <a:chExt cx="8608125" cy="5892444"/>
          </a:xfrm>
        </p:grpSpPr>
        <p:grpSp>
          <p:nvGrpSpPr>
            <p:cNvPr id="2659" name="Google Shape;2659;p26"/>
            <p:cNvGrpSpPr/>
            <p:nvPr/>
          </p:nvGrpSpPr>
          <p:grpSpPr>
            <a:xfrm>
              <a:off x="278550" y="285992"/>
              <a:ext cx="143400" cy="2454350"/>
              <a:chOff x="2436050" y="685625"/>
              <a:chExt cx="143400" cy="2454350"/>
            </a:xfrm>
          </p:grpSpPr>
          <p:grpSp>
            <p:nvGrpSpPr>
              <p:cNvPr id="2660" name="Google Shape;2660;p26"/>
              <p:cNvGrpSpPr/>
              <p:nvPr/>
            </p:nvGrpSpPr>
            <p:grpSpPr>
              <a:xfrm>
                <a:off x="2436050" y="685625"/>
                <a:ext cx="143400" cy="2454350"/>
                <a:chOff x="2436050" y="685625"/>
                <a:chExt cx="143400" cy="2454350"/>
              </a:xfrm>
            </p:grpSpPr>
            <p:sp>
              <p:nvSpPr>
                <p:cNvPr id="2661" name="Google Shape;2661;p2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2" name="Google Shape;2662;p2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3" name="Google Shape;2663;p2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4" name="Google Shape;2664;p2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5" name="Google Shape;2665;p2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6" name="Google Shape;2666;p2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7" name="Google Shape;2667;p2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8" name="Google Shape;2668;p2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9" name="Google Shape;2669;p2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0" name="Google Shape;2670;p2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1" name="Google Shape;2671;p2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2" name="Google Shape;2672;p2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673" name="Google Shape;2673;p26"/>
              <p:cNvGrpSpPr/>
              <p:nvPr/>
            </p:nvGrpSpPr>
            <p:grpSpPr>
              <a:xfrm>
                <a:off x="2436050" y="685625"/>
                <a:ext cx="143400" cy="2454350"/>
                <a:chOff x="2436050" y="685625"/>
                <a:chExt cx="143400" cy="2454350"/>
              </a:xfrm>
            </p:grpSpPr>
            <p:sp>
              <p:nvSpPr>
                <p:cNvPr id="2674" name="Google Shape;2674;p2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5" name="Google Shape;2675;p2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6" name="Google Shape;2676;p2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7" name="Google Shape;2677;p2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8" name="Google Shape;2678;p2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9" name="Google Shape;2679;p2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0" name="Google Shape;2680;p2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1" name="Google Shape;2681;p2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2" name="Google Shape;2682;p2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3" name="Google Shape;2683;p2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4" name="Google Shape;2684;p2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5" name="Google Shape;2685;p2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686" name="Google Shape;2686;p26"/>
            <p:cNvGrpSpPr/>
            <p:nvPr/>
          </p:nvGrpSpPr>
          <p:grpSpPr>
            <a:xfrm>
              <a:off x="8743275" y="1430700"/>
              <a:ext cx="143400" cy="2454350"/>
              <a:chOff x="2436050" y="685625"/>
              <a:chExt cx="143400" cy="2454350"/>
            </a:xfrm>
          </p:grpSpPr>
          <p:grpSp>
            <p:nvGrpSpPr>
              <p:cNvPr id="2687" name="Google Shape;2687;p26"/>
              <p:cNvGrpSpPr/>
              <p:nvPr/>
            </p:nvGrpSpPr>
            <p:grpSpPr>
              <a:xfrm>
                <a:off x="2436050" y="685625"/>
                <a:ext cx="143400" cy="2454350"/>
                <a:chOff x="2436050" y="685625"/>
                <a:chExt cx="143400" cy="2454350"/>
              </a:xfrm>
            </p:grpSpPr>
            <p:sp>
              <p:nvSpPr>
                <p:cNvPr id="2688" name="Google Shape;2688;p2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9" name="Google Shape;2689;p2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0" name="Google Shape;2690;p2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1" name="Google Shape;2691;p2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2" name="Google Shape;2692;p2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3" name="Google Shape;2693;p2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4" name="Google Shape;2694;p2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5" name="Google Shape;2695;p2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6" name="Google Shape;2696;p2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7" name="Google Shape;2697;p2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8" name="Google Shape;2698;p2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9" name="Google Shape;2699;p2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700" name="Google Shape;2700;p26"/>
              <p:cNvGrpSpPr/>
              <p:nvPr/>
            </p:nvGrpSpPr>
            <p:grpSpPr>
              <a:xfrm>
                <a:off x="2436050" y="685625"/>
                <a:ext cx="143400" cy="2454350"/>
                <a:chOff x="2436050" y="685625"/>
                <a:chExt cx="143400" cy="2454350"/>
              </a:xfrm>
            </p:grpSpPr>
            <p:sp>
              <p:nvSpPr>
                <p:cNvPr id="2701" name="Google Shape;2701;p2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2" name="Google Shape;2702;p2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3" name="Google Shape;2703;p2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4" name="Google Shape;2704;p2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5" name="Google Shape;2705;p2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6" name="Google Shape;2706;p2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7" name="Google Shape;2707;p2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8" name="Google Shape;2708;p2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9" name="Google Shape;2709;p2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0" name="Google Shape;2710;p2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1" name="Google Shape;2711;p2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2" name="Google Shape;2712;p2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713" name="Google Shape;2713;p26"/>
            <p:cNvGrpSpPr/>
            <p:nvPr/>
          </p:nvGrpSpPr>
          <p:grpSpPr>
            <a:xfrm>
              <a:off x="641513" y="1887397"/>
              <a:ext cx="143400" cy="2454350"/>
              <a:chOff x="2436050" y="685625"/>
              <a:chExt cx="143400" cy="2454350"/>
            </a:xfrm>
          </p:grpSpPr>
          <p:grpSp>
            <p:nvGrpSpPr>
              <p:cNvPr id="2714" name="Google Shape;2714;p26"/>
              <p:cNvGrpSpPr/>
              <p:nvPr/>
            </p:nvGrpSpPr>
            <p:grpSpPr>
              <a:xfrm>
                <a:off x="2436050" y="685625"/>
                <a:ext cx="143400" cy="2454350"/>
                <a:chOff x="2436050" y="685625"/>
                <a:chExt cx="143400" cy="2454350"/>
              </a:xfrm>
            </p:grpSpPr>
            <p:sp>
              <p:nvSpPr>
                <p:cNvPr id="2715" name="Google Shape;2715;p2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6" name="Google Shape;2716;p2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7" name="Google Shape;2717;p2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8" name="Google Shape;2718;p2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9" name="Google Shape;2719;p2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0" name="Google Shape;2720;p2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1" name="Google Shape;2721;p2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2" name="Google Shape;2722;p2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3" name="Google Shape;2723;p2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4" name="Google Shape;2724;p2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5" name="Google Shape;2725;p2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6" name="Google Shape;2726;p2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727" name="Google Shape;2727;p26"/>
              <p:cNvGrpSpPr/>
              <p:nvPr/>
            </p:nvGrpSpPr>
            <p:grpSpPr>
              <a:xfrm>
                <a:off x="2436050" y="685625"/>
                <a:ext cx="143400" cy="2454350"/>
                <a:chOff x="2436050" y="685625"/>
                <a:chExt cx="143400" cy="2454350"/>
              </a:xfrm>
            </p:grpSpPr>
            <p:sp>
              <p:nvSpPr>
                <p:cNvPr id="2728" name="Google Shape;2728;p2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9" name="Google Shape;2729;p2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0" name="Google Shape;2730;p2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1" name="Google Shape;2731;p2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2" name="Google Shape;2732;p2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3" name="Google Shape;2733;p2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4" name="Google Shape;2734;p2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5" name="Google Shape;2735;p2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6" name="Google Shape;2736;p2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7" name="Google Shape;2737;p2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8" name="Google Shape;2738;p2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9" name="Google Shape;2739;p2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740" name="Google Shape;2740;p26"/>
            <p:cNvGrpSpPr/>
            <p:nvPr/>
          </p:nvGrpSpPr>
          <p:grpSpPr>
            <a:xfrm>
              <a:off x="8599875" y="-1550697"/>
              <a:ext cx="143400" cy="2454350"/>
              <a:chOff x="2030200" y="685625"/>
              <a:chExt cx="143400" cy="2454350"/>
            </a:xfrm>
          </p:grpSpPr>
          <p:grpSp>
            <p:nvGrpSpPr>
              <p:cNvPr id="2741" name="Google Shape;2741;p26"/>
              <p:cNvGrpSpPr/>
              <p:nvPr/>
            </p:nvGrpSpPr>
            <p:grpSpPr>
              <a:xfrm>
                <a:off x="2030200" y="685625"/>
                <a:ext cx="143400" cy="2454350"/>
                <a:chOff x="2436050" y="685625"/>
                <a:chExt cx="143400" cy="2454350"/>
              </a:xfrm>
            </p:grpSpPr>
            <p:sp>
              <p:nvSpPr>
                <p:cNvPr id="2742" name="Google Shape;2742;p26"/>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3" name="Google Shape;2743;p26"/>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4" name="Google Shape;2744;p26"/>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5" name="Google Shape;2745;p26"/>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6" name="Google Shape;2746;p26"/>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7" name="Google Shape;2747;p26"/>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8" name="Google Shape;2748;p26"/>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9" name="Google Shape;2749;p26"/>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0" name="Google Shape;2750;p26"/>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1" name="Google Shape;2751;p26"/>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2" name="Google Shape;2752;p26"/>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3" name="Google Shape;2753;p26"/>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754" name="Google Shape;2754;p26"/>
              <p:cNvGrpSpPr/>
              <p:nvPr/>
            </p:nvGrpSpPr>
            <p:grpSpPr>
              <a:xfrm>
                <a:off x="2030200" y="685625"/>
                <a:ext cx="143400" cy="2454350"/>
                <a:chOff x="2436050" y="685625"/>
                <a:chExt cx="143400" cy="2454350"/>
              </a:xfrm>
            </p:grpSpPr>
            <p:sp>
              <p:nvSpPr>
                <p:cNvPr id="2755" name="Google Shape;2755;p2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6" name="Google Shape;2756;p2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7" name="Google Shape;2757;p2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8" name="Google Shape;2758;p2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9" name="Google Shape;2759;p2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0" name="Google Shape;2760;p2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1" name="Google Shape;2761;p2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2" name="Google Shape;2762;p2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3" name="Google Shape;2763;p2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4" name="Google Shape;2764;p2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5" name="Google Shape;2765;p2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6" name="Google Shape;2766;p2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767" name="Google Shape;2767;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68" name="Google Shape;2768;p26"/>
          <p:cNvSpPr txBox="1"/>
          <p:nvPr>
            <p:ph idx="1" type="subTitle"/>
          </p:nvPr>
        </p:nvSpPr>
        <p:spPr>
          <a:xfrm>
            <a:off x="1084593" y="2073001"/>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69" name="Google Shape;2769;p26"/>
          <p:cNvSpPr txBox="1"/>
          <p:nvPr>
            <p:ph idx="2" type="subTitle"/>
          </p:nvPr>
        </p:nvSpPr>
        <p:spPr>
          <a:xfrm>
            <a:off x="3526050" y="2073001"/>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0" name="Google Shape;2770;p26"/>
          <p:cNvSpPr txBox="1"/>
          <p:nvPr>
            <p:ph idx="3" type="subTitle"/>
          </p:nvPr>
        </p:nvSpPr>
        <p:spPr>
          <a:xfrm>
            <a:off x="1084593" y="3503225"/>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1" name="Google Shape;2771;p26"/>
          <p:cNvSpPr txBox="1"/>
          <p:nvPr>
            <p:ph idx="4" type="subTitle"/>
          </p:nvPr>
        </p:nvSpPr>
        <p:spPr>
          <a:xfrm>
            <a:off x="3526050" y="3503225"/>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2" name="Google Shape;2772;p26"/>
          <p:cNvSpPr txBox="1"/>
          <p:nvPr>
            <p:ph idx="5" type="subTitle"/>
          </p:nvPr>
        </p:nvSpPr>
        <p:spPr>
          <a:xfrm>
            <a:off x="5967507" y="2073001"/>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3" name="Google Shape;2773;p26"/>
          <p:cNvSpPr txBox="1"/>
          <p:nvPr>
            <p:ph idx="6" type="subTitle"/>
          </p:nvPr>
        </p:nvSpPr>
        <p:spPr>
          <a:xfrm>
            <a:off x="5967507" y="3503225"/>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4" name="Google Shape;2774;p26"/>
          <p:cNvSpPr txBox="1"/>
          <p:nvPr>
            <p:ph idx="7" type="subTitle"/>
          </p:nvPr>
        </p:nvSpPr>
        <p:spPr>
          <a:xfrm>
            <a:off x="1085541" y="16566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775" name="Google Shape;2775;p26"/>
          <p:cNvSpPr txBox="1"/>
          <p:nvPr>
            <p:ph idx="8" type="subTitle"/>
          </p:nvPr>
        </p:nvSpPr>
        <p:spPr>
          <a:xfrm>
            <a:off x="3526998" y="16566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776" name="Google Shape;2776;p26"/>
          <p:cNvSpPr txBox="1"/>
          <p:nvPr>
            <p:ph idx="9" type="subTitle"/>
          </p:nvPr>
        </p:nvSpPr>
        <p:spPr>
          <a:xfrm>
            <a:off x="5968455" y="16566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777" name="Google Shape;2777;p26"/>
          <p:cNvSpPr txBox="1"/>
          <p:nvPr>
            <p:ph idx="13" type="subTitle"/>
          </p:nvPr>
        </p:nvSpPr>
        <p:spPr>
          <a:xfrm>
            <a:off x="1085541" y="30868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778" name="Google Shape;2778;p26"/>
          <p:cNvSpPr txBox="1"/>
          <p:nvPr>
            <p:ph idx="14" type="subTitle"/>
          </p:nvPr>
        </p:nvSpPr>
        <p:spPr>
          <a:xfrm>
            <a:off x="3526998" y="30868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779" name="Google Shape;2779;p26"/>
          <p:cNvSpPr txBox="1"/>
          <p:nvPr>
            <p:ph idx="15" type="subTitle"/>
          </p:nvPr>
        </p:nvSpPr>
        <p:spPr>
          <a:xfrm>
            <a:off x="5968455" y="30868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780" name="Shape 2780"/>
        <p:cNvGrpSpPr/>
        <p:nvPr/>
      </p:nvGrpSpPr>
      <p:grpSpPr>
        <a:xfrm>
          <a:off x="0" y="0"/>
          <a:ext cx="0" cy="0"/>
          <a:chOff x="0" y="0"/>
          <a:chExt cx="0" cy="0"/>
        </a:xfrm>
      </p:grpSpPr>
      <p:sp>
        <p:nvSpPr>
          <p:cNvPr id="2781" name="Google Shape;2781;p27"/>
          <p:cNvSpPr txBox="1"/>
          <p:nvPr>
            <p:ph hasCustomPrompt="1" type="title"/>
          </p:nvPr>
        </p:nvSpPr>
        <p:spPr>
          <a:xfrm>
            <a:off x="2223600" y="665480"/>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782" name="Google Shape;2782;p27"/>
          <p:cNvSpPr txBox="1"/>
          <p:nvPr>
            <p:ph idx="1" type="subTitle"/>
          </p:nvPr>
        </p:nvSpPr>
        <p:spPr>
          <a:xfrm>
            <a:off x="2223600" y="1354399"/>
            <a:ext cx="4696800" cy="3384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783" name="Google Shape;2783;p27"/>
          <p:cNvSpPr txBox="1"/>
          <p:nvPr>
            <p:ph hasCustomPrompt="1" idx="2" type="title"/>
          </p:nvPr>
        </p:nvSpPr>
        <p:spPr>
          <a:xfrm>
            <a:off x="2223600" y="2017736"/>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784" name="Google Shape;2784;p27"/>
          <p:cNvSpPr txBox="1"/>
          <p:nvPr>
            <p:ph idx="3" type="subTitle"/>
          </p:nvPr>
        </p:nvSpPr>
        <p:spPr>
          <a:xfrm>
            <a:off x="2223600" y="2706651"/>
            <a:ext cx="4696800" cy="3384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785" name="Google Shape;2785;p27"/>
          <p:cNvSpPr txBox="1"/>
          <p:nvPr>
            <p:ph hasCustomPrompt="1" idx="4" type="title"/>
          </p:nvPr>
        </p:nvSpPr>
        <p:spPr>
          <a:xfrm>
            <a:off x="2223600" y="3369992"/>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786" name="Google Shape;2786;p27"/>
          <p:cNvSpPr txBox="1"/>
          <p:nvPr>
            <p:ph idx="5" type="subTitle"/>
          </p:nvPr>
        </p:nvSpPr>
        <p:spPr>
          <a:xfrm>
            <a:off x="2223600" y="4058920"/>
            <a:ext cx="4696800" cy="3384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2787" name="Google Shape;2787;p27"/>
          <p:cNvGrpSpPr/>
          <p:nvPr/>
        </p:nvGrpSpPr>
        <p:grpSpPr>
          <a:xfrm>
            <a:off x="272050" y="-734800"/>
            <a:ext cx="441175" cy="5436650"/>
            <a:chOff x="272050" y="-734800"/>
            <a:chExt cx="441175" cy="5436650"/>
          </a:xfrm>
        </p:grpSpPr>
        <p:grpSp>
          <p:nvGrpSpPr>
            <p:cNvPr id="2788" name="Google Shape;2788;p27"/>
            <p:cNvGrpSpPr/>
            <p:nvPr/>
          </p:nvGrpSpPr>
          <p:grpSpPr>
            <a:xfrm>
              <a:off x="272050" y="2247500"/>
              <a:ext cx="143400" cy="2454350"/>
              <a:chOff x="2436050" y="685625"/>
              <a:chExt cx="143400" cy="2454350"/>
            </a:xfrm>
          </p:grpSpPr>
          <p:grpSp>
            <p:nvGrpSpPr>
              <p:cNvPr id="2789" name="Google Shape;2789;p27"/>
              <p:cNvGrpSpPr/>
              <p:nvPr/>
            </p:nvGrpSpPr>
            <p:grpSpPr>
              <a:xfrm>
                <a:off x="2436050" y="685625"/>
                <a:ext cx="143400" cy="2454350"/>
                <a:chOff x="2436050" y="685625"/>
                <a:chExt cx="143400" cy="2454350"/>
              </a:xfrm>
            </p:grpSpPr>
            <p:sp>
              <p:nvSpPr>
                <p:cNvPr id="2790" name="Google Shape;2790;p2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1" name="Google Shape;2791;p2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2" name="Google Shape;2792;p2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3" name="Google Shape;2793;p2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4" name="Google Shape;2794;p2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5" name="Google Shape;2795;p2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6" name="Google Shape;2796;p2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7" name="Google Shape;2797;p2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8" name="Google Shape;2798;p2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9" name="Google Shape;2799;p2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0" name="Google Shape;2800;p2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1" name="Google Shape;2801;p2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802" name="Google Shape;2802;p27"/>
              <p:cNvGrpSpPr/>
              <p:nvPr/>
            </p:nvGrpSpPr>
            <p:grpSpPr>
              <a:xfrm>
                <a:off x="2436050" y="685625"/>
                <a:ext cx="143400" cy="2454350"/>
                <a:chOff x="2436050" y="685625"/>
                <a:chExt cx="143400" cy="2454350"/>
              </a:xfrm>
            </p:grpSpPr>
            <p:sp>
              <p:nvSpPr>
                <p:cNvPr id="2803" name="Google Shape;2803;p2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4" name="Google Shape;2804;p2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5" name="Google Shape;2805;p2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6" name="Google Shape;2806;p2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7" name="Google Shape;2807;p2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8" name="Google Shape;2808;p2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9" name="Google Shape;2809;p2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0" name="Google Shape;2810;p2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1" name="Google Shape;2811;p2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2" name="Google Shape;2812;p2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3" name="Google Shape;2813;p2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4" name="Google Shape;2814;p2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815" name="Google Shape;2815;p27"/>
            <p:cNvGrpSpPr/>
            <p:nvPr/>
          </p:nvGrpSpPr>
          <p:grpSpPr>
            <a:xfrm>
              <a:off x="569825" y="-734800"/>
              <a:ext cx="143400" cy="2454350"/>
              <a:chOff x="2030200" y="685625"/>
              <a:chExt cx="143400" cy="2454350"/>
            </a:xfrm>
          </p:grpSpPr>
          <p:grpSp>
            <p:nvGrpSpPr>
              <p:cNvPr id="2816" name="Google Shape;2816;p27"/>
              <p:cNvGrpSpPr/>
              <p:nvPr/>
            </p:nvGrpSpPr>
            <p:grpSpPr>
              <a:xfrm>
                <a:off x="2030200" y="685625"/>
                <a:ext cx="143400" cy="2454350"/>
                <a:chOff x="2436050" y="685625"/>
                <a:chExt cx="143400" cy="2454350"/>
              </a:xfrm>
            </p:grpSpPr>
            <p:sp>
              <p:nvSpPr>
                <p:cNvPr id="2817" name="Google Shape;2817;p2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8" name="Google Shape;2818;p2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9" name="Google Shape;2819;p2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0" name="Google Shape;2820;p2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1" name="Google Shape;2821;p2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2" name="Google Shape;2822;p2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3" name="Google Shape;2823;p2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4" name="Google Shape;2824;p2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5" name="Google Shape;2825;p2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6" name="Google Shape;2826;p2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7" name="Google Shape;2827;p2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8" name="Google Shape;2828;p2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829" name="Google Shape;2829;p27"/>
              <p:cNvGrpSpPr/>
              <p:nvPr/>
            </p:nvGrpSpPr>
            <p:grpSpPr>
              <a:xfrm>
                <a:off x="2030200" y="685625"/>
                <a:ext cx="143400" cy="2454350"/>
                <a:chOff x="2436050" y="685625"/>
                <a:chExt cx="143400" cy="2454350"/>
              </a:xfrm>
            </p:grpSpPr>
            <p:sp>
              <p:nvSpPr>
                <p:cNvPr id="2830" name="Google Shape;2830;p2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1" name="Google Shape;2831;p2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2" name="Google Shape;2832;p2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3" name="Google Shape;2833;p2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4" name="Google Shape;2834;p2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5" name="Google Shape;2835;p2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6" name="Google Shape;2836;p2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7" name="Google Shape;2837;p2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8" name="Google Shape;2838;p2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9" name="Google Shape;2839;p2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40" name="Google Shape;2840;p2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41" name="Google Shape;2841;p2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842" name="Shape 2842"/>
        <p:cNvGrpSpPr/>
        <p:nvPr/>
      </p:nvGrpSpPr>
      <p:grpSpPr>
        <a:xfrm>
          <a:off x="0" y="0"/>
          <a:ext cx="0" cy="0"/>
          <a:chOff x="0" y="0"/>
          <a:chExt cx="0" cy="0"/>
        </a:xfrm>
      </p:grpSpPr>
      <p:grpSp>
        <p:nvGrpSpPr>
          <p:cNvPr id="2843" name="Google Shape;2843;p28"/>
          <p:cNvGrpSpPr/>
          <p:nvPr/>
        </p:nvGrpSpPr>
        <p:grpSpPr>
          <a:xfrm>
            <a:off x="325300" y="-1495420"/>
            <a:ext cx="8303400" cy="6099420"/>
            <a:chOff x="325300" y="-1495420"/>
            <a:chExt cx="8303400" cy="6099420"/>
          </a:xfrm>
        </p:grpSpPr>
        <p:grpSp>
          <p:nvGrpSpPr>
            <p:cNvPr id="2844" name="Google Shape;2844;p28"/>
            <p:cNvGrpSpPr/>
            <p:nvPr/>
          </p:nvGrpSpPr>
          <p:grpSpPr>
            <a:xfrm>
              <a:off x="325300" y="1597900"/>
              <a:ext cx="143400" cy="2454350"/>
              <a:chOff x="2436050" y="685625"/>
              <a:chExt cx="143400" cy="2454350"/>
            </a:xfrm>
          </p:grpSpPr>
          <p:grpSp>
            <p:nvGrpSpPr>
              <p:cNvPr id="2845" name="Google Shape;2845;p28"/>
              <p:cNvGrpSpPr/>
              <p:nvPr/>
            </p:nvGrpSpPr>
            <p:grpSpPr>
              <a:xfrm>
                <a:off x="2436050" y="685625"/>
                <a:ext cx="143400" cy="2454350"/>
                <a:chOff x="2436050" y="685625"/>
                <a:chExt cx="143400" cy="2454350"/>
              </a:xfrm>
            </p:grpSpPr>
            <p:sp>
              <p:nvSpPr>
                <p:cNvPr id="2846" name="Google Shape;2846;p2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47" name="Google Shape;2847;p2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48" name="Google Shape;2848;p2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49" name="Google Shape;2849;p2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0" name="Google Shape;2850;p2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1" name="Google Shape;2851;p2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2" name="Google Shape;2852;p2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3" name="Google Shape;2853;p2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4" name="Google Shape;2854;p2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5" name="Google Shape;2855;p2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6" name="Google Shape;2856;p2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7" name="Google Shape;2857;p2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858" name="Google Shape;2858;p28"/>
              <p:cNvGrpSpPr/>
              <p:nvPr/>
            </p:nvGrpSpPr>
            <p:grpSpPr>
              <a:xfrm>
                <a:off x="2436050" y="685625"/>
                <a:ext cx="143400" cy="2454350"/>
                <a:chOff x="2436050" y="685625"/>
                <a:chExt cx="143400" cy="2454350"/>
              </a:xfrm>
            </p:grpSpPr>
            <p:sp>
              <p:nvSpPr>
                <p:cNvPr id="2859" name="Google Shape;2859;p2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0" name="Google Shape;2860;p2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1" name="Google Shape;2861;p2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2" name="Google Shape;2862;p2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3" name="Google Shape;2863;p2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4" name="Google Shape;2864;p2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5" name="Google Shape;2865;p2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6" name="Google Shape;2866;p2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7" name="Google Shape;2867;p2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8" name="Google Shape;2868;p2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9" name="Google Shape;2869;p2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0" name="Google Shape;2870;p2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871" name="Google Shape;2871;p28"/>
            <p:cNvGrpSpPr/>
            <p:nvPr/>
          </p:nvGrpSpPr>
          <p:grpSpPr>
            <a:xfrm>
              <a:off x="8359075" y="-1495420"/>
              <a:ext cx="143400" cy="2454350"/>
              <a:chOff x="2436050" y="685625"/>
              <a:chExt cx="143400" cy="2454350"/>
            </a:xfrm>
          </p:grpSpPr>
          <p:grpSp>
            <p:nvGrpSpPr>
              <p:cNvPr id="2872" name="Google Shape;2872;p28"/>
              <p:cNvGrpSpPr/>
              <p:nvPr/>
            </p:nvGrpSpPr>
            <p:grpSpPr>
              <a:xfrm>
                <a:off x="2436050" y="685625"/>
                <a:ext cx="143400" cy="2454350"/>
                <a:chOff x="2436050" y="685625"/>
                <a:chExt cx="143400" cy="2454350"/>
              </a:xfrm>
            </p:grpSpPr>
            <p:sp>
              <p:nvSpPr>
                <p:cNvPr id="2873" name="Google Shape;2873;p2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4" name="Google Shape;2874;p2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5" name="Google Shape;2875;p2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6" name="Google Shape;2876;p2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7" name="Google Shape;2877;p2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8" name="Google Shape;2878;p2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9" name="Google Shape;2879;p2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0" name="Google Shape;2880;p2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1" name="Google Shape;2881;p2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2" name="Google Shape;2882;p2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3" name="Google Shape;2883;p2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4" name="Google Shape;2884;p2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885" name="Google Shape;2885;p28"/>
              <p:cNvGrpSpPr/>
              <p:nvPr/>
            </p:nvGrpSpPr>
            <p:grpSpPr>
              <a:xfrm>
                <a:off x="2436050" y="685625"/>
                <a:ext cx="143400" cy="2454350"/>
                <a:chOff x="2436050" y="685625"/>
                <a:chExt cx="143400" cy="2454350"/>
              </a:xfrm>
            </p:grpSpPr>
            <p:sp>
              <p:nvSpPr>
                <p:cNvPr id="2886" name="Google Shape;2886;p2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7" name="Google Shape;2887;p2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8" name="Google Shape;2888;p2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9" name="Google Shape;2889;p2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0" name="Google Shape;2890;p2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1" name="Google Shape;2891;p2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2" name="Google Shape;2892;p2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3" name="Google Shape;2893;p2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4" name="Google Shape;2894;p2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5" name="Google Shape;2895;p2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6" name="Google Shape;2896;p2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7" name="Google Shape;2897;p2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898" name="Google Shape;2898;p28"/>
            <p:cNvGrpSpPr/>
            <p:nvPr/>
          </p:nvGrpSpPr>
          <p:grpSpPr>
            <a:xfrm>
              <a:off x="8485300" y="2149650"/>
              <a:ext cx="143400" cy="2454350"/>
              <a:chOff x="2436050" y="685625"/>
              <a:chExt cx="143400" cy="2454350"/>
            </a:xfrm>
          </p:grpSpPr>
          <p:grpSp>
            <p:nvGrpSpPr>
              <p:cNvPr id="2899" name="Google Shape;2899;p28"/>
              <p:cNvGrpSpPr/>
              <p:nvPr/>
            </p:nvGrpSpPr>
            <p:grpSpPr>
              <a:xfrm>
                <a:off x="2436050" y="685625"/>
                <a:ext cx="143400" cy="2454350"/>
                <a:chOff x="2436050" y="685625"/>
                <a:chExt cx="143400" cy="2454350"/>
              </a:xfrm>
            </p:grpSpPr>
            <p:sp>
              <p:nvSpPr>
                <p:cNvPr id="2900" name="Google Shape;2900;p2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1" name="Google Shape;2901;p2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2" name="Google Shape;2902;p2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3" name="Google Shape;2903;p2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4" name="Google Shape;2904;p2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5" name="Google Shape;2905;p2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6" name="Google Shape;2906;p2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7" name="Google Shape;2907;p2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8" name="Google Shape;2908;p2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9" name="Google Shape;2909;p2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0" name="Google Shape;2910;p2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1" name="Google Shape;2911;p2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912" name="Google Shape;2912;p28"/>
              <p:cNvGrpSpPr/>
              <p:nvPr/>
            </p:nvGrpSpPr>
            <p:grpSpPr>
              <a:xfrm>
                <a:off x="2436050" y="685625"/>
                <a:ext cx="143400" cy="2454350"/>
                <a:chOff x="2436050" y="685625"/>
                <a:chExt cx="143400" cy="2454350"/>
              </a:xfrm>
            </p:grpSpPr>
            <p:sp>
              <p:nvSpPr>
                <p:cNvPr id="2913" name="Google Shape;2913;p2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4" name="Google Shape;2914;p2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5" name="Google Shape;2915;p2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6" name="Google Shape;2916;p2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7" name="Google Shape;2917;p2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8" name="Google Shape;2918;p2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9" name="Google Shape;2919;p2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20" name="Google Shape;2920;p2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21" name="Google Shape;2921;p2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22" name="Google Shape;2922;p2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23" name="Google Shape;2923;p2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24" name="Google Shape;2924;p2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925" name="Google Shape;2925;p28"/>
          <p:cNvSpPr txBox="1"/>
          <p:nvPr>
            <p:ph type="title"/>
          </p:nvPr>
        </p:nvSpPr>
        <p:spPr>
          <a:xfrm>
            <a:off x="2347938" y="677525"/>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26" name="Google Shape;2926;p28"/>
          <p:cNvSpPr txBox="1"/>
          <p:nvPr>
            <p:ph idx="1" type="subTitle"/>
          </p:nvPr>
        </p:nvSpPr>
        <p:spPr>
          <a:xfrm>
            <a:off x="2347900" y="1841450"/>
            <a:ext cx="44481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27" name="Google Shape;2927;p28"/>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Lato"/>
                <a:ea typeface="Lato"/>
                <a:cs typeface="Lato"/>
                <a:sym typeface="Lato"/>
              </a:rPr>
              <a:t>CREDITS:</a:t>
            </a:r>
            <a:r>
              <a:rPr lang="en" sz="1200">
                <a:solidFill>
                  <a:schemeClr val="dk1"/>
                </a:solidFill>
                <a:latin typeface="Lato"/>
                <a:ea typeface="Lato"/>
                <a:cs typeface="Lato"/>
                <a:sym typeface="Lato"/>
              </a:rPr>
              <a:t> This presentation template was created by </a:t>
            </a:r>
            <a:r>
              <a:rPr b="1" lang="en" sz="1200" u="sng">
                <a:solidFill>
                  <a:schemeClr val="hlink"/>
                </a:solidFill>
                <a:latin typeface="Lato"/>
                <a:ea typeface="Lato"/>
                <a:cs typeface="Lato"/>
                <a:sym typeface="Lato"/>
                <a:hlinkClick r:id="rId2"/>
              </a:rPr>
              <a:t>Slidesgo</a:t>
            </a:r>
            <a:r>
              <a:rPr lang="en" sz="1200">
                <a:solidFill>
                  <a:schemeClr val="dk1"/>
                </a:solidFill>
                <a:latin typeface="Lato"/>
                <a:ea typeface="Lato"/>
                <a:cs typeface="Lato"/>
                <a:sym typeface="Lato"/>
              </a:rPr>
              <a:t>, and includes icons by </a:t>
            </a:r>
            <a:r>
              <a:rPr b="1" lang="en" sz="1200" u="sng">
                <a:solidFill>
                  <a:schemeClr val="dk1"/>
                </a:solidFill>
                <a:latin typeface="Lato"/>
                <a:ea typeface="Lato"/>
                <a:cs typeface="Lato"/>
                <a:sym typeface="Lato"/>
                <a:hlinkClick r:id="rId3">
                  <a:extLst>
                    <a:ext uri="{A12FA001-AC4F-418D-AE19-62706E023703}">
                      <ahyp:hlinkClr val="tx"/>
                    </a:ext>
                  </a:extLst>
                </a:hlinkClick>
              </a:rPr>
              <a:t>Flaticon</a:t>
            </a:r>
            <a:r>
              <a:rPr lang="en" sz="1200">
                <a:solidFill>
                  <a:schemeClr val="dk1"/>
                </a:solidFill>
                <a:latin typeface="Lato"/>
                <a:ea typeface="Lato"/>
                <a:cs typeface="Lato"/>
                <a:sym typeface="Lato"/>
              </a:rPr>
              <a:t>, and infographics &amp; images by </a:t>
            </a:r>
            <a:r>
              <a:rPr b="1" lang="en" sz="1200" u="sng">
                <a:solidFill>
                  <a:schemeClr val="dk1"/>
                </a:solidFill>
                <a:latin typeface="Lato"/>
                <a:ea typeface="Lato"/>
                <a:cs typeface="Lato"/>
                <a:sym typeface="Lato"/>
                <a:hlinkClick r:id="rId4">
                  <a:extLst>
                    <a:ext uri="{A12FA001-AC4F-418D-AE19-62706E023703}">
                      <ahyp:hlinkClr val="tx"/>
                    </a:ext>
                  </a:extLst>
                </a:hlinkClick>
              </a:rPr>
              <a:t>Freepik</a:t>
            </a:r>
            <a:r>
              <a:rPr lang="en" sz="1200" u="sng">
                <a:solidFill>
                  <a:schemeClr val="dk1"/>
                </a:solidFill>
                <a:latin typeface="Lato"/>
                <a:ea typeface="Lato"/>
                <a:cs typeface="Lato"/>
                <a:sym typeface="Lato"/>
              </a:rPr>
              <a:t> </a:t>
            </a:r>
            <a:endParaRPr b="1" sz="1200" u="sng">
              <a:solidFill>
                <a:schemeClr val="dk1"/>
              </a:solidFill>
              <a:latin typeface="Lato"/>
              <a:ea typeface="Lato"/>
              <a:cs typeface="Lato"/>
              <a:sym typeface="Lat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928" name="Shape 2928"/>
        <p:cNvGrpSpPr/>
        <p:nvPr/>
      </p:nvGrpSpPr>
      <p:grpSpPr>
        <a:xfrm>
          <a:off x="0" y="0"/>
          <a:ext cx="0" cy="0"/>
          <a:chOff x="0" y="0"/>
          <a:chExt cx="0" cy="0"/>
        </a:xfrm>
      </p:grpSpPr>
      <p:grpSp>
        <p:nvGrpSpPr>
          <p:cNvPr id="2929" name="Google Shape;2929;p29"/>
          <p:cNvGrpSpPr/>
          <p:nvPr/>
        </p:nvGrpSpPr>
        <p:grpSpPr>
          <a:xfrm>
            <a:off x="96700" y="-571283"/>
            <a:ext cx="8886025" cy="6099990"/>
            <a:chOff x="96700" y="-571283"/>
            <a:chExt cx="8886025" cy="6099990"/>
          </a:xfrm>
        </p:grpSpPr>
        <p:grpSp>
          <p:nvGrpSpPr>
            <p:cNvPr id="2930" name="Google Shape;2930;p29"/>
            <p:cNvGrpSpPr/>
            <p:nvPr/>
          </p:nvGrpSpPr>
          <p:grpSpPr>
            <a:xfrm>
              <a:off x="96700" y="969600"/>
              <a:ext cx="143400" cy="2454350"/>
              <a:chOff x="2436050" y="685625"/>
              <a:chExt cx="143400" cy="2454350"/>
            </a:xfrm>
          </p:grpSpPr>
          <p:grpSp>
            <p:nvGrpSpPr>
              <p:cNvPr id="2931" name="Google Shape;2931;p29"/>
              <p:cNvGrpSpPr/>
              <p:nvPr/>
            </p:nvGrpSpPr>
            <p:grpSpPr>
              <a:xfrm>
                <a:off x="2436050" y="685625"/>
                <a:ext cx="143400" cy="2454350"/>
                <a:chOff x="2436050" y="685625"/>
                <a:chExt cx="143400" cy="2454350"/>
              </a:xfrm>
            </p:grpSpPr>
            <p:sp>
              <p:nvSpPr>
                <p:cNvPr id="2932" name="Google Shape;2932;p2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3" name="Google Shape;2933;p2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4" name="Google Shape;2934;p2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5" name="Google Shape;2935;p2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6" name="Google Shape;2936;p2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7" name="Google Shape;2937;p2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8" name="Google Shape;2938;p2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9" name="Google Shape;2939;p2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0" name="Google Shape;2940;p2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1" name="Google Shape;2941;p2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2" name="Google Shape;2942;p2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3" name="Google Shape;2943;p2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944" name="Google Shape;2944;p29"/>
              <p:cNvGrpSpPr/>
              <p:nvPr/>
            </p:nvGrpSpPr>
            <p:grpSpPr>
              <a:xfrm>
                <a:off x="2436050" y="685625"/>
                <a:ext cx="143400" cy="2454350"/>
                <a:chOff x="2436050" y="685625"/>
                <a:chExt cx="143400" cy="2454350"/>
              </a:xfrm>
            </p:grpSpPr>
            <p:sp>
              <p:nvSpPr>
                <p:cNvPr id="2945" name="Google Shape;2945;p2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6" name="Google Shape;2946;p2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7" name="Google Shape;2947;p2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8" name="Google Shape;2948;p2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9" name="Google Shape;2949;p2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0" name="Google Shape;2950;p2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1" name="Google Shape;2951;p2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2" name="Google Shape;2952;p2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3" name="Google Shape;2953;p2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4" name="Google Shape;2954;p2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5" name="Google Shape;2955;p2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6" name="Google Shape;2956;p2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957" name="Google Shape;2957;p29"/>
            <p:cNvGrpSpPr/>
            <p:nvPr/>
          </p:nvGrpSpPr>
          <p:grpSpPr>
            <a:xfrm>
              <a:off x="408350" y="-571283"/>
              <a:ext cx="143400" cy="2454350"/>
              <a:chOff x="2030200" y="685625"/>
              <a:chExt cx="143400" cy="2454350"/>
            </a:xfrm>
          </p:grpSpPr>
          <p:grpSp>
            <p:nvGrpSpPr>
              <p:cNvPr id="2958" name="Google Shape;2958;p29"/>
              <p:cNvGrpSpPr/>
              <p:nvPr/>
            </p:nvGrpSpPr>
            <p:grpSpPr>
              <a:xfrm>
                <a:off x="2030200" y="685625"/>
                <a:ext cx="143400" cy="2454350"/>
                <a:chOff x="2436050" y="685625"/>
                <a:chExt cx="143400" cy="2454350"/>
              </a:xfrm>
            </p:grpSpPr>
            <p:sp>
              <p:nvSpPr>
                <p:cNvPr id="2959" name="Google Shape;2959;p2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0" name="Google Shape;2960;p2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1" name="Google Shape;2961;p2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2" name="Google Shape;2962;p2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3" name="Google Shape;2963;p2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4" name="Google Shape;2964;p2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5" name="Google Shape;2965;p2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6" name="Google Shape;2966;p2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7" name="Google Shape;2967;p2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8" name="Google Shape;2968;p2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9" name="Google Shape;2969;p2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0" name="Google Shape;2970;p2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971" name="Google Shape;2971;p29"/>
              <p:cNvGrpSpPr/>
              <p:nvPr/>
            </p:nvGrpSpPr>
            <p:grpSpPr>
              <a:xfrm>
                <a:off x="2030200" y="685625"/>
                <a:ext cx="143400" cy="2454350"/>
                <a:chOff x="2436050" y="685625"/>
                <a:chExt cx="143400" cy="2454350"/>
              </a:xfrm>
            </p:grpSpPr>
            <p:sp>
              <p:nvSpPr>
                <p:cNvPr id="2972" name="Google Shape;2972;p2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3" name="Google Shape;2973;p2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4" name="Google Shape;2974;p2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5" name="Google Shape;2975;p2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6" name="Google Shape;2976;p2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7" name="Google Shape;2977;p2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8" name="Google Shape;2978;p2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9" name="Google Shape;2979;p2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0" name="Google Shape;2980;p2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1" name="Google Shape;2981;p2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2" name="Google Shape;2982;p2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3" name="Google Shape;2983;p2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984" name="Google Shape;2984;p29"/>
            <p:cNvGrpSpPr/>
            <p:nvPr/>
          </p:nvGrpSpPr>
          <p:grpSpPr>
            <a:xfrm>
              <a:off x="576600" y="3074358"/>
              <a:ext cx="143400" cy="2454350"/>
              <a:chOff x="2436050" y="685625"/>
              <a:chExt cx="143400" cy="2454350"/>
            </a:xfrm>
          </p:grpSpPr>
          <p:grpSp>
            <p:nvGrpSpPr>
              <p:cNvPr id="2985" name="Google Shape;2985;p29"/>
              <p:cNvGrpSpPr/>
              <p:nvPr/>
            </p:nvGrpSpPr>
            <p:grpSpPr>
              <a:xfrm>
                <a:off x="2436050" y="685625"/>
                <a:ext cx="143400" cy="2454350"/>
                <a:chOff x="2436050" y="685625"/>
                <a:chExt cx="143400" cy="2454350"/>
              </a:xfrm>
            </p:grpSpPr>
            <p:sp>
              <p:nvSpPr>
                <p:cNvPr id="2986" name="Google Shape;2986;p2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7" name="Google Shape;2987;p2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8" name="Google Shape;2988;p2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9" name="Google Shape;2989;p2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0" name="Google Shape;2990;p2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1" name="Google Shape;2991;p2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2" name="Google Shape;2992;p2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3" name="Google Shape;2993;p2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4" name="Google Shape;2994;p2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5" name="Google Shape;2995;p2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6" name="Google Shape;2996;p2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7" name="Google Shape;2997;p2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998" name="Google Shape;2998;p29"/>
              <p:cNvGrpSpPr/>
              <p:nvPr/>
            </p:nvGrpSpPr>
            <p:grpSpPr>
              <a:xfrm>
                <a:off x="2436050" y="685625"/>
                <a:ext cx="143400" cy="2454350"/>
                <a:chOff x="2436050" y="685625"/>
                <a:chExt cx="143400" cy="2454350"/>
              </a:xfrm>
            </p:grpSpPr>
            <p:sp>
              <p:nvSpPr>
                <p:cNvPr id="2999" name="Google Shape;2999;p2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0" name="Google Shape;3000;p2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1" name="Google Shape;3001;p2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2" name="Google Shape;3002;p2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3" name="Google Shape;3003;p2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4" name="Google Shape;3004;p2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5" name="Google Shape;3005;p2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6" name="Google Shape;3006;p2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7" name="Google Shape;3007;p2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8" name="Google Shape;3008;p2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9" name="Google Shape;3009;p2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0" name="Google Shape;3010;p2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011" name="Google Shape;3011;p29"/>
            <p:cNvGrpSpPr/>
            <p:nvPr/>
          </p:nvGrpSpPr>
          <p:grpSpPr>
            <a:xfrm>
              <a:off x="8503375" y="-127789"/>
              <a:ext cx="143400" cy="2454350"/>
              <a:chOff x="2030200" y="685625"/>
              <a:chExt cx="143400" cy="2454350"/>
            </a:xfrm>
          </p:grpSpPr>
          <p:grpSp>
            <p:nvGrpSpPr>
              <p:cNvPr id="3012" name="Google Shape;3012;p29"/>
              <p:cNvGrpSpPr/>
              <p:nvPr/>
            </p:nvGrpSpPr>
            <p:grpSpPr>
              <a:xfrm>
                <a:off x="2030200" y="685625"/>
                <a:ext cx="143400" cy="2454350"/>
                <a:chOff x="2436050" y="685625"/>
                <a:chExt cx="143400" cy="2454350"/>
              </a:xfrm>
            </p:grpSpPr>
            <p:sp>
              <p:nvSpPr>
                <p:cNvPr id="3013" name="Google Shape;3013;p2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4" name="Google Shape;3014;p2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5" name="Google Shape;3015;p2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6" name="Google Shape;3016;p2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7" name="Google Shape;3017;p2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8" name="Google Shape;3018;p2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9" name="Google Shape;3019;p2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0" name="Google Shape;3020;p2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1" name="Google Shape;3021;p2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2" name="Google Shape;3022;p2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3" name="Google Shape;3023;p2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4" name="Google Shape;3024;p2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025" name="Google Shape;3025;p29"/>
              <p:cNvGrpSpPr/>
              <p:nvPr/>
            </p:nvGrpSpPr>
            <p:grpSpPr>
              <a:xfrm>
                <a:off x="2030200" y="685625"/>
                <a:ext cx="143400" cy="2454350"/>
                <a:chOff x="2436050" y="685625"/>
                <a:chExt cx="143400" cy="2454350"/>
              </a:xfrm>
            </p:grpSpPr>
            <p:sp>
              <p:nvSpPr>
                <p:cNvPr id="3026" name="Google Shape;3026;p2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7" name="Google Shape;3027;p2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8" name="Google Shape;3028;p2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9" name="Google Shape;3029;p2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0" name="Google Shape;3030;p2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1" name="Google Shape;3031;p2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2" name="Google Shape;3032;p2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3" name="Google Shape;3033;p2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4" name="Google Shape;3034;p2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5" name="Google Shape;3035;p2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6" name="Google Shape;3036;p2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7" name="Google Shape;3037;p2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038" name="Google Shape;3038;p29"/>
            <p:cNvGrpSpPr/>
            <p:nvPr/>
          </p:nvGrpSpPr>
          <p:grpSpPr>
            <a:xfrm>
              <a:off x="8839325" y="2071400"/>
              <a:ext cx="143400" cy="2454350"/>
              <a:chOff x="2436050" y="685625"/>
              <a:chExt cx="143400" cy="2454350"/>
            </a:xfrm>
          </p:grpSpPr>
          <p:grpSp>
            <p:nvGrpSpPr>
              <p:cNvPr id="3039" name="Google Shape;3039;p29"/>
              <p:cNvGrpSpPr/>
              <p:nvPr/>
            </p:nvGrpSpPr>
            <p:grpSpPr>
              <a:xfrm>
                <a:off x="2436050" y="685625"/>
                <a:ext cx="143400" cy="2454350"/>
                <a:chOff x="2436050" y="685625"/>
                <a:chExt cx="143400" cy="2454350"/>
              </a:xfrm>
            </p:grpSpPr>
            <p:sp>
              <p:nvSpPr>
                <p:cNvPr id="3040" name="Google Shape;3040;p2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1" name="Google Shape;3041;p2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2" name="Google Shape;3042;p2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3" name="Google Shape;3043;p2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4" name="Google Shape;3044;p2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5" name="Google Shape;3045;p2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6" name="Google Shape;3046;p2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7" name="Google Shape;3047;p2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8" name="Google Shape;3048;p2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9" name="Google Shape;3049;p2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0" name="Google Shape;3050;p2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1" name="Google Shape;3051;p2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052" name="Google Shape;3052;p29"/>
              <p:cNvGrpSpPr/>
              <p:nvPr/>
            </p:nvGrpSpPr>
            <p:grpSpPr>
              <a:xfrm>
                <a:off x="2436050" y="685625"/>
                <a:ext cx="143400" cy="2454350"/>
                <a:chOff x="2436050" y="685625"/>
                <a:chExt cx="143400" cy="2454350"/>
              </a:xfrm>
            </p:grpSpPr>
            <p:sp>
              <p:nvSpPr>
                <p:cNvPr id="3053" name="Google Shape;3053;p2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4" name="Google Shape;3054;p2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5" name="Google Shape;3055;p2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6" name="Google Shape;3056;p2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7" name="Google Shape;3057;p2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8" name="Google Shape;3058;p2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9" name="Google Shape;3059;p2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60" name="Google Shape;3060;p2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61" name="Google Shape;3061;p2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62" name="Google Shape;3062;p2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63" name="Google Shape;3063;p2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64" name="Google Shape;3064;p2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065" name="Shape 3065"/>
        <p:cNvGrpSpPr/>
        <p:nvPr/>
      </p:nvGrpSpPr>
      <p:grpSpPr>
        <a:xfrm>
          <a:off x="0" y="0"/>
          <a:ext cx="0" cy="0"/>
          <a:chOff x="0" y="0"/>
          <a:chExt cx="0" cy="0"/>
        </a:xfrm>
      </p:grpSpPr>
      <p:grpSp>
        <p:nvGrpSpPr>
          <p:cNvPr id="3066" name="Google Shape;3066;p30"/>
          <p:cNvGrpSpPr/>
          <p:nvPr/>
        </p:nvGrpSpPr>
        <p:grpSpPr>
          <a:xfrm>
            <a:off x="177725" y="-1044592"/>
            <a:ext cx="8709000" cy="5947392"/>
            <a:chOff x="177725" y="-1044592"/>
            <a:chExt cx="8709000" cy="5947392"/>
          </a:xfrm>
        </p:grpSpPr>
        <p:grpSp>
          <p:nvGrpSpPr>
            <p:cNvPr id="3067" name="Google Shape;3067;p30"/>
            <p:cNvGrpSpPr/>
            <p:nvPr/>
          </p:nvGrpSpPr>
          <p:grpSpPr>
            <a:xfrm>
              <a:off x="8743325" y="-363653"/>
              <a:ext cx="143400" cy="2454350"/>
              <a:chOff x="2436050" y="685625"/>
              <a:chExt cx="143400" cy="2454350"/>
            </a:xfrm>
          </p:grpSpPr>
          <p:grpSp>
            <p:nvGrpSpPr>
              <p:cNvPr id="3068" name="Google Shape;3068;p30"/>
              <p:cNvGrpSpPr/>
              <p:nvPr/>
            </p:nvGrpSpPr>
            <p:grpSpPr>
              <a:xfrm>
                <a:off x="2436050" y="685625"/>
                <a:ext cx="143400" cy="2454350"/>
                <a:chOff x="2436050" y="685625"/>
                <a:chExt cx="143400" cy="2454350"/>
              </a:xfrm>
            </p:grpSpPr>
            <p:sp>
              <p:nvSpPr>
                <p:cNvPr id="3069" name="Google Shape;3069;p3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0" name="Google Shape;3070;p3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1" name="Google Shape;3071;p3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2" name="Google Shape;3072;p3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3" name="Google Shape;3073;p3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4" name="Google Shape;3074;p3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5" name="Google Shape;3075;p3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6" name="Google Shape;3076;p3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7" name="Google Shape;3077;p3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8" name="Google Shape;3078;p3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9" name="Google Shape;3079;p3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0" name="Google Shape;3080;p3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081" name="Google Shape;3081;p30"/>
              <p:cNvGrpSpPr/>
              <p:nvPr/>
            </p:nvGrpSpPr>
            <p:grpSpPr>
              <a:xfrm>
                <a:off x="2436050" y="685625"/>
                <a:ext cx="143400" cy="2454350"/>
                <a:chOff x="2436050" y="685625"/>
                <a:chExt cx="143400" cy="2454350"/>
              </a:xfrm>
            </p:grpSpPr>
            <p:sp>
              <p:nvSpPr>
                <p:cNvPr id="3082" name="Google Shape;3082;p3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3" name="Google Shape;3083;p3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4" name="Google Shape;3084;p3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5" name="Google Shape;3085;p3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6" name="Google Shape;3086;p3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7" name="Google Shape;3087;p3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8" name="Google Shape;3088;p3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9" name="Google Shape;3089;p3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0" name="Google Shape;3090;p3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1" name="Google Shape;3091;p3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2" name="Google Shape;3092;p3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3" name="Google Shape;3093;p3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094" name="Google Shape;3094;p30"/>
            <p:cNvGrpSpPr/>
            <p:nvPr/>
          </p:nvGrpSpPr>
          <p:grpSpPr>
            <a:xfrm>
              <a:off x="177725" y="-345150"/>
              <a:ext cx="143400" cy="2454350"/>
              <a:chOff x="2030200" y="685625"/>
              <a:chExt cx="143400" cy="2454350"/>
            </a:xfrm>
          </p:grpSpPr>
          <p:grpSp>
            <p:nvGrpSpPr>
              <p:cNvPr id="3095" name="Google Shape;3095;p30"/>
              <p:cNvGrpSpPr/>
              <p:nvPr/>
            </p:nvGrpSpPr>
            <p:grpSpPr>
              <a:xfrm>
                <a:off x="2030200" y="685625"/>
                <a:ext cx="143400" cy="2454350"/>
                <a:chOff x="2436050" y="685625"/>
                <a:chExt cx="143400" cy="2454350"/>
              </a:xfrm>
            </p:grpSpPr>
            <p:sp>
              <p:nvSpPr>
                <p:cNvPr id="3096" name="Google Shape;3096;p30"/>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7" name="Google Shape;3097;p30"/>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8" name="Google Shape;3098;p30"/>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9" name="Google Shape;3099;p30"/>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0" name="Google Shape;3100;p30"/>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1" name="Google Shape;3101;p30"/>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2" name="Google Shape;3102;p30"/>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3" name="Google Shape;3103;p30"/>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4" name="Google Shape;3104;p30"/>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5" name="Google Shape;3105;p30"/>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6" name="Google Shape;3106;p30"/>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7" name="Google Shape;3107;p30"/>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108" name="Google Shape;3108;p30"/>
              <p:cNvGrpSpPr/>
              <p:nvPr/>
            </p:nvGrpSpPr>
            <p:grpSpPr>
              <a:xfrm>
                <a:off x="2030200" y="685625"/>
                <a:ext cx="143400" cy="2454350"/>
                <a:chOff x="2436050" y="685625"/>
                <a:chExt cx="143400" cy="2454350"/>
              </a:xfrm>
            </p:grpSpPr>
            <p:sp>
              <p:nvSpPr>
                <p:cNvPr id="3109" name="Google Shape;3109;p3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0" name="Google Shape;3110;p3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1" name="Google Shape;3111;p3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2" name="Google Shape;3112;p3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3" name="Google Shape;3113;p3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4" name="Google Shape;3114;p3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5" name="Google Shape;3115;p3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6" name="Google Shape;3116;p3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7" name="Google Shape;3117;p3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8" name="Google Shape;3118;p3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9" name="Google Shape;3119;p3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0" name="Google Shape;3120;p3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121" name="Google Shape;3121;p30"/>
            <p:cNvGrpSpPr/>
            <p:nvPr/>
          </p:nvGrpSpPr>
          <p:grpSpPr>
            <a:xfrm>
              <a:off x="8430900" y="2149651"/>
              <a:ext cx="143400" cy="2454350"/>
              <a:chOff x="2436050" y="685625"/>
              <a:chExt cx="143400" cy="2454350"/>
            </a:xfrm>
          </p:grpSpPr>
          <p:grpSp>
            <p:nvGrpSpPr>
              <p:cNvPr id="3122" name="Google Shape;3122;p30"/>
              <p:cNvGrpSpPr/>
              <p:nvPr/>
            </p:nvGrpSpPr>
            <p:grpSpPr>
              <a:xfrm>
                <a:off x="2436050" y="685625"/>
                <a:ext cx="143400" cy="2454350"/>
                <a:chOff x="2436050" y="685625"/>
                <a:chExt cx="143400" cy="2454350"/>
              </a:xfrm>
            </p:grpSpPr>
            <p:sp>
              <p:nvSpPr>
                <p:cNvPr id="3123" name="Google Shape;3123;p3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4" name="Google Shape;3124;p3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5" name="Google Shape;3125;p3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6" name="Google Shape;3126;p3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7" name="Google Shape;3127;p3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8" name="Google Shape;3128;p3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9" name="Google Shape;3129;p3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0" name="Google Shape;3130;p3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1" name="Google Shape;3131;p3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2" name="Google Shape;3132;p3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3" name="Google Shape;3133;p3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4" name="Google Shape;3134;p3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135" name="Google Shape;3135;p30"/>
              <p:cNvGrpSpPr/>
              <p:nvPr/>
            </p:nvGrpSpPr>
            <p:grpSpPr>
              <a:xfrm>
                <a:off x="2436050" y="685625"/>
                <a:ext cx="143400" cy="2454350"/>
                <a:chOff x="2436050" y="685625"/>
                <a:chExt cx="143400" cy="2454350"/>
              </a:xfrm>
            </p:grpSpPr>
            <p:sp>
              <p:nvSpPr>
                <p:cNvPr id="3136" name="Google Shape;3136;p3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7" name="Google Shape;3137;p3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8" name="Google Shape;3138;p3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9" name="Google Shape;3139;p3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0" name="Google Shape;3140;p3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1" name="Google Shape;3141;p3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2" name="Google Shape;3142;p3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3" name="Google Shape;3143;p3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4" name="Google Shape;3144;p3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5" name="Google Shape;3145;p3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6" name="Google Shape;3146;p3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7" name="Google Shape;3147;p3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148" name="Google Shape;3148;p30"/>
            <p:cNvGrpSpPr/>
            <p:nvPr/>
          </p:nvGrpSpPr>
          <p:grpSpPr>
            <a:xfrm>
              <a:off x="569825" y="-1044592"/>
              <a:ext cx="143400" cy="2454350"/>
              <a:chOff x="2436050" y="685625"/>
              <a:chExt cx="143400" cy="2454350"/>
            </a:xfrm>
          </p:grpSpPr>
          <p:grpSp>
            <p:nvGrpSpPr>
              <p:cNvPr id="3149" name="Google Shape;3149;p30"/>
              <p:cNvGrpSpPr/>
              <p:nvPr/>
            </p:nvGrpSpPr>
            <p:grpSpPr>
              <a:xfrm>
                <a:off x="2436050" y="685625"/>
                <a:ext cx="143400" cy="2454350"/>
                <a:chOff x="2436050" y="685625"/>
                <a:chExt cx="143400" cy="2454350"/>
              </a:xfrm>
            </p:grpSpPr>
            <p:sp>
              <p:nvSpPr>
                <p:cNvPr id="3150" name="Google Shape;3150;p3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1" name="Google Shape;3151;p3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2" name="Google Shape;3152;p3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3" name="Google Shape;3153;p3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4" name="Google Shape;3154;p3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5" name="Google Shape;3155;p3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6" name="Google Shape;3156;p3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7" name="Google Shape;3157;p3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8" name="Google Shape;3158;p3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9" name="Google Shape;3159;p3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0" name="Google Shape;3160;p3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1" name="Google Shape;3161;p3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162" name="Google Shape;3162;p30"/>
              <p:cNvGrpSpPr/>
              <p:nvPr/>
            </p:nvGrpSpPr>
            <p:grpSpPr>
              <a:xfrm>
                <a:off x="2436050" y="685625"/>
                <a:ext cx="143400" cy="2454350"/>
                <a:chOff x="2436050" y="685625"/>
                <a:chExt cx="143400" cy="2454350"/>
              </a:xfrm>
            </p:grpSpPr>
            <p:sp>
              <p:nvSpPr>
                <p:cNvPr id="3163" name="Google Shape;3163;p3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4" name="Google Shape;3164;p3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5" name="Google Shape;3165;p3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6" name="Google Shape;3166;p3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7" name="Google Shape;3167;p3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8" name="Google Shape;3168;p3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9" name="Google Shape;3169;p3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0" name="Google Shape;3170;p3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1" name="Google Shape;3171;p3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2" name="Google Shape;3172;p3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3" name="Google Shape;3173;p3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4" name="Google Shape;3174;p3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175" name="Google Shape;3175;p30"/>
            <p:cNvGrpSpPr/>
            <p:nvPr/>
          </p:nvGrpSpPr>
          <p:grpSpPr>
            <a:xfrm>
              <a:off x="321125" y="2448450"/>
              <a:ext cx="143400" cy="2454350"/>
              <a:chOff x="2030200" y="685625"/>
              <a:chExt cx="143400" cy="2454350"/>
            </a:xfrm>
          </p:grpSpPr>
          <p:grpSp>
            <p:nvGrpSpPr>
              <p:cNvPr id="3176" name="Google Shape;3176;p30"/>
              <p:cNvGrpSpPr/>
              <p:nvPr/>
            </p:nvGrpSpPr>
            <p:grpSpPr>
              <a:xfrm>
                <a:off x="2030200" y="685625"/>
                <a:ext cx="143400" cy="2454350"/>
                <a:chOff x="2436050" y="685625"/>
                <a:chExt cx="143400" cy="2454350"/>
              </a:xfrm>
            </p:grpSpPr>
            <p:sp>
              <p:nvSpPr>
                <p:cNvPr id="3177" name="Google Shape;3177;p30"/>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8" name="Google Shape;3178;p30"/>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9" name="Google Shape;3179;p30"/>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0" name="Google Shape;3180;p30"/>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1" name="Google Shape;3181;p30"/>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2" name="Google Shape;3182;p30"/>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3" name="Google Shape;3183;p30"/>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4" name="Google Shape;3184;p30"/>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5" name="Google Shape;3185;p30"/>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6" name="Google Shape;3186;p30"/>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7" name="Google Shape;3187;p30"/>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8" name="Google Shape;3188;p30"/>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189" name="Google Shape;3189;p30"/>
              <p:cNvGrpSpPr/>
              <p:nvPr/>
            </p:nvGrpSpPr>
            <p:grpSpPr>
              <a:xfrm>
                <a:off x="2030200" y="685625"/>
                <a:ext cx="143400" cy="2454350"/>
                <a:chOff x="2436050" y="685625"/>
                <a:chExt cx="143400" cy="2454350"/>
              </a:xfrm>
            </p:grpSpPr>
            <p:sp>
              <p:nvSpPr>
                <p:cNvPr id="3190" name="Google Shape;3190;p3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1" name="Google Shape;3191;p3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2" name="Google Shape;3192;p3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3" name="Google Shape;3193;p3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4" name="Google Shape;3194;p3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5" name="Google Shape;3195;p3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6" name="Google Shape;3196;p3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7" name="Google Shape;3197;p3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8" name="Google Shape;3198;p3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9" name="Google Shape;3199;p3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00" name="Google Shape;3200;p3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01" name="Google Shape;3201;p3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5" name="Shape 205"/>
        <p:cNvGrpSpPr/>
        <p:nvPr/>
      </p:nvGrpSpPr>
      <p:grpSpPr>
        <a:xfrm>
          <a:off x="0" y="0"/>
          <a:ext cx="0" cy="0"/>
          <a:chOff x="0" y="0"/>
          <a:chExt cx="0" cy="0"/>
        </a:xfrm>
      </p:grpSpPr>
      <p:sp>
        <p:nvSpPr>
          <p:cNvPr id="206" name="Google Shape;20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7" name="Google Shape;207;p4"/>
          <p:cNvSpPr txBox="1"/>
          <p:nvPr>
            <p:ph idx="1" type="body"/>
          </p:nvPr>
        </p:nvSpPr>
        <p:spPr>
          <a:xfrm>
            <a:off x="720000" y="1215751"/>
            <a:ext cx="7704000" cy="39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208" name="Google Shape;208;p4"/>
          <p:cNvGrpSpPr/>
          <p:nvPr/>
        </p:nvGrpSpPr>
        <p:grpSpPr>
          <a:xfrm>
            <a:off x="192925" y="-1616174"/>
            <a:ext cx="8693800" cy="6199274"/>
            <a:chOff x="192925" y="-1616174"/>
            <a:chExt cx="8693800" cy="6199274"/>
          </a:xfrm>
        </p:grpSpPr>
        <p:grpSp>
          <p:nvGrpSpPr>
            <p:cNvPr id="209" name="Google Shape;209;p4"/>
            <p:cNvGrpSpPr/>
            <p:nvPr/>
          </p:nvGrpSpPr>
          <p:grpSpPr>
            <a:xfrm>
              <a:off x="8743325" y="-363653"/>
              <a:ext cx="143400" cy="2454350"/>
              <a:chOff x="2436050" y="685625"/>
              <a:chExt cx="143400" cy="2454350"/>
            </a:xfrm>
          </p:grpSpPr>
          <p:grpSp>
            <p:nvGrpSpPr>
              <p:cNvPr id="210" name="Google Shape;210;p4"/>
              <p:cNvGrpSpPr/>
              <p:nvPr/>
            </p:nvGrpSpPr>
            <p:grpSpPr>
              <a:xfrm>
                <a:off x="2436050" y="685625"/>
                <a:ext cx="143400" cy="2454350"/>
                <a:chOff x="2436050" y="685625"/>
                <a:chExt cx="143400" cy="2454350"/>
              </a:xfrm>
            </p:grpSpPr>
            <p:sp>
              <p:nvSpPr>
                <p:cNvPr id="211" name="Google Shape;211;p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 name="Google Shape;212;p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 name="Google Shape;213;p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 name="Google Shape;214;p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 name="Google Shape;215;p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6" name="Google Shape;216;p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 name="Google Shape;217;p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 name="Google Shape;218;p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 name="Google Shape;219;p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 name="Google Shape;220;p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 name="Google Shape;221;p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 name="Google Shape;222;p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23" name="Google Shape;223;p4"/>
              <p:cNvGrpSpPr/>
              <p:nvPr/>
            </p:nvGrpSpPr>
            <p:grpSpPr>
              <a:xfrm>
                <a:off x="2436050" y="685625"/>
                <a:ext cx="143400" cy="2454350"/>
                <a:chOff x="2436050" y="685625"/>
                <a:chExt cx="143400" cy="2454350"/>
              </a:xfrm>
            </p:grpSpPr>
            <p:sp>
              <p:nvSpPr>
                <p:cNvPr id="224" name="Google Shape;224;p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 name="Google Shape;225;p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 name="Google Shape;226;p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 name="Google Shape;227;p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 name="Google Shape;228;p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 name="Google Shape;229;p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0" name="Google Shape;230;p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 name="Google Shape;231;p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 name="Google Shape;232;p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 name="Google Shape;233;p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 name="Google Shape;234;p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 name="Google Shape;235;p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36" name="Google Shape;236;p4"/>
            <p:cNvGrpSpPr/>
            <p:nvPr/>
          </p:nvGrpSpPr>
          <p:grpSpPr>
            <a:xfrm>
              <a:off x="192925" y="2128750"/>
              <a:ext cx="143400" cy="2454350"/>
              <a:chOff x="2030200" y="685625"/>
              <a:chExt cx="143400" cy="2454350"/>
            </a:xfrm>
          </p:grpSpPr>
          <p:grpSp>
            <p:nvGrpSpPr>
              <p:cNvPr id="237" name="Google Shape;237;p4"/>
              <p:cNvGrpSpPr/>
              <p:nvPr/>
            </p:nvGrpSpPr>
            <p:grpSpPr>
              <a:xfrm>
                <a:off x="2030200" y="685625"/>
                <a:ext cx="143400" cy="2454350"/>
                <a:chOff x="2436050" y="685625"/>
                <a:chExt cx="143400" cy="2454350"/>
              </a:xfrm>
            </p:grpSpPr>
            <p:sp>
              <p:nvSpPr>
                <p:cNvPr id="238" name="Google Shape;238;p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 name="Google Shape;239;p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 name="Google Shape;240;p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 name="Google Shape;241;p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 name="Google Shape;242;p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 name="Google Shape;243;p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 name="Google Shape;244;p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 name="Google Shape;245;p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 name="Google Shape;246;p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7" name="Google Shape;247;p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8" name="Google Shape;248;p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 name="Google Shape;249;p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50" name="Google Shape;250;p4"/>
              <p:cNvGrpSpPr/>
              <p:nvPr/>
            </p:nvGrpSpPr>
            <p:grpSpPr>
              <a:xfrm>
                <a:off x="2030200" y="685625"/>
                <a:ext cx="143400" cy="2454350"/>
                <a:chOff x="2436050" y="685625"/>
                <a:chExt cx="143400" cy="2454350"/>
              </a:xfrm>
            </p:grpSpPr>
            <p:sp>
              <p:nvSpPr>
                <p:cNvPr id="251" name="Google Shape;251;p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 name="Google Shape;252;p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 name="Google Shape;253;p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 name="Google Shape;254;p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 name="Google Shape;255;p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 name="Google Shape;256;p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 name="Google Shape;257;p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 name="Google Shape;258;p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 name="Google Shape;259;p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 name="Google Shape;260;p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 name="Google Shape;261;p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 name="Google Shape;262;p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63" name="Google Shape;263;p4"/>
            <p:cNvGrpSpPr/>
            <p:nvPr/>
          </p:nvGrpSpPr>
          <p:grpSpPr>
            <a:xfrm>
              <a:off x="569825" y="-1616174"/>
              <a:ext cx="143400" cy="2454350"/>
              <a:chOff x="2436050" y="685625"/>
              <a:chExt cx="143400" cy="2454350"/>
            </a:xfrm>
          </p:grpSpPr>
          <p:grpSp>
            <p:nvGrpSpPr>
              <p:cNvPr id="264" name="Google Shape;264;p4"/>
              <p:cNvGrpSpPr/>
              <p:nvPr/>
            </p:nvGrpSpPr>
            <p:grpSpPr>
              <a:xfrm>
                <a:off x="2436050" y="685625"/>
                <a:ext cx="143400" cy="2454350"/>
                <a:chOff x="2436050" y="685625"/>
                <a:chExt cx="143400" cy="2454350"/>
              </a:xfrm>
            </p:grpSpPr>
            <p:sp>
              <p:nvSpPr>
                <p:cNvPr id="265" name="Google Shape;265;p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 name="Google Shape;266;p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 name="Google Shape;267;p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 name="Google Shape;268;p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 name="Google Shape;269;p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 name="Google Shape;270;p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 name="Google Shape;271;p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 name="Google Shape;272;p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 name="Google Shape;273;p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 name="Google Shape;274;p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 name="Google Shape;275;p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 name="Google Shape;276;p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77" name="Google Shape;277;p4"/>
              <p:cNvGrpSpPr/>
              <p:nvPr/>
            </p:nvGrpSpPr>
            <p:grpSpPr>
              <a:xfrm>
                <a:off x="2436050" y="685625"/>
                <a:ext cx="143400" cy="2454350"/>
                <a:chOff x="2436050" y="685625"/>
                <a:chExt cx="143400" cy="2454350"/>
              </a:xfrm>
            </p:grpSpPr>
            <p:sp>
              <p:nvSpPr>
                <p:cNvPr id="278" name="Google Shape;278;p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 name="Google Shape;279;p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 name="Google Shape;280;p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 name="Google Shape;281;p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 name="Google Shape;282;p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 name="Google Shape;283;p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4" name="Google Shape;284;p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 name="Google Shape;285;p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 name="Google Shape;286;p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 name="Google Shape;287;p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 name="Google Shape;288;p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 name="Google Shape;289;p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0" name="Shape 290"/>
        <p:cNvGrpSpPr/>
        <p:nvPr/>
      </p:nvGrpSpPr>
      <p:grpSpPr>
        <a:xfrm>
          <a:off x="0" y="0"/>
          <a:ext cx="0" cy="0"/>
          <a:chOff x="0" y="0"/>
          <a:chExt cx="0" cy="0"/>
        </a:xfrm>
      </p:grpSpPr>
      <p:grpSp>
        <p:nvGrpSpPr>
          <p:cNvPr id="291" name="Google Shape;291;p5"/>
          <p:cNvGrpSpPr/>
          <p:nvPr/>
        </p:nvGrpSpPr>
        <p:grpSpPr>
          <a:xfrm>
            <a:off x="177725" y="-363653"/>
            <a:ext cx="8805040" cy="4729311"/>
            <a:chOff x="177725" y="-363653"/>
            <a:chExt cx="8805040" cy="4729311"/>
          </a:xfrm>
        </p:grpSpPr>
        <p:grpSp>
          <p:nvGrpSpPr>
            <p:cNvPr id="292" name="Google Shape;292;p5"/>
            <p:cNvGrpSpPr/>
            <p:nvPr/>
          </p:nvGrpSpPr>
          <p:grpSpPr>
            <a:xfrm>
              <a:off x="8839365" y="-363653"/>
              <a:ext cx="143400" cy="2454350"/>
              <a:chOff x="2436050" y="685625"/>
              <a:chExt cx="143400" cy="2454350"/>
            </a:xfrm>
          </p:grpSpPr>
          <p:grpSp>
            <p:nvGrpSpPr>
              <p:cNvPr id="293" name="Google Shape;293;p5"/>
              <p:cNvGrpSpPr/>
              <p:nvPr/>
            </p:nvGrpSpPr>
            <p:grpSpPr>
              <a:xfrm>
                <a:off x="2436050" y="685625"/>
                <a:ext cx="143400" cy="2454350"/>
                <a:chOff x="2436050" y="685625"/>
                <a:chExt cx="143400" cy="2454350"/>
              </a:xfrm>
            </p:grpSpPr>
            <p:sp>
              <p:nvSpPr>
                <p:cNvPr id="294" name="Google Shape;294;p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 name="Google Shape;295;p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 name="Google Shape;296;p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 name="Google Shape;297;p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 name="Google Shape;298;p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 name="Google Shape;299;p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 name="Google Shape;300;p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 name="Google Shape;301;p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 name="Google Shape;302;p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 name="Google Shape;303;p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 name="Google Shape;304;p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 name="Google Shape;305;p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06" name="Google Shape;306;p5"/>
              <p:cNvGrpSpPr/>
              <p:nvPr/>
            </p:nvGrpSpPr>
            <p:grpSpPr>
              <a:xfrm>
                <a:off x="2436050" y="685625"/>
                <a:ext cx="143400" cy="2454350"/>
                <a:chOff x="2436050" y="685625"/>
                <a:chExt cx="143400" cy="2454350"/>
              </a:xfrm>
            </p:grpSpPr>
            <p:sp>
              <p:nvSpPr>
                <p:cNvPr id="307" name="Google Shape;307;p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 name="Google Shape;308;p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 name="Google Shape;309;p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 name="Google Shape;310;p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 name="Google Shape;311;p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 name="Google Shape;312;p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 name="Google Shape;313;p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 name="Google Shape;314;p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 name="Google Shape;315;p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 name="Google Shape;316;p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 name="Google Shape;317;p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 name="Google Shape;318;p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19" name="Google Shape;319;p5"/>
            <p:cNvGrpSpPr/>
            <p:nvPr/>
          </p:nvGrpSpPr>
          <p:grpSpPr>
            <a:xfrm>
              <a:off x="177725" y="-345150"/>
              <a:ext cx="143400" cy="2454350"/>
              <a:chOff x="2030200" y="685625"/>
              <a:chExt cx="143400" cy="2454350"/>
            </a:xfrm>
          </p:grpSpPr>
          <p:grpSp>
            <p:nvGrpSpPr>
              <p:cNvPr id="320" name="Google Shape;320;p5"/>
              <p:cNvGrpSpPr/>
              <p:nvPr/>
            </p:nvGrpSpPr>
            <p:grpSpPr>
              <a:xfrm>
                <a:off x="2030200" y="685625"/>
                <a:ext cx="143400" cy="2454350"/>
                <a:chOff x="2436050" y="685625"/>
                <a:chExt cx="143400" cy="2454350"/>
              </a:xfrm>
            </p:grpSpPr>
            <p:sp>
              <p:nvSpPr>
                <p:cNvPr id="321" name="Google Shape;321;p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 name="Google Shape;322;p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 name="Google Shape;323;p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 name="Google Shape;324;p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 name="Google Shape;325;p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 name="Google Shape;326;p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 name="Google Shape;327;p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 name="Google Shape;328;p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9" name="Google Shape;329;p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0" name="Google Shape;330;p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1" name="Google Shape;331;p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2" name="Google Shape;332;p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33" name="Google Shape;333;p5"/>
              <p:cNvGrpSpPr/>
              <p:nvPr/>
            </p:nvGrpSpPr>
            <p:grpSpPr>
              <a:xfrm>
                <a:off x="2030200" y="685625"/>
                <a:ext cx="143400" cy="2454350"/>
                <a:chOff x="2436050" y="685625"/>
                <a:chExt cx="143400" cy="2454350"/>
              </a:xfrm>
            </p:grpSpPr>
            <p:sp>
              <p:nvSpPr>
                <p:cNvPr id="334" name="Google Shape;334;p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5" name="Google Shape;335;p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6" name="Google Shape;336;p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7" name="Google Shape;337;p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8" name="Google Shape;338;p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9" name="Google Shape;339;p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0" name="Google Shape;340;p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1" name="Google Shape;341;p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 name="Google Shape;342;p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3" name="Google Shape;343;p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4" name="Google Shape;344;p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5" name="Google Shape;345;p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46" name="Google Shape;346;p5"/>
            <p:cNvGrpSpPr/>
            <p:nvPr/>
          </p:nvGrpSpPr>
          <p:grpSpPr>
            <a:xfrm>
              <a:off x="8430900" y="1235251"/>
              <a:ext cx="143400" cy="2454350"/>
              <a:chOff x="2436050" y="685625"/>
              <a:chExt cx="143400" cy="2454350"/>
            </a:xfrm>
          </p:grpSpPr>
          <p:grpSp>
            <p:nvGrpSpPr>
              <p:cNvPr id="347" name="Google Shape;347;p5"/>
              <p:cNvGrpSpPr/>
              <p:nvPr/>
            </p:nvGrpSpPr>
            <p:grpSpPr>
              <a:xfrm>
                <a:off x="2436050" y="685625"/>
                <a:ext cx="143400" cy="2454350"/>
                <a:chOff x="2436050" y="685625"/>
                <a:chExt cx="143400" cy="2454350"/>
              </a:xfrm>
            </p:grpSpPr>
            <p:sp>
              <p:nvSpPr>
                <p:cNvPr id="348" name="Google Shape;348;p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9" name="Google Shape;349;p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0" name="Google Shape;350;p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1" name="Google Shape;351;p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2" name="Google Shape;352;p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3" name="Google Shape;353;p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4" name="Google Shape;354;p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5" name="Google Shape;355;p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6" name="Google Shape;356;p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7" name="Google Shape;357;p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8" name="Google Shape;358;p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9" name="Google Shape;359;p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60" name="Google Shape;360;p5"/>
              <p:cNvGrpSpPr/>
              <p:nvPr/>
            </p:nvGrpSpPr>
            <p:grpSpPr>
              <a:xfrm>
                <a:off x="2436050" y="685625"/>
                <a:ext cx="143400" cy="2454350"/>
                <a:chOff x="2436050" y="685625"/>
                <a:chExt cx="143400" cy="2454350"/>
              </a:xfrm>
            </p:grpSpPr>
            <p:sp>
              <p:nvSpPr>
                <p:cNvPr id="361" name="Google Shape;361;p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2" name="Google Shape;362;p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3" name="Google Shape;363;p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4" name="Google Shape;364;p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5" name="Google Shape;365;p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6" name="Google Shape;366;p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7" name="Google Shape;367;p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8" name="Google Shape;368;p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9" name="Google Shape;369;p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0" name="Google Shape;370;p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1" name="Google Shape;371;p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2" name="Google Shape;372;p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73" name="Google Shape;373;p5"/>
            <p:cNvGrpSpPr/>
            <p:nvPr/>
          </p:nvGrpSpPr>
          <p:grpSpPr>
            <a:xfrm>
              <a:off x="641525" y="1911308"/>
              <a:ext cx="143400" cy="2454350"/>
              <a:chOff x="2436050" y="685625"/>
              <a:chExt cx="143400" cy="2454350"/>
            </a:xfrm>
          </p:grpSpPr>
          <p:grpSp>
            <p:nvGrpSpPr>
              <p:cNvPr id="374" name="Google Shape;374;p5"/>
              <p:cNvGrpSpPr/>
              <p:nvPr/>
            </p:nvGrpSpPr>
            <p:grpSpPr>
              <a:xfrm>
                <a:off x="2436050" y="685625"/>
                <a:ext cx="143400" cy="2454350"/>
                <a:chOff x="2436050" y="685625"/>
                <a:chExt cx="143400" cy="2454350"/>
              </a:xfrm>
            </p:grpSpPr>
            <p:sp>
              <p:nvSpPr>
                <p:cNvPr id="375" name="Google Shape;375;p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6" name="Google Shape;376;p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7" name="Google Shape;377;p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8" name="Google Shape;378;p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9" name="Google Shape;379;p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0" name="Google Shape;380;p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1" name="Google Shape;381;p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2" name="Google Shape;382;p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3" name="Google Shape;383;p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4" name="Google Shape;384;p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5" name="Google Shape;385;p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6" name="Google Shape;386;p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87" name="Google Shape;387;p5"/>
              <p:cNvGrpSpPr/>
              <p:nvPr/>
            </p:nvGrpSpPr>
            <p:grpSpPr>
              <a:xfrm>
                <a:off x="2436050" y="685625"/>
                <a:ext cx="143400" cy="2454350"/>
                <a:chOff x="2436050" y="685625"/>
                <a:chExt cx="143400" cy="2454350"/>
              </a:xfrm>
            </p:grpSpPr>
            <p:sp>
              <p:nvSpPr>
                <p:cNvPr id="388" name="Google Shape;388;p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9" name="Google Shape;389;p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0" name="Google Shape;390;p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1" name="Google Shape;391;p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2" name="Google Shape;392;p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3" name="Google Shape;393;p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4" name="Google Shape;394;p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5" name="Google Shape;395;p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6" name="Google Shape;396;p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7" name="Google Shape;397;p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8" name="Google Shape;398;p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9" name="Google Shape;399;p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400" name="Google Shape;40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1" name="Google Shape;401;p5"/>
          <p:cNvSpPr txBox="1"/>
          <p:nvPr>
            <p:ph idx="1" type="subTitle"/>
          </p:nvPr>
        </p:nvSpPr>
        <p:spPr>
          <a:xfrm>
            <a:off x="5055284" y="35428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2" name="Google Shape;402;p5"/>
          <p:cNvSpPr txBox="1"/>
          <p:nvPr>
            <p:ph idx="2" type="subTitle"/>
          </p:nvPr>
        </p:nvSpPr>
        <p:spPr>
          <a:xfrm>
            <a:off x="1583300" y="35428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3" name="Google Shape;403;p5"/>
          <p:cNvSpPr txBox="1"/>
          <p:nvPr>
            <p:ph idx="3" type="subTitle"/>
          </p:nvPr>
        </p:nvSpPr>
        <p:spPr>
          <a:xfrm>
            <a:off x="50552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404" name="Google Shape;404;p5"/>
          <p:cNvSpPr txBox="1"/>
          <p:nvPr>
            <p:ph idx="4" type="subTitle"/>
          </p:nvPr>
        </p:nvSpPr>
        <p:spPr>
          <a:xfrm>
            <a:off x="15830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5" name="Shape 405"/>
        <p:cNvGrpSpPr/>
        <p:nvPr/>
      </p:nvGrpSpPr>
      <p:grpSpPr>
        <a:xfrm>
          <a:off x="0" y="0"/>
          <a:ext cx="0" cy="0"/>
          <a:chOff x="0" y="0"/>
          <a:chExt cx="0" cy="0"/>
        </a:xfrm>
      </p:grpSpPr>
      <p:sp>
        <p:nvSpPr>
          <p:cNvPr id="406" name="Google Shape;406;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07" name="Google Shape;407;p6"/>
          <p:cNvGrpSpPr/>
          <p:nvPr/>
        </p:nvGrpSpPr>
        <p:grpSpPr>
          <a:xfrm>
            <a:off x="192925" y="-363653"/>
            <a:ext cx="8693800" cy="5682453"/>
            <a:chOff x="192925" y="-363653"/>
            <a:chExt cx="8693800" cy="5682453"/>
          </a:xfrm>
        </p:grpSpPr>
        <p:grpSp>
          <p:nvGrpSpPr>
            <p:cNvPr id="408" name="Google Shape;408;p6"/>
            <p:cNvGrpSpPr/>
            <p:nvPr/>
          </p:nvGrpSpPr>
          <p:grpSpPr>
            <a:xfrm>
              <a:off x="8743325" y="-363653"/>
              <a:ext cx="143400" cy="2454350"/>
              <a:chOff x="2436050" y="685625"/>
              <a:chExt cx="143400" cy="2454350"/>
            </a:xfrm>
          </p:grpSpPr>
          <p:grpSp>
            <p:nvGrpSpPr>
              <p:cNvPr id="409" name="Google Shape;409;p6"/>
              <p:cNvGrpSpPr/>
              <p:nvPr/>
            </p:nvGrpSpPr>
            <p:grpSpPr>
              <a:xfrm>
                <a:off x="2436050" y="685625"/>
                <a:ext cx="143400" cy="2454350"/>
                <a:chOff x="2436050" y="685625"/>
                <a:chExt cx="143400" cy="2454350"/>
              </a:xfrm>
            </p:grpSpPr>
            <p:sp>
              <p:nvSpPr>
                <p:cNvPr id="410" name="Google Shape;410;p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1" name="Google Shape;411;p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2" name="Google Shape;412;p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3" name="Google Shape;413;p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4" name="Google Shape;414;p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5" name="Google Shape;415;p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6" name="Google Shape;416;p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7" name="Google Shape;417;p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8" name="Google Shape;418;p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9" name="Google Shape;419;p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0" name="Google Shape;420;p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1" name="Google Shape;421;p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422" name="Google Shape;422;p6"/>
              <p:cNvGrpSpPr/>
              <p:nvPr/>
            </p:nvGrpSpPr>
            <p:grpSpPr>
              <a:xfrm>
                <a:off x="2436050" y="685625"/>
                <a:ext cx="143400" cy="2454350"/>
                <a:chOff x="2436050" y="685625"/>
                <a:chExt cx="143400" cy="2454350"/>
              </a:xfrm>
            </p:grpSpPr>
            <p:sp>
              <p:nvSpPr>
                <p:cNvPr id="423" name="Google Shape;423;p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4" name="Google Shape;424;p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5" name="Google Shape;425;p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6" name="Google Shape;426;p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7" name="Google Shape;427;p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8" name="Google Shape;428;p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9" name="Google Shape;429;p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0" name="Google Shape;430;p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1" name="Google Shape;431;p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2" name="Google Shape;432;p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3" name="Google Shape;433;p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4" name="Google Shape;434;p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435" name="Google Shape;435;p6"/>
            <p:cNvGrpSpPr/>
            <p:nvPr/>
          </p:nvGrpSpPr>
          <p:grpSpPr>
            <a:xfrm>
              <a:off x="192925" y="2864450"/>
              <a:ext cx="143400" cy="2454350"/>
              <a:chOff x="2030200" y="685625"/>
              <a:chExt cx="143400" cy="2454350"/>
            </a:xfrm>
          </p:grpSpPr>
          <p:grpSp>
            <p:nvGrpSpPr>
              <p:cNvPr id="436" name="Google Shape;436;p6"/>
              <p:cNvGrpSpPr/>
              <p:nvPr/>
            </p:nvGrpSpPr>
            <p:grpSpPr>
              <a:xfrm>
                <a:off x="2030200" y="685625"/>
                <a:ext cx="143400" cy="2454350"/>
                <a:chOff x="2436050" y="685625"/>
                <a:chExt cx="143400" cy="2454350"/>
              </a:xfrm>
            </p:grpSpPr>
            <p:sp>
              <p:nvSpPr>
                <p:cNvPr id="437" name="Google Shape;437;p6"/>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8" name="Google Shape;438;p6"/>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9" name="Google Shape;439;p6"/>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0" name="Google Shape;440;p6"/>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1" name="Google Shape;441;p6"/>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2" name="Google Shape;442;p6"/>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3" name="Google Shape;443;p6"/>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4" name="Google Shape;444;p6"/>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5" name="Google Shape;445;p6"/>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6" name="Google Shape;446;p6"/>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7" name="Google Shape;447;p6"/>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8" name="Google Shape;448;p6"/>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449" name="Google Shape;449;p6"/>
              <p:cNvGrpSpPr/>
              <p:nvPr/>
            </p:nvGrpSpPr>
            <p:grpSpPr>
              <a:xfrm>
                <a:off x="2030200" y="685625"/>
                <a:ext cx="143400" cy="2454350"/>
                <a:chOff x="2436050" y="685625"/>
                <a:chExt cx="143400" cy="2454350"/>
              </a:xfrm>
            </p:grpSpPr>
            <p:sp>
              <p:nvSpPr>
                <p:cNvPr id="450" name="Google Shape;450;p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1" name="Google Shape;451;p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2" name="Google Shape;452;p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3" name="Google Shape;453;p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4" name="Google Shape;454;p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5" name="Google Shape;455;p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6" name="Google Shape;456;p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7" name="Google Shape;457;p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8" name="Google Shape;458;p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9" name="Google Shape;459;p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0" name="Google Shape;460;p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1" name="Google Shape;461;p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462" name="Google Shape;462;p6"/>
            <p:cNvGrpSpPr/>
            <p:nvPr/>
          </p:nvGrpSpPr>
          <p:grpSpPr>
            <a:xfrm>
              <a:off x="456463" y="108976"/>
              <a:ext cx="143400" cy="2454350"/>
              <a:chOff x="2436050" y="685625"/>
              <a:chExt cx="143400" cy="2454350"/>
            </a:xfrm>
          </p:grpSpPr>
          <p:grpSp>
            <p:nvGrpSpPr>
              <p:cNvPr id="463" name="Google Shape;463;p6"/>
              <p:cNvGrpSpPr/>
              <p:nvPr/>
            </p:nvGrpSpPr>
            <p:grpSpPr>
              <a:xfrm>
                <a:off x="2436050" y="685625"/>
                <a:ext cx="143400" cy="2454350"/>
                <a:chOff x="2436050" y="685625"/>
                <a:chExt cx="143400" cy="2454350"/>
              </a:xfrm>
            </p:grpSpPr>
            <p:sp>
              <p:nvSpPr>
                <p:cNvPr id="464" name="Google Shape;464;p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5" name="Google Shape;465;p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6" name="Google Shape;466;p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7" name="Google Shape;467;p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8" name="Google Shape;468;p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9" name="Google Shape;469;p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0" name="Google Shape;470;p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1" name="Google Shape;471;p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2" name="Google Shape;472;p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3" name="Google Shape;473;p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4" name="Google Shape;474;p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5" name="Google Shape;475;p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476" name="Google Shape;476;p6"/>
              <p:cNvGrpSpPr/>
              <p:nvPr/>
            </p:nvGrpSpPr>
            <p:grpSpPr>
              <a:xfrm>
                <a:off x="2436050" y="685625"/>
                <a:ext cx="143400" cy="2454350"/>
                <a:chOff x="2436050" y="685625"/>
                <a:chExt cx="143400" cy="2454350"/>
              </a:xfrm>
            </p:grpSpPr>
            <p:sp>
              <p:nvSpPr>
                <p:cNvPr id="477" name="Google Shape;477;p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8" name="Google Shape;478;p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9" name="Google Shape;479;p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0" name="Google Shape;480;p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1" name="Google Shape;481;p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2" name="Google Shape;482;p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3" name="Google Shape;483;p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4" name="Google Shape;484;p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5" name="Google Shape;485;p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6" name="Google Shape;486;p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7" name="Google Shape;487;p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8" name="Google Shape;488;p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9" name="Shape 489"/>
        <p:cNvGrpSpPr/>
        <p:nvPr/>
      </p:nvGrpSpPr>
      <p:grpSpPr>
        <a:xfrm>
          <a:off x="0" y="0"/>
          <a:ext cx="0" cy="0"/>
          <a:chOff x="0" y="0"/>
          <a:chExt cx="0" cy="0"/>
        </a:xfrm>
      </p:grpSpPr>
      <p:sp>
        <p:nvSpPr>
          <p:cNvPr id="490" name="Google Shape;490;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1" name="Google Shape;491;p7"/>
          <p:cNvSpPr txBox="1"/>
          <p:nvPr>
            <p:ph idx="1" type="subTitle"/>
          </p:nvPr>
        </p:nvSpPr>
        <p:spPr>
          <a:xfrm>
            <a:off x="1893750" y="1700300"/>
            <a:ext cx="5356500" cy="2208000"/>
          </a:xfrm>
          <a:prstGeom prst="rect">
            <a:avLst/>
          </a:prstGeom>
        </p:spPr>
        <p:txBody>
          <a:bodyPr anchorCtr="0" anchor="t" bIns="91425" lIns="91425" spcFirstLastPara="1" rIns="91425" wrap="square" tIns="91425">
            <a:noAutofit/>
          </a:bodyPr>
          <a:lstStyle>
            <a:lvl1pPr lvl="0" rtl="0" algn="l">
              <a:spcBef>
                <a:spcPts val="0"/>
              </a:spcBef>
              <a:spcAft>
                <a:spcPts val="0"/>
              </a:spcAft>
              <a:buClr>
                <a:schemeClr val="accent1"/>
              </a:buClr>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grpSp>
        <p:nvGrpSpPr>
          <p:cNvPr id="492" name="Google Shape;492;p7"/>
          <p:cNvGrpSpPr/>
          <p:nvPr/>
        </p:nvGrpSpPr>
        <p:grpSpPr>
          <a:xfrm>
            <a:off x="177725" y="-1044592"/>
            <a:ext cx="8709000" cy="5947392"/>
            <a:chOff x="177725" y="-1044592"/>
            <a:chExt cx="8709000" cy="5947392"/>
          </a:xfrm>
        </p:grpSpPr>
        <p:grpSp>
          <p:nvGrpSpPr>
            <p:cNvPr id="493" name="Google Shape;493;p7"/>
            <p:cNvGrpSpPr/>
            <p:nvPr/>
          </p:nvGrpSpPr>
          <p:grpSpPr>
            <a:xfrm>
              <a:off x="8743325" y="-363653"/>
              <a:ext cx="143400" cy="2454350"/>
              <a:chOff x="2436050" y="685625"/>
              <a:chExt cx="143400" cy="2454350"/>
            </a:xfrm>
          </p:grpSpPr>
          <p:grpSp>
            <p:nvGrpSpPr>
              <p:cNvPr id="494" name="Google Shape;494;p7"/>
              <p:cNvGrpSpPr/>
              <p:nvPr/>
            </p:nvGrpSpPr>
            <p:grpSpPr>
              <a:xfrm>
                <a:off x="2436050" y="685625"/>
                <a:ext cx="143400" cy="2454350"/>
                <a:chOff x="2436050" y="685625"/>
                <a:chExt cx="143400" cy="2454350"/>
              </a:xfrm>
            </p:grpSpPr>
            <p:sp>
              <p:nvSpPr>
                <p:cNvPr id="495" name="Google Shape;495;p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6" name="Google Shape;496;p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7" name="Google Shape;497;p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8" name="Google Shape;498;p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9" name="Google Shape;499;p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0" name="Google Shape;500;p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1" name="Google Shape;501;p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2" name="Google Shape;502;p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3" name="Google Shape;503;p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4" name="Google Shape;504;p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5" name="Google Shape;505;p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6" name="Google Shape;506;p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507" name="Google Shape;507;p7"/>
              <p:cNvGrpSpPr/>
              <p:nvPr/>
            </p:nvGrpSpPr>
            <p:grpSpPr>
              <a:xfrm>
                <a:off x="2436050" y="685625"/>
                <a:ext cx="143400" cy="2454350"/>
                <a:chOff x="2436050" y="685625"/>
                <a:chExt cx="143400" cy="2454350"/>
              </a:xfrm>
            </p:grpSpPr>
            <p:sp>
              <p:nvSpPr>
                <p:cNvPr id="508" name="Google Shape;508;p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9" name="Google Shape;509;p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0" name="Google Shape;510;p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1" name="Google Shape;511;p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2" name="Google Shape;512;p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3" name="Google Shape;513;p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4" name="Google Shape;514;p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5" name="Google Shape;515;p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6" name="Google Shape;516;p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7" name="Google Shape;517;p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8" name="Google Shape;518;p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9" name="Google Shape;519;p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520" name="Google Shape;520;p7"/>
            <p:cNvGrpSpPr/>
            <p:nvPr/>
          </p:nvGrpSpPr>
          <p:grpSpPr>
            <a:xfrm>
              <a:off x="177725" y="-345150"/>
              <a:ext cx="143400" cy="2454350"/>
              <a:chOff x="2030200" y="685625"/>
              <a:chExt cx="143400" cy="2454350"/>
            </a:xfrm>
          </p:grpSpPr>
          <p:grpSp>
            <p:nvGrpSpPr>
              <p:cNvPr id="521" name="Google Shape;521;p7"/>
              <p:cNvGrpSpPr/>
              <p:nvPr/>
            </p:nvGrpSpPr>
            <p:grpSpPr>
              <a:xfrm>
                <a:off x="2030200" y="685625"/>
                <a:ext cx="143400" cy="2454350"/>
                <a:chOff x="2436050" y="685625"/>
                <a:chExt cx="143400" cy="2454350"/>
              </a:xfrm>
            </p:grpSpPr>
            <p:sp>
              <p:nvSpPr>
                <p:cNvPr id="522" name="Google Shape;522;p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3" name="Google Shape;523;p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4" name="Google Shape;524;p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5" name="Google Shape;525;p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6" name="Google Shape;526;p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7" name="Google Shape;527;p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8" name="Google Shape;528;p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9" name="Google Shape;529;p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0" name="Google Shape;530;p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1" name="Google Shape;531;p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2" name="Google Shape;532;p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3" name="Google Shape;533;p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534" name="Google Shape;534;p7"/>
              <p:cNvGrpSpPr/>
              <p:nvPr/>
            </p:nvGrpSpPr>
            <p:grpSpPr>
              <a:xfrm>
                <a:off x="2030200" y="685625"/>
                <a:ext cx="143400" cy="2454350"/>
                <a:chOff x="2436050" y="685625"/>
                <a:chExt cx="143400" cy="2454350"/>
              </a:xfrm>
            </p:grpSpPr>
            <p:sp>
              <p:nvSpPr>
                <p:cNvPr id="535" name="Google Shape;535;p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6" name="Google Shape;536;p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7" name="Google Shape;537;p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8" name="Google Shape;538;p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9" name="Google Shape;539;p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0" name="Google Shape;540;p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1" name="Google Shape;541;p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2" name="Google Shape;542;p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3" name="Google Shape;543;p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4" name="Google Shape;544;p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5" name="Google Shape;545;p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6" name="Google Shape;546;p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547" name="Google Shape;547;p7"/>
            <p:cNvGrpSpPr/>
            <p:nvPr/>
          </p:nvGrpSpPr>
          <p:grpSpPr>
            <a:xfrm>
              <a:off x="8430900" y="2149651"/>
              <a:ext cx="143400" cy="2454350"/>
              <a:chOff x="2436050" y="685625"/>
              <a:chExt cx="143400" cy="2454350"/>
            </a:xfrm>
          </p:grpSpPr>
          <p:grpSp>
            <p:nvGrpSpPr>
              <p:cNvPr id="548" name="Google Shape;548;p7"/>
              <p:cNvGrpSpPr/>
              <p:nvPr/>
            </p:nvGrpSpPr>
            <p:grpSpPr>
              <a:xfrm>
                <a:off x="2436050" y="685625"/>
                <a:ext cx="143400" cy="2454350"/>
                <a:chOff x="2436050" y="685625"/>
                <a:chExt cx="143400" cy="2454350"/>
              </a:xfrm>
            </p:grpSpPr>
            <p:sp>
              <p:nvSpPr>
                <p:cNvPr id="549" name="Google Shape;549;p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0" name="Google Shape;550;p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1" name="Google Shape;551;p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2" name="Google Shape;552;p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3" name="Google Shape;553;p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4" name="Google Shape;554;p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5" name="Google Shape;555;p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6" name="Google Shape;556;p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7" name="Google Shape;557;p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8" name="Google Shape;558;p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9" name="Google Shape;559;p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0" name="Google Shape;560;p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561" name="Google Shape;561;p7"/>
              <p:cNvGrpSpPr/>
              <p:nvPr/>
            </p:nvGrpSpPr>
            <p:grpSpPr>
              <a:xfrm>
                <a:off x="2436050" y="685625"/>
                <a:ext cx="143400" cy="2454350"/>
                <a:chOff x="2436050" y="685625"/>
                <a:chExt cx="143400" cy="2454350"/>
              </a:xfrm>
            </p:grpSpPr>
            <p:sp>
              <p:nvSpPr>
                <p:cNvPr id="562" name="Google Shape;562;p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3" name="Google Shape;563;p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4" name="Google Shape;564;p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5" name="Google Shape;565;p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6" name="Google Shape;566;p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7" name="Google Shape;567;p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8" name="Google Shape;568;p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9" name="Google Shape;569;p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0" name="Google Shape;570;p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1" name="Google Shape;571;p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2" name="Google Shape;572;p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3" name="Google Shape;573;p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574" name="Google Shape;574;p7"/>
            <p:cNvGrpSpPr/>
            <p:nvPr/>
          </p:nvGrpSpPr>
          <p:grpSpPr>
            <a:xfrm>
              <a:off x="569825" y="-1044592"/>
              <a:ext cx="143400" cy="2454350"/>
              <a:chOff x="2436050" y="685625"/>
              <a:chExt cx="143400" cy="2454350"/>
            </a:xfrm>
          </p:grpSpPr>
          <p:grpSp>
            <p:nvGrpSpPr>
              <p:cNvPr id="575" name="Google Shape;575;p7"/>
              <p:cNvGrpSpPr/>
              <p:nvPr/>
            </p:nvGrpSpPr>
            <p:grpSpPr>
              <a:xfrm>
                <a:off x="2436050" y="685625"/>
                <a:ext cx="143400" cy="2454350"/>
                <a:chOff x="2436050" y="685625"/>
                <a:chExt cx="143400" cy="2454350"/>
              </a:xfrm>
            </p:grpSpPr>
            <p:sp>
              <p:nvSpPr>
                <p:cNvPr id="576" name="Google Shape;576;p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7" name="Google Shape;577;p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8" name="Google Shape;578;p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9" name="Google Shape;579;p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0" name="Google Shape;580;p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1" name="Google Shape;581;p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2" name="Google Shape;582;p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3" name="Google Shape;583;p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4" name="Google Shape;584;p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5" name="Google Shape;585;p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6" name="Google Shape;586;p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7" name="Google Shape;587;p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588" name="Google Shape;588;p7"/>
              <p:cNvGrpSpPr/>
              <p:nvPr/>
            </p:nvGrpSpPr>
            <p:grpSpPr>
              <a:xfrm>
                <a:off x="2436050" y="685625"/>
                <a:ext cx="143400" cy="2454350"/>
                <a:chOff x="2436050" y="685625"/>
                <a:chExt cx="143400" cy="2454350"/>
              </a:xfrm>
            </p:grpSpPr>
            <p:sp>
              <p:nvSpPr>
                <p:cNvPr id="589" name="Google Shape;589;p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0" name="Google Shape;590;p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1" name="Google Shape;591;p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2" name="Google Shape;592;p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3" name="Google Shape;593;p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4" name="Google Shape;594;p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5" name="Google Shape;595;p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6" name="Google Shape;596;p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7" name="Google Shape;597;p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8" name="Google Shape;598;p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9" name="Google Shape;599;p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0" name="Google Shape;600;p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601" name="Google Shape;601;p7"/>
            <p:cNvGrpSpPr/>
            <p:nvPr/>
          </p:nvGrpSpPr>
          <p:grpSpPr>
            <a:xfrm>
              <a:off x="321125" y="2448450"/>
              <a:ext cx="143400" cy="2454350"/>
              <a:chOff x="2030200" y="685625"/>
              <a:chExt cx="143400" cy="2454350"/>
            </a:xfrm>
          </p:grpSpPr>
          <p:grpSp>
            <p:nvGrpSpPr>
              <p:cNvPr id="602" name="Google Shape;602;p7"/>
              <p:cNvGrpSpPr/>
              <p:nvPr/>
            </p:nvGrpSpPr>
            <p:grpSpPr>
              <a:xfrm>
                <a:off x="2030200" y="685625"/>
                <a:ext cx="143400" cy="2454350"/>
                <a:chOff x="2436050" y="685625"/>
                <a:chExt cx="143400" cy="2454350"/>
              </a:xfrm>
            </p:grpSpPr>
            <p:sp>
              <p:nvSpPr>
                <p:cNvPr id="603" name="Google Shape;603;p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4" name="Google Shape;604;p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5" name="Google Shape;605;p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6" name="Google Shape;606;p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7" name="Google Shape;607;p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8" name="Google Shape;608;p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9" name="Google Shape;609;p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0" name="Google Shape;610;p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1" name="Google Shape;611;p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2" name="Google Shape;612;p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3" name="Google Shape;613;p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4" name="Google Shape;614;p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615" name="Google Shape;615;p7"/>
              <p:cNvGrpSpPr/>
              <p:nvPr/>
            </p:nvGrpSpPr>
            <p:grpSpPr>
              <a:xfrm>
                <a:off x="2030200" y="685625"/>
                <a:ext cx="143400" cy="2454350"/>
                <a:chOff x="2436050" y="685625"/>
                <a:chExt cx="143400" cy="2454350"/>
              </a:xfrm>
            </p:grpSpPr>
            <p:sp>
              <p:nvSpPr>
                <p:cNvPr id="616" name="Google Shape;616;p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7" name="Google Shape;617;p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8" name="Google Shape;618;p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9" name="Google Shape;619;p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0" name="Google Shape;620;p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1" name="Google Shape;621;p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2" name="Google Shape;622;p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3" name="Google Shape;623;p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4" name="Google Shape;624;p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5" name="Google Shape;625;p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6" name="Google Shape;626;p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7" name="Google Shape;627;p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28" name="Shape 628"/>
        <p:cNvGrpSpPr/>
        <p:nvPr/>
      </p:nvGrpSpPr>
      <p:grpSpPr>
        <a:xfrm>
          <a:off x="0" y="0"/>
          <a:ext cx="0" cy="0"/>
          <a:chOff x="0" y="0"/>
          <a:chExt cx="0" cy="0"/>
        </a:xfrm>
      </p:grpSpPr>
      <p:sp>
        <p:nvSpPr>
          <p:cNvPr id="629" name="Google Shape;629;p8"/>
          <p:cNvSpPr txBox="1"/>
          <p:nvPr>
            <p:ph type="title"/>
          </p:nvPr>
        </p:nvSpPr>
        <p:spPr>
          <a:xfrm>
            <a:off x="2320050" y="1643850"/>
            <a:ext cx="4503900" cy="1855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630" name="Google Shape;630;p8"/>
          <p:cNvGrpSpPr/>
          <p:nvPr/>
        </p:nvGrpSpPr>
        <p:grpSpPr>
          <a:xfrm>
            <a:off x="325300" y="1597900"/>
            <a:ext cx="8303400" cy="3006100"/>
            <a:chOff x="325300" y="1597900"/>
            <a:chExt cx="8303400" cy="3006100"/>
          </a:xfrm>
        </p:grpSpPr>
        <p:grpSp>
          <p:nvGrpSpPr>
            <p:cNvPr id="631" name="Google Shape;631;p8"/>
            <p:cNvGrpSpPr/>
            <p:nvPr/>
          </p:nvGrpSpPr>
          <p:grpSpPr>
            <a:xfrm>
              <a:off x="325300" y="1597900"/>
              <a:ext cx="143400" cy="2454350"/>
              <a:chOff x="2436050" y="685625"/>
              <a:chExt cx="143400" cy="2454350"/>
            </a:xfrm>
          </p:grpSpPr>
          <p:grpSp>
            <p:nvGrpSpPr>
              <p:cNvPr id="632" name="Google Shape;632;p8"/>
              <p:cNvGrpSpPr/>
              <p:nvPr/>
            </p:nvGrpSpPr>
            <p:grpSpPr>
              <a:xfrm>
                <a:off x="2436050" y="685625"/>
                <a:ext cx="143400" cy="2454350"/>
                <a:chOff x="2436050" y="685625"/>
                <a:chExt cx="143400" cy="2454350"/>
              </a:xfrm>
            </p:grpSpPr>
            <p:sp>
              <p:nvSpPr>
                <p:cNvPr id="633" name="Google Shape;633;p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4" name="Google Shape;634;p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5" name="Google Shape;635;p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6" name="Google Shape;636;p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7" name="Google Shape;637;p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8" name="Google Shape;638;p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9" name="Google Shape;639;p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0" name="Google Shape;640;p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1" name="Google Shape;641;p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2" name="Google Shape;642;p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3" name="Google Shape;643;p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4" name="Google Shape;644;p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645" name="Google Shape;645;p8"/>
              <p:cNvGrpSpPr/>
              <p:nvPr/>
            </p:nvGrpSpPr>
            <p:grpSpPr>
              <a:xfrm>
                <a:off x="2436050" y="685625"/>
                <a:ext cx="143400" cy="2454350"/>
                <a:chOff x="2436050" y="685625"/>
                <a:chExt cx="143400" cy="2454350"/>
              </a:xfrm>
            </p:grpSpPr>
            <p:sp>
              <p:nvSpPr>
                <p:cNvPr id="646" name="Google Shape;646;p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7" name="Google Shape;647;p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8" name="Google Shape;648;p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9" name="Google Shape;649;p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0" name="Google Shape;650;p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1" name="Google Shape;651;p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2" name="Google Shape;652;p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3" name="Google Shape;653;p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4" name="Google Shape;654;p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5" name="Google Shape;655;p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6" name="Google Shape;656;p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7" name="Google Shape;657;p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658" name="Google Shape;658;p8"/>
            <p:cNvGrpSpPr/>
            <p:nvPr/>
          </p:nvGrpSpPr>
          <p:grpSpPr>
            <a:xfrm>
              <a:off x="8485300" y="2149650"/>
              <a:ext cx="143400" cy="2454350"/>
              <a:chOff x="2436050" y="685625"/>
              <a:chExt cx="143400" cy="2454350"/>
            </a:xfrm>
          </p:grpSpPr>
          <p:grpSp>
            <p:nvGrpSpPr>
              <p:cNvPr id="659" name="Google Shape;659;p8"/>
              <p:cNvGrpSpPr/>
              <p:nvPr/>
            </p:nvGrpSpPr>
            <p:grpSpPr>
              <a:xfrm>
                <a:off x="2436050" y="685625"/>
                <a:ext cx="143400" cy="2454350"/>
                <a:chOff x="2436050" y="685625"/>
                <a:chExt cx="143400" cy="2454350"/>
              </a:xfrm>
            </p:grpSpPr>
            <p:sp>
              <p:nvSpPr>
                <p:cNvPr id="660" name="Google Shape;660;p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1" name="Google Shape;661;p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2" name="Google Shape;662;p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3" name="Google Shape;663;p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4" name="Google Shape;664;p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5" name="Google Shape;665;p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6" name="Google Shape;666;p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7" name="Google Shape;667;p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8" name="Google Shape;668;p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9" name="Google Shape;669;p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0" name="Google Shape;670;p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1" name="Google Shape;671;p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672" name="Google Shape;672;p8"/>
              <p:cNvGrpSpPr/>
              <p:nvPr/>
            </p:nvGrpSpPr>
            <p:grpSpPr>
              <a:xfrm>
                <a:off x="2436050" y="685625"/>
                <a:ext cx="143400" cy="2454350"/>
                <a:chOff x="2436050" y="685625"/>
                <a:chExt cx="143400" cy="2454350"/>
              </a:xfrm>
            </p:grpSpPr>
            <p:sp>
              <p:nvSpPr>
                <p:cNvPr id="673" name="Google Shape;673;p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4" name="Google Shape;674;p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5" name="Google Shape;675;p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6" name="Google Shape;676;p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7" name="Google Shape;677;p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8" name="Google Shape;678;p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9" name="Google Shape;679;p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80" name="Google Shape;680;p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81" name="Google Shape;681;p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82" name="Google Shape;682;p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83" name="Google Shape;683;p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84" name="Google Shape;684;p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5" name="Shape 685"/>
        <p:cNvGrpSpPr/>
        <p:nvPr/>
      </p:nvGrpSpPr>
      <p:grpSpPr>
        <a:xfrm>
          <a:off x="0" y="0"/>
          <a:ext cx="0" cy="0"/>
          <a:chOff x="0" y="0"/>
          <a:chExt cx="0" cy="0"/>
        </a:xfrm>
      </p:grpSpPr>
      <p:sp>
        <p:nvSpPr>
          <p:cNvPr id="686" name="Google Shape;686;p9"/>
          <p:cNvSpPr txBox="1"/>
          <p:nvPr>
            <p:ph type="title"/>
          </p:nvPr>
        </p:nvSpPr>
        <p:spPr>
          <a:xfrm>
            <a:off x="2135550" y="1655488"/>
            <a:ext cx="4872900" cy="11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6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87" name="Google Shape;687;p9"/>
          <p:cNvSpPr txBox="1"/>
          <p:nvPr>
            <p:ph idx="1" type="subTitle"/>
          </p:nvPr>
        </p:nvSpPr>
        <p:spPr>
          <a:xfrm>
            <a:off x="2135550" y="2816913"/>
            <a:ext cx="4872900" cy="671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88" name="Google Shape;688;p9"/>
          <p:cNvGrpSpPr/>
          <p:nvPr/>
        </p:nvGrpSpPr>
        <p:grpSpPr>
          <a:xfrm>
            <a:off x="569825" y="-1198102"/>
            <a:ext cx="8255350" cy="6738673"/>
            <a:chOff x="569825" y="-1198102"/>
            <a:chExt cx="8255350" cy="6738673"/>
          </a:xfrm>
        </p:grpSpPr>
        <p:grpSp>
          <p:nvGrpSpPr>
            <p:cNvPr id="689" name="Google Shape;689;p9"/>
            <p:cNvGrpSpPr/>
            <p:nvPr/>
          </p:nvGrpSpPr>
          <p:grpSpPr>
            <a:xfrm>
              <a:off x="569825" y="250475"/>
              <a:ext cx="8255350" cy="3327100"/>
              <a:chOff x="569825" y="250475"/>
              <a:chExt cx="8255350" cy="3327100"/>
            </a:xfrm>
          </p:grpSpPr>
          <p:grpSp>
            <p:nvGrpSpPr>
              <p:cNvPr id="690" name="Google Shape;690;p9"/>
              <p:cNvGrpSpPr/>
              <p:nvPr/>
            </p:nvGrpSpPr>
            <p:grpSpPr>
              <a:xfrm>
                <a:off x="569825" y="250475"/>
                <a:ext cx="143400" cy="2454350"/>
                <a:chOff x="2030200" y="685625"/>
                <a:chExt cx="143400" cy="2454350"/>
              </a:xfrm>
            </p:grpSpPr>
            <p:grpSp>
              <p:nvGrpSpPr>
                <p:cNvPr id="691" name="Google Shape;691;p9"/>
                <p:cNvGrpSpPr/>
                <p:nvPr/>
              </p:nvGrpSpPr>
              <p:grpSpPr>
                <a:xfrm>
                  <a:off x="2030200" y="685625"/>
                  <a:ext cx="143400" cy="2454350"/>
                  <a:chOff x="2436050" y="685625"/>
                  <a:chExt cx="143400" cy="2454350"/>
                </a:xfrm>
              </p:grpSpPr>
              <p:sp>
                <p:nvSpPr>
                  <p:cNvPr id="692" name="Google Shape;692;p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3" name="Google Shape;693;p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4" name="Google Shape;694;p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5" name="Google Shape;695;p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6" name="Google Shape;696;p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7" name="Google Shape;697;p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8" name="Google Shape;698;p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9" name="Google Shape;699;p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0" name="Google Shape;700;p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1" name="Google Shape;701;p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2" name="Google Shape;702;p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3" name="Google Shape;703;p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704" name="Google Shape;704;p9"/>
                <p:cNvGrpSpPr/>
                <p:nvPr/>
              </p:nvGrpSpPr>
              <p:grpSpPr>
                <a:xfrm>
                  <a:off x="2030200" y="685625"/>
                  <a:ext cx="143400" cy="2454350"/>
                  <a:chOff x="2436050" y="685625"/>
                  <a:chExt cx="143400" cy="2454350"/>
                </a:xfrm>
              </p:grpSpPr>
              <p:sp>
                <p:nvSpPr>
                  <p:cNvPr id="705" name="Google Shape;705;p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6" name="Google Shape;706;p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7" name="Google Shape;707;p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8" name="Google Shape;708;p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9" name="Google Shape;709;p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0" name="Google Shape;710;p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1" name="Google Shape;711;p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2" name="Google Shape;712;p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3" name="Google Shape;713;p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4" name="Google Shape;714;p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5" name="Google Shape;715;p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6" name="Google Shape;716;p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717" name="Google Shape;717;p9"/>
              <p:cNvGrpSpPr/>
              <p:nvPr/>
            </p:nvGrpSpPr>
            <p:grpSpPr>
              <a:xfrm>
                <a:off x="8681775" y="1123225"/>
                <a:ext cx="143400" cy="2454350"/>
                <a:chOff x="2436050" y="685625"/>
                <a:chExt cx="143400" cy="2454350"/>
              </a:xfrm>
            </p:grpSpPr>
            <p:grpSp>
              <p:nvGrpSpPr>
                <p:cNvPr id="718" name="Google Shape;718;p9"/>
                <p:cNvGrpSpPr/>
                <p:nvPr/>
              </p:nvGrpSpPr>
              <p:grpSpPr>
                <a:xfrm>
                  <a:off x="2436050" y="685625"/>
                  <a:ext cx="143400" cy="2454350"/>
                  <a:chOff x="2436050" y="685625"/>
                  <a:chExt cx="143400" cy="2454350"/>
                </a:xfrm>
              </p:grpSpPr>
              <p:sp>
                <p:nvSpPr>
                  <p:cNvPr id="719" name="Google Shape;719;p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0" name="Google Shape;720;p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1" name="Google Shape;721;p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2" name="Google Shape;722;p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3" name="Google Shape;723;p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4" name="Google Shape;724;p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5" name="Google Shape;725;p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6" name="Google Shape;726;p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7" name="Google Shape;727;p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8" name="Google Shape;728;p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9" name="Google Shape;729;p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0" name="Google Shape;730;p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731" name="Google Shape;731;p9"/>
                <p:cNvGrpSpPr/>
                <p:nvPr/>
              </p:nvGrpSpPr>
              <p:grpSpPr>
                <a:xfrm>
                  <a:off x="2436050" y="685625"/>
                  <a:ext cx="143400" cy="2454350"/>
                  <a:chOff x="2436050" y="685625"/>
                  <a:chExt cx="143400" cy="2454350"/>
                </a:xfrm>
              </p:grpSpPr>
              <p:sp>
                <p:nvSpPr>
                  <p:cNvPr id="732" name="Google Shape;732;p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3" name="Google Shape;733;p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4" name="Google Shape;734;p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5" name="Google Shape;735;p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6" name="Google Shape;736;p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7" name="Google Shape;737;p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8" name="Google Shape;738;p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9" name="Google Shape;739;p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0" name="Google Shape;740;p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1" name="Google Shape;741;p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2" name="Google Shape;742;p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3" name="Google Shape;743;p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grpSp>
          <p:nvGrpSpPr>
            <p:cNvPr id="744" name="Google Shape;744;p9"/>
            <p:cNvGrpSpPr/>
            <p:nvPr/>
          </p:nvGrpSpPr>
          <p:grpSpPr>
            <a:xfrm>
              <a:off x="7008450" y="-1198102"/>
              <a:ext cx="1311925" cy="6738673"/>
              <a:chOff x="7008450" y="-1198102"/>
              <a:chExt cx="1311925" cy="6738673"/>
            </a:xfrm>
          </p:grpSpPr>
          <p:grpSp>
            <p:nvGrpSpPr>
              <p:cNvPr id="745" name="Google Shape;745;p9"/>
              <p:cNvGrpSpPr/>
              <p:nvPr/>
            </p:nvGrpSpPr>
            <p:grpSpPr>
              <a:xfrm>
                <a:off x="7008450" y="-1198102"/>
                <a:ext cx="143400" cy="2454350"/>
                <a:chOff x="2436050" y="685625"/>
                <a:chExt cx="143400" cy="2454350"/>
              </a:xfrm>
            </p:grpSpPr>
            <p:grpSp>
              <p:nvGrpSpPr>
                <p:cNvPr id="746" name="Google Shape;746;p9"/>
                <p:cNvGrpSpPr/>
                <p:nvPr/>
              </p:nvGrpSpPr>
              <p:grpSpPr>
                <a:xfrm>
                  <a:off x="2436050" y="685625"/>
                  <a:ext cx="143400" cy="2454350"/>
                  <a:chOff x="2436050" y="685625"/>
                  <a:chExt cx="143400" cy="2454350"/>
                </a:xfrm>
              </p:grpSpPr>
              <p:sp>
                <p:nvSpPr>
                  <p:cNvPr id="747" name="Google Shape;747;p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8" name="Google Shape;748;p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9" name="Google Shape;749;p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0" name="Google Shape;750;p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1" name="Google Shape;751;p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2" name="Google Shape;752;p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3" name="Google Shape;753;p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4" name="Google Shape;754;p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5" name="Google Shape;755;p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6" name="Google Shape;756;p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7" name="Google Shape;757;p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8" name="Google Shape;758;p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759" name="Google Shape;759;p9"/>
                <p:cNvGrpSpPr/>
                <p:nvPr/>
              </p:nvGrpSpPr>
              <p:grpSpPr>
                <a:xfrm>
                  <a:off x="2436050" y="685625"/>
                  <a:ext cx="143400" cy="2454350"/>
                  <a:chOff x="2436050" y="685625"/>
                  <a:chExt cx="143400" cy="2454350"/>
                </a:xfrm>
              </p:grpSpPr>
              <p:sp>
                <p:nvSpPr>
                  <p:cNvPr id="760" name="Google Shape;760;p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1" name="Google Shape;761;p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2" name="Google Shape;762;p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3" name="Google Shape;763;p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4" name="Google Shape;764;p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5" name="Google Shape;765;p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6" name="Google Shape;766;p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7" name="Google Shape;767;p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8" name="Google Shape;768;p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9" name="Google Shape;769;p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0" name="Google Shape;770;p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1" name="Google Shape;771;p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772" name="Google Shape;772;p9"/>
              <p:cNvGrpSpPr/>
              <p:nvPr/>
            </p:nvGrpSpPr>
            <p:grpSpPr>
              <a:xfrm>
                <a:off x="7816550" y="250475"/>
                <a:ext cx="143400" cy="2454350"/>
                <a:chOff x="2030200" y="685625"/>
                <a:chExt cx="143400" cy="2454350"/>
              </a:xfrm>
            </p:grpSpPr>
            <p:grpSp>
              <p:nvGrpSpPr>
                <p:cNvPr id="773" name="Google Shape;773;p9"/>
                <p:cNvGrpSpPr/>
                <p:nvPr/>
              </p:nvGrpSpPr>
              <p:grpSpPr>
                <a:xfrm>
                  <a:off x="2030200" y="685625"/>
                  <a:ext cx="143400" cy="2454350"/>
                  <a:chOff x="2436050" y="685625"/>
                  <a:chExt cx="143400" cy="2454350"/>
                </a:xfrm>
              </p:grpSpPr>
              <p:sp>
                <p:nvSpPr>
                  <p:cNvPr id="774" name="Google Shape;774;p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5" name="Google Shape;775;p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6" name="Google Shape;776;p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7" name="Google Shape;777;p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8" name="Google Shape;778;p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9" name="Google Shape;779;p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0" name="Google Shape;780;p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1" name="Google Shape;781;p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2" name="Google Shape;782;p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3" name="Google Shape;783;p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4" name="Google Shape;784;p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5" name="Google Shape;785;p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786" name="Google Shape;786;p9"/>
                <p:cNvGrpSpPr/>
                <p:nvPr/>
              </p:nvGrpSpPr>
              <p:grpSpPr>
                <a:xfrm>
                  <a:off x="2030200" y="685625"/>
                  <a:ext cx="143400" cy="2454350"/>
                  <a:chOff x="2436050" y="685625"/>
                  <a:chExt cx="143400" cy="2454350"/>
                </a:xfrm>
              </p:grpSpPr>
              <p:sp>
                <p:nvSpPr>
                  <p:cNvPr id="787" name="Google Shape;787;p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8" name="Google Shape;788;p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9" name="Google Shape;789;p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0" name="Google Shape;790;p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1" name="Google Shape;791;p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2" name="Google Shape;792;p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3" name="Google Shape;793;p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4" name="Google Shape;794;p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5" name="Google Shape;795;p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6" name="Google Shape;796;p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7" name="Google Shape;797;p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8" name="Google Shape;798;p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799" name="Google Shape;799;p9"/>
              <p:cNvGrpSpPr/>
              <p:nvPr/>
            </p:nvGrpSpPr>
            <p:grpSpPr>
              <a:xfrm>
                <a:off x="8176975" y="3086221"/>
                <a:ext cx="143400" cy="2454350"/>
                <a:chOff x="2030200" y="685625"/>
                <a:chExt cx="143400" cy="2454350"/>
              </a:xfrm>
            </p:grpSpPr>
            <p:grpSp>
              <p:nvGrpSpPr>
                <p:cNvPr id="800" name="Google Shape;800;p9"/>
                <p:cNvGrpSpPr/>
                <p:nvPr/>
              </p:nvGrpSpPr>
              <p:grpSpPr>
                <a:xfrm>
                  <a:off x="2030200" y="685625"/>
                  <a:ext cx="143400" cy="2454350"/>
                  <a:chOff x="2436050" y="685625"/>
                  <a:chExt cx="143400" cy="2454350"/>
                </a:xfrm>
              </p:grpSpPr>
              <p:sp>
                <p:nvSpPr>
                  <p:cNvPr id="801" name="Google Shape;801;p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2" name="Google Shape;802;p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3" name="Google Shape;803;p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4" name="Google Shape;804;p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5" name="Google Shape;805;p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6" name="Google Shape;806;p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7" name="Google Shape;807;p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8" name="Google Shape;808;p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9" name="Google Shape;809;p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0" name="Google Shape;810;p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1" name="Google Shape;811;p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2" name="Google Shape;812;p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813" name="Google Shape;813;p9"/>
                <p:cNvGrpSpPr/>
                <p:nvPr/>
              </p:nvGrpSpPr>
              <p:grpSpPr>
                <a:xfrm>
                  <a:off x="2030200" y="685625"/>
                  <a:ext cx="143400" cy="2454350"/>
                  <a:chOff x="2436050" y="685625"/>
                  <a:chExt cx="143400" cy="2454350"/>
                </a:xfrm>
              </p:grpSpPr>
              <p:sp>
                <p:nvSpPr>
                  <p:cNvPr id="814" name="Google Shape;814;p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5" name="Google Shape;815;p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6" name="Google Shape;816;p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7" name="Google Shape;817;p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8" name="Google Shape;818;p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9" name="Google Shape;819;p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0" name="Google Shape;820;p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1" name="Google Shape;821;p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2" name="Google Shape;822;p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3" name="Google Shape;823;p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4" name="Google Shape;824;p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5" name="Google Shape;825;p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26" name="Shape 826"/>
        <p:cNvGrpSpPr/>
        <p:nvPr/>
      </p:nvGrpSpPr>
      <p:grpSpPr>
        <a:xfrm>
          <a:off x="0" y="0"/>
          <a:ext cx="0" cy="0"/>
          <a:chOff x="0" y="0"/>
          <a:chExt cx="0" cy="0"/>
        </a:xfrm>
      </p:grpSpPr>
      <p:sp>
        <p:nvSpPr>
          <p:cNvPr id="827" name="Google Shape;827;p10"/>
          <p:cNvSpPr/>
          <p:nvPr>
            <p:ph idx="2" type="pic"/>
          </p:nvPr>
        </p:nvSpPr>
        <p:spPr>
          <a:xfrm>
            <a:off x="-25" y="-13725"/>
            <a:ext cx="9144000" cy="5157300"/>
          </a:xfrm>
          <a:prstGeom prst="rect">
            <a:avLst/>
          </a:prstGeom>
          <a:noFill/>
          <a:ln>
            <a:noFill/>
          </a:ln>
        </p:spPr>
      </p:sp>
      <p:sp>
        <p:nvSpPr>
          <p:cNvPr id="828" name="Google Shape;828;p10"/>
          <p:cNvSpPr txBox="1"/>
          <p:nvPr>
            <p:ph type="title"/>
          </p:nvPr>
        </p:nvSpPr>
        <p:spPr>
          <a:xfrm>
            <a:off x="720000" y="4014450"/>
            <a:ext cx="7704000" cy="5727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1pPr>
            <a:lvl2pPr lvl="1"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2pPr>
            <a:lvl3pPr lvl="2"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3pPr>
            <a:lvl4pPr lvl="3"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4pPr>
            <a:lvl5pPr lvl="4"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5pPr>
            <a:lvl6pPr lvl="5"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6pPr>
            <a:lvl7pPr lvl="6"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7pPr>
            <a:lvl8pPr lvl="7"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8pPr>
            <a:lvl9pPr lvl="8"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hyperlink" Target="http://drive.google.com/file/d/1EX9frszvpUd09XEIsPPjvfj5wEd4sgW3/view" TargetMode="Externa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343D"/>
        </a:solidFill>
      </p:bgPr>
    </p:bg>
    <p:spTree>
      <p:nvGrpSpPr>
        <p:cNvPr id="3205" name="Shape 3205"/>
        <p:cNvGrpSpPr/>
        <p:nvPr/>
      </p:nvGrpSpPr>
      <p:grpSpPr>
        <a:xfrm>
          <a:off x="0" y="0"/>
          <a:ext cx="0" cy="0"/>
          <a:chOff x="0" y="0"/>
          <a:chExt cx="0" cy="0"/>
        </a:xfrm>
      </p:grpSpPr>
      <p:sp>
        <p:nvSpPr>
          <p:cNvPr id="3206" name="Google Shape;3206;p31"/>
          <p:cNvSpPr txBox="1"/>
          <p:nvPr>
            <p:ph type="ctrTitle"/>
          </p:nvPr>
        </p:nvSpPr>
        <p:spPr>
          <a:xfrm>
            <a:off x="1612200" y="1074300"/>
            <a:ext cx="5919600" cy="212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MiAtbot</a:t>
            </a:r>
            <a:endParaRPr sz="4800"/>
          </a:p>
          <a:p>
            <a:pPr indent="0" lvl="0" marL="0" rtl="0" algn="ctr">
              <a:spcBef>
                <a:spcPts val="0"/>
              </a:spcBef>
              <a:spcAft>
                <a:spcPts val="0"/>
              </a:spcAft>
              <a:buNone/>
            </a:pPr>
            <a:r>
              <a:rPr b="0" lang="en" sz="3000">
                <a:solidFill>
                  <a:schemeClr val="accent1"/>
                </a:solidFill>
              </a:rPr>
              <a:t>ICT3214 Group 4</a:t>
            </a:r>
            <a:endParaRPr b="0" sz="3000">
              <a:solidFill>
                <a:schemeClr val="accent1"/>
              </a:solidFill>
            </a:endParaRPr>
          </a:p>
        </p:txBody>
      </p:sp>
      <p:sp>
        <p:nvSpPr>
          <p:cNvPr id="3207" name="Google Shape;3207;p31"/>
          <p:cNvSpPr txBox="1"/>
          <p:nvPr>
            <p:ph idx="1" type="subTitle"/>
          </p:nvPr>
        </p:nvSpPr>
        <p:spPr>
          <a:xfrm>
            <a:off x="2091750" y="3409800"/>
            <a:ext cx="4960500" cy="83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Members: </a:t>
            </a:r>
            <a:r>
              <a:rPr lang="en"/>
              <a:t>Larrissa Yeo, Michelle Lim, Nathan Leow, Tan Zhi Qing, </a:t>
            </a:r>
            <a:r>
              <a:rPr lang="en"/>
              <a:t>Carment</a:t>
            </a:r>
            <a:r>
              <a:rPr lang="en"/>
              <a:t> Tham, Villarico Gabriel Babiera</a:t>
            </a:r>
            <a:endParaRPr/>
          </a:p>
        </p:txBody>
      </p:sp>
      <p:grpSp>
        <p:nvGrpSpPr>
          <p:cNvPr id="3208" name="Google Shape;3208;p31"/>
          <p:cNvGrpSpPr/>
          <p:nvPr/>
        </p:nvGrpSpPr>
        <p:grpSpPr>
          <a:xfrm>
            <a:off x="1157800" y="-126625"/>
            <a:ext cx="143400" cy="2454350"/>
            <a:chOff x="2030200" y="685625"/>
            <a:chExt cx="143400" cy="2454350"/>
          </a:xfrm>
        </p:grpSpPr>
        <p:grpSp>
          <p:nvGrpSpPr>
            <p:cNvPr id="3209" name="Google Shape;3209;p31"/>
            <p:cNvGrpSpPr/>
            <p:nvPr/>
          </p:nvGrpSpPr>
          <p:grpSpPr>
            <a:xfrm>
              <a:off x="2030200" y="685625"/>
              <a:ext cx="143400" cy="2454350"/>
              <a:chOff x="2436050" y="685625"/>
              <a:chExt cx="143400" cy="2454350"/>
            </a:xfrm>
          </p:grpSpPr>
          <p:sp>
            <p:nvSpPr>
              <p:cNvPr id="3210" name="Google Shape;3210;p31"/>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1" name="Google Shape;3211;p31"/>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2" name="Google Shape;3212;p31"/>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3" name="Google Shape;3213;p31"/>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4" name="Google Shape;3214;p31"/>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5" name="Google Shape;3215;p31"/>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6" name="Google Shape;3216;p31"/>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7" name="Google Shape;3217;p31"/>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8" name="Google Shape;3218;p31"/>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9" name="Google Shape;3219;p31"/>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0" name="Google Shape;3220;p31"/>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1" name="Google Shape;3221;p31"/>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222" name="Google Shape;3222;p31"/>
            <p:cNvGrpSpPr/>
            <p:nvPr/>
          </p:nvGrpSpPr>
          <p:grpSpPr>
            <a:xfrm>
              <a:off x="2030200" y="685625"/>
              <a:ext cx="143400" cy="2454350"/>
              <a:chOff x="2436050" y="685625"/>
              <a:chExt cx="143400" cy="2454350"/>
            </a:xfrm>
          </p:grpSpPr>
          <p:sp>
            <p:nvSpPr>
              <p:cNvPr id="3223" name="Google Shape;3223;p3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4" name="Google Shape;3224;p3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5" name="Google Shape;3225;p3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6" name="Google Shape;3226;p3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7" name="Google Shape;3227;p3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8" name="Google Shape;3228;p3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9" name="Google Shape;3229;p3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0" name="Google Shape;3230;p3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1" name="Google Shape;3231;p3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2" name="Google Shape;3232;p3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3" name="Google Shape;3233;p3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4" name="Google Shape;3234;p3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235" name="Google Shape;3235;p31"/>
          <p:cNvGrpSpPr/>
          <p:nvPr/>
        </p:nvGrpSpPr>
        <p:grpSpPr>
          <a:xfrm>
            <a:off x="7684200" y="-1210999"/>
            <a:ext cx="143400" cy="2454350"/>
            <a:chOff x="2030200" y="685625"/>
            <a:chExt cx="143400" cy="2454350"/>
          </a:xfrm>
        </p:grpSpPr>
        <p:grpSp>
          <p:nvGrpSpPr>
            <p:cNvPr id="3236" name="Google Shape;3236;p31"/>
            <p:cNvGrpSpPr/>
            <p:nvPr/>
          </p:nvGrpSpPr>
          <p:grpSpPr>
            <a:xfrm>
              <a:off x="2030200" y="685625"/>
              <a:ext cx="143400" cy="2454350"/>
              <a:chOff x="2436050" y="685625"/>
              <a:chExt cx="143400" cy="2454350"/>
            </a:xfrm>
          </p:grpSpPr>
          <p:sp>
            <p:nvSpPr>
              <p:cNvPr id="3237" name="Google Shape;3237;p31"/>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8" name="Google Shape;3238;p31"/>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9" name="Google Shape;3239;p31"/>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0" name="Google Shape;3240;p31"/>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1" name="Google Shape;3241;p31"/>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2" name="Google Shape;3242;p31"/>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3" name="Google Shape;3243;p31"/>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4" name="Google Shape;3244;p31"/>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5" name="Google Shape;3245;p31"/>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6" name="Google Shape;3246;p31"/>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7" name="Google Shape;3247;p31"/>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8" name="Google Shape;3248;p31"/>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249" name="Google Shape;3249;p31"/>
            <p:cNvGrpSpPr/>
            <p:nvPr/>
          </p:nvGrpSpPr>
          <p:grpSpPr>
            <a:xfrm>
              <a:off x="2030200" y="685625"/>
              <a:ext cx="143400" cy="2454350"/>
              <a:chOff x="2436050" y="685625"/>
              <a:chExt cx="143400" cy="2454350"/>
            </a:xfrm>
          </p:grpSpPr>
          <p:sp>
            <p:nvSpPr>
              <p:cNvPr id="3250" name="Google Shape;3250;p3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1" name="Google Shape;3251;p3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2" name="Google Shape;3252;p3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3" name="Google Shape;3253;p3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4" name="Google Shape;3254;p3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5" name="Google Shape;3255;p3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6" name="Google Shape;3256;p3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7" name="Google Shape;3257;p3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8" name="Google Shape;3258;p3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9" name="Google Shape;3259;p3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0" name="Google Shape;3260;p3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1" name="Google Shape;3261;p3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262" name="Google Shape;3262;p31"/>
          <p:cNvGrpSpPr/>
          <p:nvPr/>
        </p:nvGrpSpPr>
        <p:grpSpPr>
          <a:xfrm>
            <a:off x="8151138" y="1406400"/>
            <a:ext cx="143400" cy="2454350"/>
            <a:chOff x="2436050" y="685625"/>
            <a:chExt cx="143400" cy="2454350"/>
          </a:xfrm>
        </p:grpSpPr>
        <p:grpSp>
          <p:nvGrpSpPr>
            <p:cNvPr id="3263" name="Google Shape;3263;p31"/>
            <p:cNvGrpSpPr/>
            <p:nvPr/>
          </p:nvGrpSpPr>
          <p:grpSpPr>
            <a:xfrm>
              <a:off x="2436050" y="685625"/>
              <a:ext cx="143400" cy="2454350"/>
              <a:chOff x="2436050" y="685625"/>
              <a:chExt cx="143400" cy="2454350"/>
            </a:xfrm>
          </p:grpSpPr>
          <p:sp>
            <p:nvSpPr>
              <p:cNvPr id="3264" name="Google Shape;3264;p3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5" name="Google Shape;3265;p3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6" name="Google Shape;3266;p3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7" name="Google Shape;3267;p3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8" name="Google Shape;3268;p3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9" name="Google Shape;3269;p3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0" name="Google Shape;3270;p3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1" name="Google Shape;3271;p3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2" name="Google Shape;3272;p3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3" name="Google Shape;3273;p3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4" name="Google Shape;3274;p3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5" name="Google Shape;3275;p3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276" name="Google Shape;3276;p31"/>
            <p:cNvGrpSpPr/>
            <p:nvPr/>
          </p:nvGrpSpPr>
          <p:grpSpPr>
            <a:xfrm>
              <a:off x="2436050" y="685625"/>
              <a:ext cx="143400" cy="2454350"/>
              <a:chOff x="2436050" y="685625"/>
              <a:chExt cx="143400" cy="2454350"/>
            </a:xfrm>
          </p:grpSpPr>
          <p:sp>
            <p:nvSpPr>
              <p:cNvPr id="3277" name="Google Shape;3277;p3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8" name="Google Shape;3278;p3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9" name="Google Shape;3279;p3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0" name="Google Shape;3280;p3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1" name="Google Shape;3281;p3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2" name="Google Shape;3282;p3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3" name="Google Shape;3283;p3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4" name="Google Shape;3284;p3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5" name="Google Shape;3285;p3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6" name="Google Shape;3286;p3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7" name="Google Shape;3287;p3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8" name="Google Shape;3288;p3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5" name="Shape 3605"/>
        <p:cNvGrpSpPr/>
        <p:nvPr/>
      </p:nvGrpSpPr>
      <p:grpSpPr>
        <a:xfrm>
          <a:off x="0" y="0"/>
          <a:ext cx="0" cy="0"/>
          <a:chOff x="0" y="0"/>
          <a:chExt cx="0" cy="0"/>
        </a:xfrm>
      </p:grpSpPr>
      <p:sp>
        <p:nvSpPr>
          <p:cNvPr id="3606" name="Google Shape;3606;p40"/>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Preprocessing</a:t>
            </a:r>
            <a:endParaRPr/>
          </a:p>
        </p:txBody>
      </p:sp>
      <p:sp>
        <p:nvSpPr>
          <p:cNvPr id="3607" name="Google Shape;3607;p40"/>
          <p:cNvSpPr txBox="1"/>
          <p:nvPr>
            <p:ph idx="1" type="subTitle"/>
          </p:nvPr>
        </p:nvSpPr>
        <p:spPr>
          <a:xfrm>
            <a:off x="769200" y="1236750"/>
            <a:ext cx="7661700" cy="3158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t>In the dataset, we have:</a:t>
            </a:r>
            <a:endParaRPr sz="2000"/>
          </a:p>
          <a:p>
            <a:pPr indent="-368300" lvl="0" marL="457200" rtl="0" algn="l">
              <a:spcBef>
                <a:spcPts val="1000"/>
              </a:spcBef>
              <a:spcAft>
                <a:spcPts val="0"/>
              </a:spcAft>
              <a:buSzPts val="2200"/>
              <a:buChar char="●"/>
            </a:pPr>
            <a:r>
              <a:rPr lang="en" sz="2000"/>
              <a:t>Identify the Key </a:t>
            </a:r>
            <a:r>
              <a:rPr lang="en" sz="2000"/>
              <a:t>columns</a:t>
            </a:r>
            <a:endParaRPr sz="2000"/>
          </a:p>
          <a:p>
            <a:pPr indent="-368300" lvl="0" marL="457200" rtl="0" algn="l">
              <a:spcBef>
                <a:spcPts val="1000"/>
              </a:spcBef>
              <a:spcAft>
                <a:spcPts val="0"/>
              </a:spcAft>
              <a:buSzPts val="2200"/>
              <a:buChar char="●"/>
            </a:pPr>
            <a:r>
              <a:rPr lang="en" sz="2000"/>
              <a:t>Remove any unnecessary columns</a:t>
            </a:r>
            <a:endParaRPr sz="2000"/>
          </a:p>
          <a:p>
            <a:pPr indent="-368300" lvl="0" marL="457200" rtl="0" algn="l">
              <a:spcBef>
                <a:spcPts val="1000"/>
              </a:spcBef>
              <a:spcAft>
                <a:spcPts val="0"/>
              </a:spcAft>
              <a:buSzPts val="2200"/>
              <a:buChar char="●"/>
            </a:pPr>
            <a:r>
              <a:rPr lang="en" sz="2000"/>
              <a:t>Handle missing values in each columns</a:t>
            </a:r>
            <a:endParaRPr sz="2000"/>
          </a:p>
          <a:p>
            <a:pPr indent="-368300" lvl="0" marL="457200" rtl="0" algn="l">
              <a:spcBef>
                <a:spcPts val="1000"/>
              </a:spcBef>
              <a:spcAft>
                <a:spcPts val="1000"/>
              </a:spcAft>
              <a:buSzPts val="2200"/>
              <a:buChar char="●"/>
            </a:pPr>
            <a:r>
              <a:rPr lang="en" sz="2000"/>
              <a:t>Normalize text fields</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1" name="Shape 3611"/>
        <p:cNvGrpSpPr/>
        <p:nvPr/>
      </p:nvGrpSpPr>
      <p:grpSpPr>
        <a:xfrm>
          <a:off x="0" y="0"/>
          <a:ext cx="0" cy="0"/>
          <a:chOff x="0" y="0"/>
          <a:chExt cx="0" cy="0"/>
        </a:xfrm>
      </p:grpSpPr>
      <p:sp>
        <p:nvSpPr>
          <p:cNvPr id="3612" name="Google Shape;3612;p41"/>
          <p:cNvSpPr txBox="1"/>
          <p:nvPr>
            <p:ph type="title"/>
          </p:nvPr>
        </p:nvSpPr>
        <p:spPr>
          <a:xfrm>
            <a:off x="720000" y="15607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Cleaning</a:t>
            </a:r>
            <a:endParaRPr/>
          </a:p>
        </p:txBody>
      </p:sp>
      <p:pic>
        <p:nvPicPr>
          <p:cNvPr id="3613" name="Google Shape;3613;p41"/>
          <p:cNvPicPr preferRelativeResize="0"/>
          <p:nvPr/>
        </p:nvPicPr>
        <p:blipFill>
          <a:blip r:embed="rId3">
            <a:alphaModFix/>
          </a:blip>
          <a:stretch>
            <a:fillRect/>
          </a:stretch>
        </p:blipFill>
        <p:spPr>
          <a:xfrm>
            <a:off x="3363863" y="4140581"/>
            <a:ext cx="2324575" cy="792469"/>
          </a:xfrm>
          <a:prstGeom prst="rect">
            <a:avLst/>
          </a:prstGeom>
          <a:noFill/>
          <a:ln>
            <a:noFill/>
          </a:ln>
        </p:spPr>
      </p:pic>
      <p:pic>
        <p:nvPicPr>
          <p:cNvPr id="3614" name="Google Shape;3614;p41"/>
          <p:cNvPicPr preferRelativeResize="0"/>
          <p:nvPr/>
        </p:nvPicPr>
        <p:blipFill>
          <a:blip r:embed="rId4">
            <a:alphaModFix/>
          </a:blip>
          <a:stretch>
            <a:fillRect/>
          </a:stretch>
        </p:blipFill>
        <p:spPr>
          <a:xfrm>
            <a:off x="509954" y="1285750"/>
            <a:ext cx="8032397" cy="667662"/>
          </a:xfrm>
          <a:prstGeom prst="rect">
            <a:avLst/>
          </a:prstGeom>
          <a:noFill/>
          <a:ln>
            <a:noFill/>
          </a:ln>
        </p:spPr>
      </p:pic>
      <p:cxnSp>
        <p:nvCxnSpPr>
          <p:cNvPr id="3615" name="Google Shape;3615;p41"/>
          <p:cNvCxnSpPr>
            <a:stCxn id="3614" idx="2"/>
            <a:endCxn id="3613" idx="0"/>
          </p:cNvCxnSpPr>
          <p:nvPr/>
        </p:nvCxnSpPr>
        <p:spPr>
          <a:xfrm>
            <a:off x="4526152" y="1953412"/>
            <a:ext cx="0" cy="2187300"/>
          </a:xfrm>
          <a:prstGeom prst="straightConnector1">
            <a:avLst/>
          </a:prstGeom>
          <a:noFill/>
          <a:ln cap="flat" cmpd="sng" w="28575">
            <a:solidFill>
              <a:schemeClr val="dk2"/>
            </a:solidFill>
            <a:prstDash val="solid"/>
            <a:round/>
            <a:headEnd len="med" w="med" type="none"/>
            <a:tailEnd len="med" w="med" type="triangle"/>
          </a:ln>
        </p:spPr>
      </p:cxnSp>
      <p:sp>
        <p:nvSpPr>
          <p:cNvPr id="3616" name="Google Shape;3616;p41"/>
          <p:cNvSpPr txBox="1"/>
          <p:nvPr/>
        </p:nvSpPr>
        <p:spPr>
          <a:xfrm>
            <a:off x="811000" y="797525"/>
            <a:ext cx="84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Lato"/>
                <a:ea typeface="Lato"/>
                <a:cs typeface="Lato"/>
                <a:sym typeface="Lato"/>
              </a:rPr>
              <a:t>Before:</a:t>
            </a:r>
            <a:endParaRPr b="1">
              <a:solidFill>
                <a:schemeClr val="dk1"/>
              </a:solidFill>
              <a:latin typeface="Lato"/>
              <a:ea typeface="Lato"/>
              <a:cs typeface="Lato"/>
              <a:sym typeface="Lato"/>
            </a:endParaRPr>
          </a:p>
        </p:txBody>
      </p:sp>
      <p:sp>
        <p:nvSpPr>
          <p:cNvPr id="3617" name="Google Shape;3617;p41"/>
          <p:cNvSpPr txBox="1"/>
          <p:nvPr/>
        </p:nvSpPr>
        <p:spPr>
          <a:xfrm>
            <a:off x="811000" y="4140575"/>
            <a:ext cx="84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Lato"/>
                <a:ea typeface="Lato"/>
                <a:cs typeface="Lato"/>
                <a:sym typeface="Lato"/>
              </a:rPr>
              <a:t>After:</a:t>
            </a:r>
            <a:endParaRPr b="1">
              <a:solidFill>
                <a:schemeClr val="dk1"/>
              </a:solidFill>
              <a:latin typeface="Lato"/>
              <a:ea typeface="Lato"/>
              <a:cs typeface="Lato"/>
              <a:sym typeface="Lato"/>
            </a:endParaRPr>
          </a:p>
        </p:txBody>
      </p:sp>
      <p:pic>
        <p:nvPicPr>
          <p:cNvPr id="3618" name="Google Shape;3618;p41"/>
          <p:cNvPicPr preferRelativeResize="0"/>
          <p:nvPr/>
        </p:nvPicPr>
        <p:blipFill rotWithShape="1">
          <a:blip r:embed="rId5">
            <a:alphaModFix/>
          </a:blip>
          <a:srcRect b="0" l="0" r="47943" t="0"/>
          <a:stretch/>
        </p:blipFill>
        <p:spPr>
          <a:xfrm>
            <a:off x="4844363" y="2271650"/>
            <a:ext cx="3547060" cy="1577475"/>
          </a:xfrm>
          <a:prstGeom prst="rect">
            <a:avLst/>
          </a:prstGeom>
          <a:noFill/>
          <a:ln>
            <a:noFill/>
          </a:ln>
        </p:spPr>
      </p:pic>
      <p:cxnSp>
        <p:nvCxnSpPr>
          <p:cNvPr id="3619" name="Google Shape;3619;p41"/>
          <p:cNvCxnSpPr>
            <a:stCxn id="3618" idx="1"/>
          </p:cNvCxnSpPr>
          <p:nvPr/>
        </p:nvCxnSpPr>
        <p:spPr>
          <a:xfrm rot="10800000">
            <a:off x="4522763" y="3060387"/>
            <a:ext cx="3216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3" name="Shape 3623"/>
        <p:cNvGrpSpPr/>
        <p:nvPr/>
      </p:nvGrpSpPr>
      <p:grpSpPr>
        <a:xfrm>
          <a:off x="0" y="0"/>
          <a:ext cx="0" cy="0"/>
          <a:chOff x="0" y="0"/>
          <a:chExt cx="0" cy="0"/>
        </a:xfrm>
      </p:grpSpPr>
      <p:sp>
        <p:nvSpPr>
          <p:cNvPr id="3624" name="Google Shape;3624;p42"/>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Final Dataset</a:t>
            </a:r>
            <a:endParaRPr/>
          </a:p>
        </p:txBody>
      </p:sp>
      <p:sp>
        <p:nvSpPr>
          <p:cNvPr id="3625" name="Google Shape;3625;p42"/>
          <p:cNvSpPr txBox="1"/>
          <p:nvPr/>
        </p:nvSpPr>
        <p:spPr>
          <a:xfrm>
            <a:off x="811000" y="1105750"/>
            <a:ext cx="534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Lato"/>
                <a:ea typeface="Lato"/>
                <a:cs typeface="Lato"/>
                <a:sym typeface="Lato"/>
              </a:rPr>
              <a:t>Data shows which techniques that are used by each APT group</a:t>
            </a:r>
            <a:endParaRPr b="1">
              <a:solidFill>
                <a:schemeClr val="dk1"/>
              </a:solidFill>
              <a:latin typeface="Lato"/>
              <a:ea typeface="Lato"/>
              <a:cs typeface="Lato"/>
              <a:sym typeface="Lato"/>
            </a:endParaRPr>
          </a:p>
        </p:txBody>
      </p:sp>
      <p:pic>
        <p:nvPicPr>
          <p:cNvPr id="3626" name="Google Shape;3626;p42"/>
          <p:cNvPicPr preferRelativeResize="0"/>
          <p:nvPr/>
        </p:nvPicPr>
        <p:blipFill>
          <a:blip r:embed="rId3">
            <a:alphaModFix/>
          </a:blip>
          <a:stretch>
            <a:fillRect/>
          </a:stretch>
        </p:blipFill>
        <p:spPr>
          <a:xfrm>
            <a:off x="500650" y="1687225"/>
            <a:ext cx="8142700" cy="2326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0" name="Shape 3630"/>
        <p:cNvGrpSpPr/>
        <p:nvPr/>
      </p:nvGrpSpPr>
      <p:grpSpPr>
        <a:xfrm>
          <a:off x="0" y="0"/>
          <a:ext cx="0" cy="0"/>
          <a:chOff x="0" y="0"/>
          <a:chExt cx="0" cy="0"/>
        </a:xfrm>
      </p:grpSpPr>
      <p:sp>
        <p:nvSpPr>
          <p:cNvPr id="3631" name="Google Shape;3631;p43"/>
          <p:cNvSpPr txBox="1"/>
          <p:nvPr>
            <p:ph type="title"/>
          </p:nvPr>
        </p:nvSpPr>
        <p:spPr>
          <a:xfrm>
            <a:off x="2038200" y="3052406"/>
            <a:ext cx="50676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a:t>
            </a:r>
            <a:endParaRPr/>
          </a:p>
        </p:txBody>
      </p:sp>
      <p:sp>
        <p:nvSpPr>
          <p:cNvPr id="3632" name="Google Shape;3632;p43"/>
          <p:cNvSpPr txBox="1"/>
          <p:nvPr>
            <p:ph idx="2" type="title"/>
          </p:nvPr>
        </p:nvSpPr>
        <p:spPr>
          <a:xfrm>
            <a:off x="2038200" y="1374094"/>
            <a:ext cx="5067600" cy="91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3633" name="Google Shape;3633;p43"/>
          <p:cNvGrpSpPr/>
          <p:nvPr/>
        </p:nvGrpSpPr>
        <p:grpSpPr>
          <a:xfrm>
            <a:off x="1123300" y="-763875"/>
            <a:ext cx="143400" cy="2454350"/>
            <a:chOff x="2030200" y="685625"/>
            <a:chExt cx="143400" cy="2454350"/>
          </a:xfrm>
        </p:grpSpPr>
        <p:grpSp>
          <p:nvGrpSpPr>
            <p:cNvPr id="3634" name="Google Shape;3634;p43"/>
            <p:cNvGrpSpPr/>
            <p:nvPr/>
          </p:nvGrpSpPr>
          <p:grpSpPr>
            <a:xfrm>
              <a:off x="2030200" y="685625"/>
              <a:ext cx="143400" cy="2454350"/>
              <a:chOff x="2436050" y="685625"/>
              <a:chExt cx="143400" cy="2454350"/>
            </a:xfrm>
          </p:grpSpPr>
          <p:sp>
            <p:nvSpPr>
              <p:cNvPr id="3635" name="Google Shape;3635;p4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36" name="Google Shape;3636;p4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37" name="Google Shape;3637;p4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38" name="Google Shape;3638;p4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39" name="Google Shape;3639;p4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40" name="Google Shape;3640;p4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41" name="Google Shape;3641;p4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42" name="Google Shape;3642;p4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43" name="Google Shape;3643;p4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44" name="Google Shape;3644;p4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45" name="Google Shape;3645;p4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46" name="Google Shape;3646;p4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647" name="Google Shape;3647;p43"/>
            <p:cNvGrpSpPr/>
            <p:nvPr/>
          </p:nvGrpSpPr>
          <p:grpSpPr>
            <a:xfrm>
              <a:off x="2030200" y="685625"/>
              <a:ext cx="143400" cy="2454350"/>
              <a:chOff x="2436050" y="685625"/>
              <a:chExt cx="143400" cy="2454350"/>
            </a:xfrm>
          </p:grpSpPr>
          <p:sp>
            <p:nvSpPr>
              <p:cNvPr id="3648" name="Google Shape;3648;p4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49" name="Google Shape;3649;p4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50" name="Google Shape;3650;p4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51" name="Google Shape;3651;p4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52" name="Google Shape;3652;p4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53" name="Google Shape;3653;p4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54" name="Google Shape;3654;p4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55" name="Google Shape;3655;p4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56" name="Google Shape;3656;p4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57" name="Google Shape;3657;p4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58" name="Google Shape;3658;p4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59" name="Google Shape;3659;p4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660" name="Google Shape;3660;p43"/>
          <p:cNvGrpSpPr/>
          <p:nvPr/>
        </p:nvGrpSpPr>
        <p:grpSpPr>
          <a:xfrm>
            <a:off x="1406500" y="2243875"/>
            <a:ext cx="143400" cy="2454350"/>
            <a:chOff x="2436050" y="685625"/>
            <a:chExt cx="143400" cy="2454350"/>
          </a:xfrm>
        </p:grpSpPr>
        <p:grpSp>
          <p:nvGrpSpPr>
            <p:cNvPr id="3661" name="Google Shape;3661;p43"/>
            <p:cNvGrpSpPr/>
            <p:nvPr/>
          </p:nvGrpSpPr>
          <p:grpSpPr>
            <a:xfrm>
              <a:off x="2436050" y="685625"/>
              <a:ext cx="143400" cy="2454350"/>
              <a:chOff x="2436050" y="685625"/>
              <a:chExt cx="143400" cy="2454350"/>
            </a:xfrm>
          </p:grpSpPr>
          <p:sp>
            <p:nvSpPr>
              <p:cNvPr id="3662" name="Google Shape;3662;p4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63" name="Google Shape;3663;p4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64" name="Google Shape;3664;p4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65" name="Google Shape;3665;p4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66" name="Google Shape;3666;p4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67" name="Google Shape;3667;p4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68" name="Google Shape;3668;p4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69" name="Google Shape;3669;p4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70" name="Google Shape;3670;p4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71" name="Google Shape;3671;p4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72" name="Google Shape;3672;p4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73" name="Google Shape;3673;p4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674" name="Google Shape;3674;p43"/>
            <p:cNvGrpSpPr/>
            <p:nvPr/>
          </p:nvGrpSpPr>
          <p:grpSpPr>
            <a:xfrm>
              <a:off x="2436050" y="685625"/>
              <a:ext cx="143400" cy="2454350"/>
              <a:chOff x="2436050" y="685625"/>
              <a:chExt cx="143400" cy="2454350"/>
            </a:xfrm>
          </p:grpSpPr>
          <p:sp>
            <p:nvSpPr>
              <p:cNvPr id="3675" name="Google Shape;3675;p4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76" name="Google Shape;3676;p4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77" name="Google Shape;3677;p4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78" name="Google Shape;3678;p4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79" name="Google Shape;3679;p4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80" name="Google Shape;3680;p4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81" name="Google Shape;3681;p4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82" name="Google Shape;3682;p4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83" name="Google Shape;3683;p4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84" name="Google Shape;3684;p4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85" name="Google Shape;3685;p4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86" name="Google Shape;3686;p4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687" name="Google Shape;3687;p43"/>
          <p:cNvGrpSpPr/>
          <p:nvPr/>
        </p:nvGrpSpPr>
        <p:grpSpPr>
          <a:xfrm>
            <a:off x="7893775" y="-127789"/>
            <a:ext cx="143400" cy="2454350"/>
            <a:chOff x="2030200" y="685625"/>
            <a:chExt cx="143400" cy="2454350"/>
          </a:xfrm>
        </p:grpSpPr>
        <p:grpSp>
          <p:nvGrpSpPr>
            <p:cNvPr id="3688" name="Google Shape;3688;p43"/>
            <p:cNvGrpSpPr/>
            <p:nvPr/>
          </p:nvGrpSpPr>
          <p:grpSpPr>
            <a:xfrm>
              <a:off x="2030200" y="685625"/>
              <a:ext cx="143400" cy="2454350"/>
              <a:chOff x="2436050" y="685625"/>
              <a:chExt cx="143400" cy="2454350"/>
            </a:xfrm>
          </p:grpSpPr>
          <p:sp>
            <p:nvSpPr>
              <p:cNvPr id="3689" name="Google Shape;3689;p4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90" name="Google Shape;3690;p4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91" name="Google Shape;3691;p4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92" name="Google Shape;3692;p4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93" name="Google Shape;3693;p4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94" name="Google Shape;3694;p4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95" name="Google Shape;3695;p4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96" name="Google Shape;3696;p4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97" name="Google Shape;3697;p4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98" name="Google Shape;3698;p4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99" name="Google Shape;3699;p4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00" name="Google Shape;3700;p4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701" name="Google Shape;3701;p43"/>
            <p:cNvGrpSpPr/>
            <p:nvPr/>
          </p:nvGrpSpPr>
          <p:grpSpPr>
            <a:xfrm>
              <a:off x="2030200" y="685625"/>
              <a:ext cx="143400" cy="2454350"/>
              <a:chOff x="2436050" y="685625"/>
              <a:chExt cx="143400" cy="2454350"/>
            </a:xfrm>
          </p:grpSpPr>
          <p:sp>
            <p:nvSpPr>
              <p:cNvPr id="3702" name="Google Shape;3702;p4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03" name="Google Shape;3703;p4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04" name="Google Shape;3704;p4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05" name="Google Shape;3705;p4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06" name="Google Shape;3706;p4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07" name="Google Shape;3707;p4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08" name="Google Shape;3708;p4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09" name="Google Shape;3709;p4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10" name="Google Shape;3710;p4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11" name="Google Shape;3711;p4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12" name="Google Shape;3712;p4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13" name="Google Shape;3713;p4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7" name="Shape 3717"/>
        <p:cNvGrpSpPr/>
        <p:nvPr/>
      </p:nvGrpSpPr>
      <p:grpSpPr>
        <a:xfrm>
          <a:off x="0" y="0"/>
          <a:ext cx="0" cy="0"/>
          <a:chOff x="0" y="0"/>
          <a:chExt cx="0" cy="0"/>
        </a:xfrm>
      </p:grpSpPr>
      <p:sp>
        <p:nvSpPr>
          <p:cNvPr id="3718" name="Google Shape;3718;p44"/>
          <p:cNvSpPr txBox="1"/>
          <p:nvPr>
            <p:ph idx="2" type="title"/>
          </p:nvPr>
        </p:nvSpPr>
        <p:spPr>
          <a:xfrm>
            <a:off x="2038200" y="2113794"/>
            <a:ext cx="5067600" cy="91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Random Forest (RF)</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2" name="Shape 3722"/>
        <p:cNvGrpSpPr/>
        <p:nvPr/>
      </p:nvGrpSpPr>
      <p:grpSpPr>
        <a:xfrm>
          <a:off x="0" y="0"/>
          <a:ext cx="0" cy="0"/>
          <a:chOff x="0" y="0"/>
          <a:chExt cx="0" cy="0"/>
        </a:xfrm>
      </p:grpSpPr>
      <p:sp>
        <p:nvSpPr>
          <p:cNvPr id="3723" name="Google Shape;3723;p45"/>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450850" lvl="0" marL="457200" rtl="0" algn="ctr">
              <a:spcBef>
                <a:spcPts val="0"/>
              </a:spcBef>
              <a:spcAft>
                <a:spcPts val="0"/>
              </a:spcAft>
              <a:buSzPts val="3500"/>
              <a:buAutoNum type="arabicPeriod"/>
            </a:pPr>
            <a:r>
              <a:rPr lang="en"/>
              <a:t>Predicting which group uses which technique</a:t>
            </a:r>
            <a:endParaRPr/>
          </a:p>
        </p:txBody>
      </p:sp>
      <p:pic>
        <p:nvPicPr>
          <p:cNvPr id="3724" name="Google Shape;3724;p45"/>
          <p:cNvPicPr preferRelativeResize="0"/>
          <p:nvPr/>
        </p:nvPicPr>
        <p:blipFill>
          <a:blip r:embed="rId3">
            <a:alphaModFix/>
          </a:blip>
          <a:stretch>
            <a:fillRect/>
          </a:stretch>
        </p:blipFill>
        <p:spPr>
          <a:xfrm>
            <a:off x="290975" y="1902900"/>
            <a:ext cx="4158574" cy="2745676"/>
          </a:xfrm>
          <a:prstGeom prst="rect">
            <a:avLst/>
          </a:prstGeom>
          <a:noFill/>
          <a:ln>
            <a:noFill/>
          </a:ln>
        </p:spPr>
      </p:pic>
      <p:pic>
        <p:nvPicPr>
          <p:cNvPr id="3725" name="Google Shape;3725;p45"/>
          <p:cNvPicPr preferRelativeResize="0"/>
          <p:nvPr/>
        </p:nvPicPr>
        <p:blipFill>
          <a:blip r:embed="rId4">
            <a:alphaModFix/>
          </a:blip>
          <a:stretch>
            <a:fillRect/>
          </a:stretch>
        </p:blipFill>
        <p:spPr>
          <a:xfrm>
            <a:off x="4572000" y="1902888"/>
            <a:ext cx="4514249" cy="274568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9" name="Shape 3729"/>
        <p:cNvGrpSpPr/>
        <p:nvPr/>
      </p:nvGrpSpPr>
      <p:grpSpPr>
        <a:xfrm>
          <a:off x="0" y="0"/>
          <a:ext cx="0" cy="0"/>
          <a:chOff x="0" y="0"/>
          <a:chExt cx="0" cy="0"/>
        </a:xfrm>
      </p:grpSpPr>
      <p:sp>
        <p:nvSpPr>
          <p:cNvPr id="3730" name="Google Shape;3730;p46"/>
          <p:cNvSpPr txBox="1"/>
          <p:nvPr>
            <p:ph type="title"/>
          </p:nvPr>
        </p:nvSpPr>
        <p:spPr>
          <a:xfrm>
            <a:off x="151300" y="303175"/>
            <a:ext cx="8497200" cy="5727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t>2. Predicting which platform is used by technique</a:t>
            </a:r>
            <a:endParaRPr/>
          </a:p>
        </p:txBody>
      </p:sp>
      <p:pic>
        <p:nvPicPr>
          <p:cNvPr id="3731" name="Google Shape;3731;p46"/>
          <p:cNvPicPr preferRelativeResize="0"/>
          <p:nvPr/>
        </p:nvPicPr>
        <p:blipFill>
          <a:blip r:embed="rId3">
            <a:alphaModFix/>
          </a:blip>
          <a:stretch>
            <a:fillRect/>
          </a:stretch>
        </p:blipFill>
        <p:spPr>
          <a:xfrm>
            <a:off x="455150" y="1878650"/>
            <a:ext cx="5566801" cy="2547300"/>
          </a:xfrm>
          <a:prstGeom prst="rect">
            <a:avLst/>
          </a:prstGeom>
          <a:noFill/>
          <a:ln>
            <a:noFill/>
          </a:ln>
        </p:spPr>
      </p:pic>
      <p:pic>
        <p:nvPicPr>
          <p:cNvPr id="3732" name="Google Shape;3732;p46"/>
          <p:cNvPicPr preferRelativeResize="0"/>
          <p:nvPr/>
        </p:nvPicPr>
        <p:blipFill>
          <a:blip r:embed="rId4">
            <a:alphaModFix/>
          </a:blip>
          <a:stretch>
            <a:fillRect/>
          </a:stretch>
        </p:blipFill>
        <p:spPr>
          <a:xfrm>
            <a:off x="220775" y="4617375"/>
            <a:ext cx="8839199" cy="188670"/>
          </a:xfrm>
          <a:prstGeom prst="rect">
            <a:avLst/>
          </a:prstGeom>
          <a:noFill/>
          <a:ln>
            <a:noFill/>
          </a:ln>
        </p:spPr>
      </p:pic>
      <p:pic>
        <p:nvPicPr>
          <p:cNvPr id="3733" name="Google Shape;3733;p46"/>
          <p:cNvPicPr preferRelativeResize="0"/>
          <p:nvPr/>
        </p:nvPicPr>
        <p:blipFill>
          <a:blip r:embed="rId5">
            <a:alphaModFix/>
          </a:blip>
          <a:stretch>
            <a:fillRect/>
          </a:stretch>
        </p:blipFill>
        <p:spPr>
          <a:xfrm>
            <a:off x="6097025" y="2499125"/>
            <a:ext cx="2057400" cy="285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7" name="Shape 3737"/>
        <p:cNvGrpSpPr/>
        <p:nvPr/>
      </p:nvGrpSpPr>
      <p:grpSpPr>
        <a:xfrm>
          <a:off x="0" y="0"/>
          <a:ext cx="0" cy="0"/>
          <a:chOff x="0" y="0"/>
          <a:chExt cx="0" cy="0"/>
        </a:xfrm>
      </p:grpSpPr>
      <p:sp>
        <p:nvSpPr>
          <p:cNvPr id="3738" name="Google Shape;3738;p4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3. </a:t>
            </a:r>
            <a:r>
              <a:rPr lang="en" sz="2600"/>
              <a:t>Predict the </a:t>
            </a:r>
            <a:r>
              <a:rPr lang="en" sz="2600"/>
              <a:t>Sub-Technique is link to which Main Technique</a:t>
            </a:r>
            <a:endParaRPr sz="2600"/>
          </a:p>
        </p:txBody>
      </p:sp>
      <p:pic>
        <p:nvPicPr>
          <p:cNvPr id="3739" name="Google Shape;3739;p47"/>
          <p:cNvPicPr preferRelativeResize="0"/>
          <p:nvPr/>
        </p:nvPicPr>
        <p:blipFill>
          <a:blip r:embed="rId3">
            <a:alphaModFix/>
          </a:blip>
          <a:stretch>
            <a:fillRect/>
          </a:stretch>
        </p:blipFill>
        <p:spPr>
          <a:xfrm>
            <a:off x="86200" y="1550800"/>
            <a:ext cx="3899550" cy="3118800"/>
          </a:xfrm>
          <a:prstGeom prst="rect">
            <a:avLst/>
          </a:prstGeom>
          <a:noFill/>
          <a:ln>
            <a:noFill/>
          </a:ln>
        </p:spPr>
      </p:pic>
      <p:pic>
        <p:nvPicPr>
          <p:cNvPr id="3740" name="Google Shape;3740;p47"/>
          <p:cNvPicPr preferRelativeResize="0"/>
          <p:nvPr/>
        </p:nvPicPr>
        <p:blipFill>
          <a:blip r:embed="rId4">
            <a:alphaModFix/>
          </a:blip>
          <a:stretch>
            <a:fillRect/>
          </a:stretch>
        </p:blipFill>
        <p:spPr>
          <a:xfrm>
            <a:off x="4155975" y="1550800"/>
            <a:ext cx="4836749" cy="1855650"/>
          </a:xfrm>
          <a:prstGeom prst="rect">
            <a:avLst/>
          </a:prstGeom>
          <a:noFill/>
          <a:ln>
            <a:noFill/>
          </a:ln>
        </p:spPr>
      </p:pic>
      <p:pic>
        <p:nvPicPr>
          <p:cNvPr id="3741" name="Google Shape;3741;p47"/>
          <p:cNvPicPr preferRelativeResize="0"/>
          <p:nvPr/>
        </p:nvPicPr>
        <p:blipFill>
          <a:blip r:embed="rId5">
            <a:alphaModFix/>
          </a:blip>
          <a:stretch>
            <a:fillRect/>
          </a:stretch>
        </p:blipFill>
        <p:spPr>
          <a:xfrm>
            <a:off x="4251625" y="3577775"/>
            <a:ext cx="2219325" cy="447675"/>
          </a:xfrm>
          <a:prstGeom prst="rect">
            <a:avLst/>
          </a:prstGeom>
          <a:noFill/>
          <a:ln>
            <a:noFill/>
          </a:ln>
        </p:spPr>
      </p:pic>
      <p:pic>
        <p:nvPicPr>
          <p:cNvPr id="3742" name="Google Shape;3742;p47"/>
          <p:cNvPicPr preferRelativeResize="0"/>
          <p:nvPr/>
        </p:nvPicPr>
        <p:blipFill>
          <a:blip r:embed="rId6">
            <a:alphaModFix/>
          </a:blip>
          <a:stretch>
            <a:fillRect/>
          </a:stretch>
        </p:blipFill>
        <p:spPr>
          <a:xfrm>
            <a:off x="4251625" y="4262500"/>
            <a:ext cx="4296651" cy="215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6" name="Shape 3746"/>
        <p:cNvGrpSpPr/>
        <p:nvPr/>
      </p:nvGrpSpPr>
      <p:grpSpPr>
        <a:xfrm>
          <a:off x="0" y="0"/>
          <a:ext cx="0" cy="0"/>
          <a:chOff x="0" y="0"/>
          <a:chExt cx="0" cy="0"/>
        </a:xfrm>
      </p:grpSpPr>
      <p:sp>
        <p:nvSpPr>
          <p:cNvPr id="3747" name="Google Shape;3747;p48"/>
          <p:cNvSpPr txBox="1"/>
          <p:nvPr>
            <p:ph type="title"/>
          </p:nvPr>
        </p:nvSpPr>
        <p:spPr>
          <a:xfrm>
            <a:off x="716550" y="28427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4</a:t>
            </a:r>
            <a:r>
              <a:rPr lang="en" sz="2700"/>
              <a:t>. Predict whether the technique is a sub-technique</a:t>
            </a:r>
            <a:endParaRPr sz="2700"/>
          </a:p>
          <a:p>
            <a:pPr indent="0" lvl="0" marL="0" rtl="0" algn="ctr">
              <a:spcBef>
                <a:spcPts val="0"/>
              </a:spcBef>
              <a:spcAft>
                <a:spcPts val="0"/>
              </a:spcAft>
              <a:buNone/>
            </a:pPr>
            <a:r>
              <a:t/>
            </a:r>
            <a:endParaRPr/>
          </a:p>
        </p:txBody>
      </p:sp>
      <p:pic>
        <p:nvPicPr>
          <p:cNvPr id="3748" name="Google Shape;3748;p48"/>
          <p:cNvPicPr preferRelativeResize="0"/>
          <p:nvPr/>
        </p:nvPicPr>
        <p:blipFill>
          <a:blip r:embed="rId3">
            <a:alphaModFix/>
          </a:blip>
          <a:stretch>
            <a:fillRect/>
          </a:stretch>
        </p:blipFill>
        <p:spPr>
          <a:xfrm>
            <a:off x="445525" y="1437275"/>
            <a:ext cx="3982174" cy="3328549"/>
          </a:xfrm>
          <a:prstGeom prst="rect">
            <a:avLst/>
          </a:prstGeom>
          <a:noFill/>
          <a:ln>
            <a:noFill/>
          </a:ln>
        </p:spPr>
      </p:pic>
      <p:pic>
        <p:nvPicPr>
          <p:cNvPr id="3749" name="Google Shape;3749;p48"/>
          <p:cNvPicPr preferRelativeResize="0"/>
          <p:nvPr/>
        </p:nvPicPr>
        <p:blipFill>
          <a:blip r:embed="rId4">
            <a:alphaModFix/>
          </a:blip>
          <a:stretch>
            <a:fillRect/>
          </a:stretch>
        </p:blipFill>
        <p:spPr>
          <a:xfrm>
            <a:off x="4614850" y="2456150"/>
            <a:ext cx="3982175" cy="3712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3" name="Shape 3753"/>
        <p:cNvGrpSpPr/>
        <p:nvPr/>
      </p:nvGrpSpPr>
      <p:grpSpPr>
        <a:xfrm>
          <a:off x="0" y="0"/>
          <a:ext cx="0" cy="0"/>
          <a:chOff x="0" y="0"/>
          <a:chExt cx="0" cy="0"/>
        </a:xfrm>
      </p:grpSpPr>
      <p:sp>
        <p:nvSpPr>
          <p:cNvPr id="3754" name="Google Shape;3754;p49"/>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Reason</a:t>
            </a:r>
            <a:endParaRPr/>
          </a:p>
        </p:txBody>
      </p:sp>
      <p:sp>
        <p:nvSpPr>
          <p:cNvPr id="3755" name="Google Shape;3755;p49"/>
          <p:cNvSpPr txBox="1"/>
          <p:nvPr/>
        </p:nvSpPr>
        <p:spPr>
          <a:xfrm>
            <a:off x="720000" y="1352225"/>
            <a:ext cx="7710900" cy="31773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1000"/>
              </a:spcBef>
              <a:spcAft>
                <a:spcPts val="0"/>
              </a:spcAft>
              <a:buClr>
                <a:schemeClr val="dk1"/>
              </a:buClr>
              <a:buSzPts val="2000"/>
              <a:buFont typeface="Lato"/>
              <a:buChar char="●"/>
            </a:pPr>
            <a:r>
              <a:rPr lang="en" sz="2000">
                <a:solidFill>
                  <a:schemeClr val="dk1"/>
                </a:solidFill>
                <a:latin typeface="Lato"/>
                <a:ea typeface="Lato"/>
                <a:cs typeface="Lato"/>
                <a:sym typeface="Lato"/>
              </a:rPr>
              <a:t>Falls under Supervised Learning</a:t>
            </a:r>
            <a:endParaRPr sz="2000">
              <a:solidFill>
                <a:schemeClr val="dk1"/>
              </a:solidFill>
              <a:latin typeface="Lato"/>
              <a:ea typeface="Lato"/>
              <a:cs typeface="Lato"/>
              <a:sym typeface="Lato"/>
            </a:endParaRPr>
          </a:p>
          <a:p>
            <a:pPr indent="-355600" lvl="1" marL="914400" marR="0" rtl="0" algn="l">
              <a:lnSpc>
                <a:spcPct val="115000"/>
              </a:lnSpc>
              <a:spcBef>
                <a:spcPts val="0"/>
              </a:spcBef>
              <a:spcAft>
                <a:spcPts val="0"/>
              </a:spcAft>
              <a:buClr>
                <a:schemeClr val="dk1"/>
              </a:buClr>
              <a:buSzPts val="2000"/>
              <a:buFont typeface="Lato"/>
              <a:buChar char="○"/>
            </a:pPr>
            <a:r>
              <a:rPr lang="en" sz="2000">
                <a:solidFill>
                  <a:schemeClr val="dk1"/>
                </a:solidFill>
                <a:latin typeface="Lato"/>
                <a:ea typeface="Lato"/>
                <a:cs typeface="Lato"/>
                <a:sym typeface="Lato"/>
              </a:rPr>
              <a:t>Models learn from labeled datasets.</a:t>
            </a:r>
            <a:endParaRPr sz="2000">
              <a:solidFill>
                <a:schemeClr val="dk1"/>
              </a:solidFill>
              <a:latin typeface="Lato"/>
              <a:ea typeface="Lato"/>
              <a:cs typeface="Lato"/>
              <a:sym typeface="Lato"/>
            </a:endParaRPr>
          </a:p>
          <a:p>
            <a:pPr indent="-355600" lvl="0" marL="457200" marR="0" rtl="0" algn="l">
              <a:lnSpc>
                <a:spcPct val="115000"/>
              </a:lnSpc>
              <a:spcBef>
                <a:spcPts val="0"/>
              </a:spcBef>
              <a:spcAft>
                <a:spcPts val="0"/>
              </a:spcAft>
              <a:buClr>
                <a:schemeClr val="dk1"/>
              </a:buClr>
              <a:buSzPts val="2000"/>
              <a:buFont typeface="Lato"/>
              <a:buChar char="●"/>
            </a:pPr>
            <a:r>
              <a:rPr lang="en" sz="2000">
                <a:solidFill>
                  <a:schemeClr val="dk1"/>
                </a:solidFill>
                <a:latin typeface="Lato"/>
                <a:ea typeface="Lato"/>
                <a:cs typeface="Lato"/>
                <a:sym typeface="Lato"/>
              </a:rPr>
              <a:t>Has a specific supervised machine learning algorithm for RF</a:t>
            </a:r>
            <a:endParaRPr sz="2000">
              <a:solidFill>
                <a:schemeClr val="dk1"/>
              </a:solidFill>
              <a:latin typeface="Lato"/>
              <a:ea typeface="Lato"/>
              <a:cs typeface="Lato"/>
              <a:sym typeface="Lato"/>
            </a:endParaRPr>
          </a:p>
          <a:p>
            <a:pPr indent="-355600" lvl="1" marL="914400" marR="0" rtl="0" algn="l">
              <a:lnSpc>
                <a:spcPct val="115000"/>
              </a:lnSpc>
              <a:spcBef>
                <a:spcPts val="0"/>
              </a:spcBef>
              <a:spcAft>
                <a:spcPts val="0"/>
              </a:spcAft>
              <a:buClr>
                <a:schemeClr val="dk1"/>
              </a:buClr>
              <a:buSzPts val="2000"/>
              <a:buFont typeface="Lato"/>
              <a:buChar char="○"/>
            </a:pPr>
            <a:r>
              <a:rPr lang="en" sz="2000">
                <a:solidFill>
                  <a:schemeClr val="dk1"/>
                </a:solidFill>
                <a:latin typeface="Lato"/>
                <a:ea typeface="Lato"/>
                <a:cs typeface="Lato"/>
                <a:sym typeface="Lato"/>
              </a:rPr>
              <a:t>Random Forest Classifier</a:t>
            </a:r>
            <a:endParaRPr sz="2000">
              <a:solidFill>
                <a:schemeClr val="dk1"/>
              </a:solidFill>
              <a:latin typeface="Lato"/>
              <a:ea typeface="Lato"/>
              <a:cs typeface="Lato"/>
              <a:sym typeface="Lato"/>
            </a:endParaRPr>
          </a:p>
          <a:p>
            <a:pPr indent="-355600" lvl="0" marL="457200" marR="0" rtl="0" algn="l">
              <a:lnSpc>
                <a:spcPct val="115000"/>
              </a:lnSpc>
              <a:spcBef>
                <a:spcPts val="0"/>
              </a:spcBef>
              <a:spcAft>
                <a:spcPts val="0"/>
              </a:spcAft>
              <a:buClr>
                <a:schemeClr val="dk1"/>
              </a:buClr>
              <a:buSzPts val="2000"/>
              <a:buFont typeface="Lato"/>
              <a:buChar char="●"/>
            </a:pPr>
            <a:r>
              <a:rPr lang="en" sz="2000">
                <a:solidFill>
                  <a:schemeClr val="dk1"/>
                </a:solidFill>
                <a:latin typeface="Lato"/>
                <a:ea typeface="Lato"/>
                <a:cs typeface="Lato"/>
                <a:sym typeface="Lato"/>
              </a:rPr>
              <a:t>Combines predictions of multiple decisions tree to give a more accurate and robust result.</a:t>
            </a:r>
            <a:endParaRPr sz="2000">
              <a:solidFill>
                <a:schemeClr val="dk1"/>
              </a:solidFill>
              <a:latin typeface="Lato"/>
              <a:ea typeface="Lato"/>
              <a:cs typeface="Lato"/>
              <a:sym typeface="Lato"/>
            </a:endParaRPr>
          </a:p>
          <a:p>
            <a:pPr indent="-355600" lvl="1" marL="914400" marR="0" rtl="0" algn="l">
              <a:lnSpc>
                <a:spcPct val="115000"/>
              </a:lnSpc>
              <a:spcBef>
                <a:spcPts val="0"/>
              </a:spcBef>
              <a:spcAft>
                <a:spcPts val="0"/>
              </a:spcAft>
              <a:buClr>
                <a:schemeClr val="dk1"/>
              </a:buClr>
              <a:buSzPts val="2000"/>
              <a:buFont typeface="Lato"/>
              <a:buChar char="○"/>
            </a:pPr>
            <a:r>
              <a:rPr lang="en" sz="2000">
                <a:solidFill>
                  <a:schemeClr val="dk1"/>
                </a:solidFill>
                <a:latin typeface="Lato"/>
                <a:ea typeface="Lato"/>
                <a:cs typeface="Lato"/>
                <a:sym typeface="Lato"/>
              </a:rPr>
              <a:t>Reduces overfitting.</a:t>
            </a:r>
            <a:endParaRPr sz="2000">
              <a:solidFill>
                <a:schemeClr val="dk1"/>
              </a:solidFill>
              <a:latin typeface="Lato"/>
              <a:ea typeface="Lato"/>
              <a:cs typeface="Lato"/>
              <a:sym typeface="Lato"/>
            </a:endParaRPr>
          </a:p>
          <a:p>
            <a:pPr indent="0" lvl="0" marL="0" marR="0" rtl="0" algn="l">
              <a:lnSpc>
                <a:spcPct val="115000"/>
              </a:lnSpc>
              <a:spcBef>
                <a:spcPts val="1000"/>
              </a:spcBef>
              <a:spcAft>
                <a:spcPts val="1000"/>
              </a:spcAft>
              <a:buNone/>
            </a:pPr>
            <a:r>
              <a:t/>
            </a:r>
            <a:endParaRPr sz="2000">
              <a:solidFill>
                <a:schemeClr val="dk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2" name="Shape 3292"/>
        <p:cNvGrpSpPr/>
        <p:nvPr/>
      </p:nvGrpSpPr>
      <p:grpSpPr>
        <a:xfrm>
          <a:off x="0" y="0"/>
          <a:ext cx="0" cy="0"/>
          <a:chOff x="0" y="0"/>
          <a:chExt cx="0" cy="0"/>
        </a:xfrm>
      </p:grpSpPr>
      <p:sp>
        <p:nvSpPr>
          <p:cNvPr id="3293" name="Google Shape;3293;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t>
            </a:r>
            <a:r>
              <a:rPr lang="en"/>
              <a:t>able of contents</a:t>
            </a:r>
            <a:endParaRPr/>
          </a:p>
        </p:txBody>
      </p:sp>
      <p:sp>
        <p:nvSpPr>
          <p:cNvPr id="3294" name="Google Shape;3294;p32"/>
          <p:cNvSpPr txBox="1"/>
          <p:nvPr>
            <p:ph idx="7" type="title"/>
          </p:nvPr>
        </p:nvSpPr>
        <p:spPr>
          <a:xfrm>
            <a:off x="720000" y="1332025"/>
            <a:ext cx="23055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295" name="Google Shape;3295;p32"/>
          <p:cNvSpPr txBox="1"/>
          <p:nvPr>
            <p:ph idx="8" type="title"/>
          </p:nvPr>
        </p:nvSpPr>
        <p:spPr>
          <a:xfrm>
            <a:off x="720000" y="3064625"/>
            <a:ext cx="17277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296" name="Google Shape;3296;p32"/>
          <p:cNvSpPr txBox="1"/>
          <p:nvPr>
            <p:ph idx="9" type="title"/>
          </p:nvPr>
        </p:nvSpPr>
        <p:spPr>
          <a:xfrm>
            <a:off x="3419284" y="1332025"/>
            <a:ext cx="23055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297" name="Google Shape;3297;p32"/>
          <p:cNvSpPr txBox="1"/>
          <p:nvPr>
            <p:ph idx="13" type="title"/>
          </p:nvPr>
        </p:nvSpPr>
        <p:spPr>
          <a:xfrm>
            <a:off x="4481309" y="3069275"/>
            <a:ext cx="17277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3298" name="Google Shape;3298;p32"/>
          <p:cNvSpPr txBox="1"/>
          <p:nvPr>
            <p:ph idx="14" type="title"/>
          </p:nvPr>
        </p:nvSpPr>
        <p:spPr>
          <a:xfrm>
            <a:off x="6118553" y="1332025"/>
            <a:ext cx="23055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299" name="Google Shape;3299;p32"/>
          <p:cNvSpPr txBox="1"/>
          <p:nvPr>
            <p:ph idx="15" type="title"/>
          </p:nvPr>
        </p:nvSpPr>
        <p:spPr>
          <a:xfrm>
            <a:off x="6118553" y="3064624"/>
            <a:ext cx="23055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3300" name="Google Shape;3300;p32"/>
          <p:cNvSpPr txBox="1"/>
          <p:nvPr>
            <p:ph idx="16" type="subTitle"/>
          </p:nvPr>
        </p:nvSpPr>
        <p:spPr>
          <a:xfrm>
            <a:off x="720000" y="1801112"/>
            <a:ext cx="23055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3301" name="Google Shape;3301;p32"/>
          <p:cNvSpPr txBox="1"/>
          <p:nvPr>
            <p:ph idx="17" type="subTitle"/>
          </p:nvPr>
        </p:nvSpPr>
        <p:spPr>
          <a:xfrm>
            <a:off x="3419271" y="1801112"/>
            <a:ext cx="23055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Datasets</a:t>
            </a:r>
            <a:endParaRPr/>
          </a:p>
        </p:txBody>
      </p:sp>
      <p:sp>
        <p:nvSpPr>
          <p:cNvPr id="3302" name="Google Shape;3302;p32"/>
          <p:cNvSpPr txBox="1"/>
          <p:nvPr>
            <p:ph idx="18" type="subTitle"/>
          </p:nvPr>
        </p:nvSpPr>
        <p:spPr>
          <a:xfrm>
            <a:off x="6118550" y="1742875"/>
            <a:ext cx="2305500" cy="96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Preprocessing</a:t>
            </a:r>
            <a:endParaRPr/>
          </a:p>
        </p:txBody>
      </p:sp>
      <p:sp>
        <p:nvSpPr>
          <p:cNvPr id="3303" name="Google Shape;3303;p32"/>
          <p:cNvSpPr txBox="1"/>
          <p:nvPr>
            <p:ph idx="19" type="subTitle"/>
          </p:nvPr>
        </p:nvSpPr>
        <p:spPr>
          <a:xfrm>
            <a:off x="720000" y="3533775"/>
            <a:ext cx="17277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a:t>
            </a:r>
            <a:endParaRPr/>
          </a:p>
        </p:txBody>
      </p:sp>
      <p:sp>
        <p:nvSpPr>
          <p:cNvPr id="3304" name="Google Shape;3304;p32"/>
          <p:cNvSpPr txBox="1"/>
          <p:nvPr>
            <p:ph idx="20" type="subTitle"/>
          </p:nvPr>
        </p:nvSpPr>
        <p:spPr>
          <a:xfrm>
            <a:off x="4481299" y="3538425"/>
            <a:ext cx="17277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3305" name="Google Shape;3305;p32"/>
          <p:cNvSpPr txBox="1"/>
          <p:nvPr>
            <p:ph idx="21" type="subTitle"/>
          </p:nvPr>
        </p:nvSpPr>
        <p:spPr>
          <a:xfrm>
            <a:off x="6118549" y="3533775"/>
            <a:ext cx="23055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3306" name="Google Shape;3306;p32"/>
          <p:cNvSpPr txBox="1"/>
          <p:nvPr>
            <p:ph idx="8" type="title"/>
          </p:nvPr>
        </p:nvSpPr>
        <p:spPr>
          <a:xfrm>
            <a:off x="2555425" y="3069275"/>
            <a:ext cx="17277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3307" name="Google Shape;3307;p32"/>
          <p:cNvSpPr txBox="1"/>
          <p:nvPr>
            <p:ph idx="19" type="subTitle"/>
          </p:nvPr>
        </p:nvSpPr>
        <p:spPr>
          <a:xfrm>
            <a:off x="2555425" y="3538425"/>
            <a:ext cx="17277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Chatbot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9" name="Shape 3759"/>
        <p:cNvGrpSpPr/>
        <p:nvPr/>
      </p:nvGrpSpPr>
      <p:grpSpPr>
        <a:xfrm>
          <a:off x="0" y="0"/>
          <a:ext cx="0" cy="0"/>
          <a:chOff x="0" y="0"/>
          <a:chExt cx="0" cy="0"/>
        </a:xfrm>
      </p:grpSpPr>
      <p:sp>
        <p:nvSpPr>
          <p:cNvPr id="3760" name="Google Shape;3760;p50"/>
          <p:cNvSpPr txBox="1"/>
          <p:nvPr>
            <p:ph type="title"/>
          </p:nvPr>
        </p:nvSpPr>
        <p:spPr>
          <a:xfrm>
            <a:off x="2038200" y="3052406"/>
            <a:ext cx="50676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Chatbot</a:t>
            </a:r>
            <a:endParaRPr/>
          </a:p>
        </p:txBody>
      </p:sp>
      <p:sp>
        <p:nvSpPr>
          <p:cNvPr id="3761" name="Google Shape;3761;p50"/>
          <p:cNvSpPr txBox="1"/>
          <p:nvPr>
            <p:ph idx="2" type="title"/>
          </p:nvPr>
        </p:nvSpPr>
        <p:spPr>
          <a:xfrm>
            <a:off x="2038200" y="1374094"/>
            <a:ext cx="5067600" cy="91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grpSp>
        <p:nvGrpSpPr>
          <p:cNvPr id="3762" name="Google Shape;3762;p50"/>
          <p:cNvGrpSpPr/>
          <p:nvPr/>
        </p:nvGrpSpPr>
        <p:grpSpPr>
          <a:xfrm>
            <a:off x="1123300" y="-763875"/>
            <a:ext cx="143400" cy="2454350"/>
            <a:chOff x="2030200" y="685625"/>
            <a:chExt cx="143400" cy="2454350"/>
          </a:xfrm>
        </p:grpSpPr>
        <p:grpSp>
          <p:nvGrpSpPr>
            <p:cNvPr id="3763" name="Google Shape;3763;p50"/>
            <p:cNvGrpSpPr/>
            <p:nvPr/>
          </p:nvGrpSpPr>
          <p:grpSpPr>
            <a:xfrm>
              <a:off x="2030200" y="685625"/>
              <a:ext cx="143400" cy="2454350"/>
              <a:chOff x="2436050" y="685625"/>
              <a:chExt cx="143400" cy="2454350"/>
            </a:xfrm>
          </p:grpSpPr>
          <p:sp>
            <p:nvSpPr>
              <p:cNvPr id="3764" name="Google Shape;3764;p50"/>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65" name="Google Shape;3765;p50"/>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66" name="Google Shape;3766;p50"/>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67" name="Google Shape;3767;p50"/>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68" name="Google Shape;3768;p50"/>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69" name="Google Shape;3769;p50"/>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70" name="Google Shape;3770;p50"/>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71" name="Google Shape;3771;p50"/>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72" name="Google Shape;3772;p50"/>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73" name="Google Shape;3773;p50"/>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74" name="Google Shape;3774;p50"/>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75" name="Google Shape;3775;p50"/>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776" name="Google Shape;3776;p50"/>
            <p:cNvGrpSpPr/>
            <p:nvPr/>
          </p:nvGrpSpPr>
          <p:grpSpPr>
            <a:xfrm>
              <a:off x="2030200" y="685625"/>
              <a:ext cx="143400" cy="2454350"/>
              <a:chOff x="2436050" y="685625"/>
              <a:chExt cx="143400" cy="2454350"/>
            </a:xfrm>
          </p:grpSpPr>
          <p:sp>
            <p:nvSpPr>
              <p:cNvPr id="3777" name="Google Shape;3777;p5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78" name="Google Shape;3778;p5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79" name="Google Shape;3779;p5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80" name="Google Shape;3780;p5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81" name="Google Shape;3781;p5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82" name="Google Shape;3782;p5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83" name="Google Shape;3783;p5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84" name="Google Shape;3784;p5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85" name="Google Shape;3785;p5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86" name="Google Shape;3786;p5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87" name="Google Shape;3787;p5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88" name="Google Shape;3788;p5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789" name="Google Shape;3789;p50"/>
          <p:cNvGrpSpPr/>
          <p:nvPr/>
        </p:nvGrpSpPr>
        <p:grpSpPr>
          <a:xfrm>
            <a:off x="1406500" y="2243875"/>
            <a:ext cx="143400" cy="2454350"/>
            <a:chOff x="2436050" y="685625"/>
            <a:chExt cx="143400" cy="2454350"/>
          </a:xfrm>
        </p:grpSpPr>
        <p:grpSp>
          <p:nvGrpSpPr>
            <p:cNvPr id="3790" name="Google Shape;3790;p50"/>
            <p:cNvGrpSpPr/>
            <p:nvPr/>
          </p:nvGrpSpPr>
          <p:grpSpPr>
            <a:xfrm>
              <a:off x="2436050" y="685625"/>
              <a:ext cx="143400" cy="2454350"/>
              <a:chOff x="2436050" y="685625"/>
              <a:chExt cx="143400" cy="2454350"/>
            </a:xfrm>
          </p:grpSpPr>
          <p:sp>
            <p:nvSpPr>
              <p:cNvPr id="3791" name="Google Shape;3791;p5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92" name="Google Shape;3792;p5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93" name="Google Shape;3793;p5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94" name="Google Shape;3794;p5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95" name="Google Shape;3795;p5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96" name="Google Shape;3796;p5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97" name="Google Shape;3797;p5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98" name="Google Shape;3798;p5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99" name="Google Shape;3799;p5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00" name="Google Shape;3800;p5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01" name="Google Shape;3801;p5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02" name="Google Shape;3802;p5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803" name="Google Shape;3803;p50"/>
            <p:cNvGrpSpPr/>
            <p:nvPr/>
          </p:nvGrpSpPr>
          <p:grpSpPr>
            <a:xfrm>
              <a:off x="2436050" y="685625"/>
              <a:ext cx="143400" cy="2454350"/>
              <a:chOff x="2436050" y="685625"/>
              <a:chExt cx="143400" cy="2454350"/>
            </a:xfrm>
          </p:grpSpPr>
          <p:sp>
            <p:nvSpPr>
              <p:cNvPr id="3804" name="Google Shape;3804;p5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05" name="Google Shape;3805;p5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06" name="Google Shape;3806;p5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07" name="Google Shape;3807;p5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08" name="Google Shape;3808;p5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09" name="Google Shape;3809;p5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10" name="Google Shape;3810;p5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11" name="Google Shape;3811;p5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12" name="Google Shape;3812;p5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13" name="Google Shape;3813;p5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14" name="Google Shape;3814;p5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15" name="Google Shape;3815;p5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816" name="Google Shape;3816;p50"/>
          <p:cNvGrpSpPr/>
          <p:nvPr/>
        </p:nvGrpSpPr>
        <p:grpSpPr>
          <a:xfrm>
            <a:off x="7893775" y="-127789"/>
            <a:ext cx="143400" cy="2454350"/>
            <a:chOff x="2030200" y="685625"/>
            <a:chExt cx="143400" cy="2454350"/>
          </a:xfrm>
        </p:grpSpPr>
        <p:grpSp>
          <p:nvGrpSpPr>
            <p:cNvPr id="3817" name="Google Shape;3817;p50"/>
            <p:cNvGrpSpPr/>
            <p:nvPr/>
          </p:nvGrpSpPr>
          <p:grpSpPr>
            <a:xfrm>
              <a:off x="2030200" y="685625"/>
              <a:ext cx="143400" cy="2454350"/>
              <a:chOff x="2436050" y="685625"/>
              <a:chExt cx="143400" cy="2454350"/>
            </a:xfrm>
          </p:grpSpPr>
          <p:sp>
            <p:nvSpPr>
              <p:cNvPr id="3818" name="Google Shape;3818;p50"/>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19" name="Google Shape;3819;p50"/>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20" name="Google Shape;3820;p50"/>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21" name="Google Shape;3821;p50"/>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22" name="Google Shape;3822;p50"/>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23" name="Google Shape;3823;p50"/>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24" name="Google Shape;3824;p50"/>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25" name="Google Shape;3825;p50"/>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26" name="Google Shape;3826;p50"/>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27" name="Google Shape;3827;p50"/>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28" name="Google Shape;3828;p50"/>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29" name="Google Shape;3829;p50"/>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830" name="Google Shape;3830;p50"/>
            <p:cNvGrpSpPr/>
            <p:nvPr/>
          </p:nvGrpSpPr>
          <p:grpSpPr>
            <a:xfrm>
              <a:off x="2030200" y="685625"/>
              <a:ext cx="143400" cy="2454350"/>
              <a:chOff x="2436050" y="685625"/>
              <a:chExt cx="143400" cy="2454350"/>
            </a:xfrm>
          </p:grpSpPr>
          <p:sp>
            <p:nvSpPr>
              <p:cNvPr id="3831" name="Google Shape;3831;p5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32" name="Google Shape;3832;p5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33" name="Google Shape;3833;p5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34" name="Google Shape;3834;p5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35" name="Google Shape;3835;p5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36" name="Google Shape;3836;p5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37" name="Google Shape;3837;p5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38" name="Google Shape;3838;p5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39" name="Google Shape;3839;p5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40" name="Google Shape;3840;p5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41" name="Google Shape;3841;p5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42" name="Google Shape;3842;p5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6" name="Shape 3846"/>
        <p:cNvGrpSpPr/>
        <p:nvPr/>
      </p:nvGrpSpPr>
      <p:grpSpPr>
        <a:xfrm>
          <a:off x="0" y="0"/>
          <a:ext cx="0" cy="0"/>
          <a:chOff x="0" y="0"/>
          <a:chExt cx="0" cy="0"/>
        </a:xfrm>
      </p:grpSpPr>
      <p:sp>
        <p:nvSpPr>
          <p:cNvPr id="3847" name="Google Shape;3847;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Chatbot Development</a:t>
            </a:r>
            <a:endParaRPr/>
          </a:p>
        </p:txBody>
      </p:sp>
      <p:sp>
        <p:nvSpPr>
          <p:cNvPr id="3848" name="Google Shape;3848;p51"/>
          <p:cNvSpPr txBox="1"/>
          <p:nvPr>
            <p:ph idx="1" type="body"/>
          </p:nvPr>
        </p:nvSpPr>
        <p:spPr>
          <a:xfrm>
            <a:off x="720000" y="1215750"/>
            <a:ext cx="3498300" cy="28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Language used:</a:t>
            </a:r>
            <a:endParaRPr/>
          </a:p>
          <a:p>
            <a:pPr indent="-317500" lvl="0" marL="457200" rtl="0" algn="l">
              <a:spcBef>
                <a:spcPts val="0"/>
              </a:spcBef>
              <a:spcAft>
                <a:spcPts val="0"/>
              </a:spcAft>
              <a:buSzPts val="1400"/>
              <a:buChar char="●"/>
            </a:pPr>
            <a:r>
              <a:rPr lang="en"/>
              <a:t>Python Flask</a:t>
            </a:r>
            <a:endParaRPr/>
          </a:p>
          <a:p>
            <a:pPr indent="-317500" lvl="0" marL="457200" rtl="0" algn="l">
              <a:spcBef>
                <a:spcPts val="0"/>
              </a:spcBef>
              <a:spcAft>
                <a:spcPts val="0"/>
              </a:spcAft>
              <a:buSzPts val="1400"/>
              <a:buChar char="●"/>
            </a:pPr>
            <a:r>
              <a:rPr lang="en"/>
              <a:t>HTML / CSS / Javascript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Libraries used:</a:t>
            </a:r>
            <a:endParaRPr/>
          </a:p>
          <a:p>
            <a:pPr indent="-317500" lvl="0" marL="457200" rtl="0" algn="l">
              <a:spcBef>
                <a:spcPts val="0"/>
              </a:spcBef>
              <a:spcAft>
                <a:spcPts val="0"/>
              </a:spcAft>
              <a:buSzPts val="1400"/>
              <a:buChar char="●"/>
            </a:pPr>
            <a:r>
              <a:rPr lang="en"/>
              <a:t>Flask</a:t>
            </a:r>
            <a:endParaRPr/>
          </a:p>
          <a:p>
            <a:pPr indent="-317500" lvl="0" marL="457200" rtl="0" algn="l">
              <a:spcBef>
                <a:spcPts val="0"/>
              </a:spcBef>
              <a:spcAft>
                <a:spcPts val="0"/>
              </a:spcAft>
              <a:buSzPts val="1400"/>
              <a:buChar char="●"/>
            </a:pPr>
            <a:r>
              <a:rPr lang="en"/>
              <a:t>Pandas</a:t>
            </a:r>
            <a:endParaRPr/>
          </a:p>
          <a:p>
            <a:pPr indent="-317500" lvl="0" marL="457200" rtl="0" algn="l">
              <a:spcBef>
                <a:spcPts val="0"/>
              </a:spcBef>
              <a:spcAft>
                <a:spcPts val="0"/>
              </a:spcAft>
              <a:buSzPts val="1400"/>
              <a:buChar char="●"/>
            </a:pPr>
            <a:r>
              <a:rPr lang="en"/>
              <a:t>Environ</a:t>
            </a:r>
            <a:endParaRPr/>
          </a:p>
          <a:p>
            <a:pPr indent="-317500" lvl="0" marL="457200" rtl="0" algn="l">
              <a:spcBef>
                <a:spcPts val="0"/>
              </a:spcBef>
              <a:spcAft>
                <a:spcPts val="0"/>
              </a:spcAft>
              <a:buSzPts val="1400"/>
              <a:buChar char="●"/>
            </a:pPr>
            <a:r>
              <a:rPr lang="en"/>
              <a:t>chatbotAI</a:t>
            </a:r>
            <a:endParaRPr/>
          </a:p>
        </p:txBody>
      </p:sp>
      <p:pic>
        <p:nvPicPr>
          <p:cNvPr id="3849" name="Google Shape;3849;p51"/>
          <p:cNvPicPr preferRelativeResize="0"/>
          <p:nvPr/>
        </p:nvPicPr>
        <p:blipFill>
          <a:blip r:embed="rId3">
            <a:alphaModFix/>
          </a:blip>
          <a:stretch>
            <a:fillRect/>
          </a:stretch>
        </p:blipFill>
        <p:spPr>
          <a:xfrm>
            <a:off x="4353500" y="1236738"/>
            <a:ext cx="3939275" cy="3489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3" name="Shape 3853"/>
        <p:cNvGrpSpPr/>
        <p:nvPr/>
      </p:nvGrpSpPr>
      <p:grpSpPr>
        <a:xfrm>
          <a:off x="0" y="0"/>
          <a:ext cx="0" cy="0"/>
          <a:chOff x="0" y="0"/>
          <a:chExt cx="0" cy="0"/>
        </a:xfrm>
      </p:grpSpPr>
      <p:sp>
        <p:nvSpPr>
          <p:cNvPr id="3854" name="Google Shape;3854;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Chatbot functions</a:t>
            </a:r>
            <a:endParaRPr/>
          </a:p>
        </p:txBody>
      </p:sp>
      <p:graphicFrame>
        <p:nvGraphicFramePr>
          <p:cNvPr id="3855" name="Google Shape;3855;p52"/>
          <p:cNvGraphicFramePr/>
          <p:nvPr/>
        </p:nvGraphicFramePr>
        <p:xfrm>
          <a:off x="952500" y="1467050"/>
          <a:ext cx="3000000" cy="3000000"/>
        </p:xfrm>
        <a:graphic>
          <a:graphicData uri="http://schemas.openxmlformats.org/drawingml/2006/table">
            <a:tbl>
              <a:tblPr>
                <a:noFill/>
                <a:tableStyleId>{1BE6CF88-0718-46B6-8459-50DB02C54C8E}</a:tableStyleId>
              </a:tblPr>
              <a:tblGrid>
                <a:gridCol w="3619500"/>
                <a:gridCol w="3619500"/>
              </a:tblGrid>
              <a:tr h="522025">
                <a:tc>
                  <a:txBody>
                    <a:bodyPr/>
                    <a:lstStyle/>
                    <a:p>
                      <a:pPr indent="0" lvl="0" marL="0" rtl="0" algn="ctr">
                        <a:lnSpc>
                          <a:spcPct val="115000"/>
                        </a:lnSpc>
                        <a:spcBef>
                          <a:spcPts val="0"/>
                        </a:spcBef>
                        <a:spcAft>
                          <a:spcPts val="0"/>
                        </a:spcAft>
                        <a:buNone/>
                      </a:pPr>
                      <a:r>
                        <a:rPr b="1" lang="en">
                          <a:solidFill>
                            <a:schemeClr val="dk1"/>
                          </a:solidFill>
                          <a:latin typeface="Lato"/>
                          <a:ea typeface="Lato"/>
                          <a:cs typeface="Lato"/>
                          <a:sym typeface="Lato"/>
                        </a:rPr>
                        <a:t>queryFilter(query)</a:t>
                      </a:r>
                      <a:endParaRPr b="1"/>
                    </a:p>
                  </a:txBody>
                  <a:tcPr marT="91425" marB="91425" marR="91425" marL="91425">
                    <a:solidFill>
                      <a:srgbClr val="17B8A5"/>
                    </a:solidFill>
                  </a:tcPr>
                </a:tc>
                <a:tc>
                  <a:txBody>
                    <a:bodyPr/>
                    <a:lstStyle/>
                    <a:p>
                      <a:pPr indent="0" lvl="0" marL="0" rtl="0" algn="ctr">
                        <a:lnSpc>
                          <a:spcPct val="115000"/>
                        </a:lnSpc>
                        <a:spcBef>
                          <a:spcPts val="0"/>
                        </a:spcBef>
                        <a:spcAft>
                          <a:spcPts val="0"/>
                        </a:spcAft>
                        <a:buNone/>
                      </a:pPr>
                      <a:r>
                        <a:rPr b="1" lang="en">
                          <a:solidFill>
                            <a:schemeClr val="dk1"/>
                          </a:solidFill>
                          <a:latin typeface="Lato"/>
                          <a:ea typeface="Lato"/>
                          <a:cs typeface="Lato"/>
                          <a:sym typeface="Lato"/>
                        </a:rPr>
                        <a:t>extract_query(user_message)</a:t>
                      </a:r>
                      <a:endParaRPr b="1"/>
                    </a:p>
                  </a:txBody>
                  <a:tcPr marT="91425" marB="91425" marR="91425" marL="91425">
                    <a:solidFill>
                      <a:srgbClr val="17B8A5"/>
                    </a:solidFill>
                  </a:tcPr>
                </a:tc>
              </a:tr>
              <a:tr h="845275">
                <a:tc>
                  <a:txBody>
                    <a:bodyPr/>
                    <a:lstStyle/>
                    <a:p>
                      <a:pPr indent="0" lvl="0" marL="0" rtl="0" algn="l">
                        <a:lnSpc>
                          <a:spcPct val="115000"/>
                        </a:lnSpc>
                        <a:spcBef>
                          <a:spcPts val="0"/>
                        </a:spcBef>
                        <a:spcAft>
                          <a:spcPts val="0"/>
                        </a:spcAft>
                        <a:buNone/>
                      </a:pPr>
                      <a:r>
                        <a:rPr lang="en">
                          <a:solidFill>
                            <a:schemeClr val="dk1"/>
                          </a:solidFill>
                          <a:latin typeface="Lato"/>
                          <a:ea typeface="Lato"/>
                          <a:cs typeface="Lato"/>
                          <a:sym typeface="Lato"/>
                        </a:rPr>
                        <a:t>Determines which column of the csv to search</a:t>
                      </a:r>
                      <a:endParaRPr>
                        <a:solidFill>
                          <a:schemeClr val="dk1"/>
                        </a:solidFill>
                        <a:latin typeface="Lato"/>
                        <a:ea typeface="Lato"/>
                        <a:cs typeface="Lato"/>
                        <a:sym typeface="La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Lato"/>
                          <a:ea typeface="Lato"/>
                          <a:cs typeface="Lato"/>
                          <a:sym typeface="Lato"/>
                        </a:rPr>
                        <a:t>Determines the main query of a user’s question</a:t>
                      </a:r>
                      <a:endParaRPr>
                        <a:solidFill>
                          <a:schemeClr val="dk1"/>
                        </a:solidFill>
                        <a:latin typeface="Lato"/>
                        <a:ea typeface="Lato"/>
                        <a:cs typeface="Lato"/>
                        <a:sym typeface="Lato"/>
                      </a:endParaRPr>
                    </a:p>
                  </a:txBody>
                  <a:tcPr marT="91425" marB="91425" marR="91425" marL="91425">
                    <a:lnB cap="flat" cmpd="sng" w="9525">
                      <a:solidFill>
                        <a:srgbClr val="9E9E9E"/>
                      </a:solidFill>
                      <a:prstDash val="solid"/>
                      <a:round/>
                      <a:headEnd len="sm" w="sm" type="none"/>
                      <a:tailEnd len="sm" w="sm" type="none"/>
                    </a:lnB>
                  </a:tcPr>
                </a:tc>
              </a:tr>
              <a:tr h="522025">
                <a:tc>
                  <a:txBody>
                    <a:bodyPr/>
                    <a:lstStyle/>
                    <a:p>
                      <a:pPr indent="0" lvl="0" marL="0" rtl="0" algn="ctr">
                        <a:lnSpc>
                          <a:spcPct val="115000"/>
                        </a:lnSpc>
                        <a:spcBef>
                          <a:spcPts val="0"/>
                        </a:spcBef>
                        <a:spcAft>
                          <a:spcPts val="0"/>
                        </a:spcAft>
                        <a:buNone/>
                      </a:pPr>
                      <a:r>
                        <a:rPr b="1" lang="en">
                          <a:solidFill>
                            <a:schemeClr val="dk1"/>
                          </a:solidFill>
                          <a:latin typeface="Lato"/>
                          <a:ea typeface="Lato"/>
                          <a:cs typeface="Lato"/>
                          <a:sym typeface="Lato"/>
                        </a:rPr>
                        <a:t> generate_response(query, searchCata)</a:t>
                      </a:r>
                      <a:endParaRPr b="1">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7B8A5"/>
                    </a:solidFill>
                  </a:tcPr>
                </a:tc>
                <a:tc>
                  <a:txBody>
                    <a:bodyPr/>
                    <a:lstStyle/>
                    <a:p>
                      <a:pPr indent="0" lvl="0" marL="0" rtl="0" algn="ctr">
                        <a:lnSpc>
                          <a:spcPct val="115000"/>
                        </a:lnSpc>
                        <a:spcBef>
                          <a:spcPts val="0"/>
                        </a:spcBef>
                        <a:spcAft>
                          <a:spcPts val="0"/>
                        </a:spcAft>
                        <a:buNone/>
                      </a:pPr>
                      <a:r>
                        <a:rPr b="1" lang="en">
                          <a:solidFill>
                            <a:schemeClr val="dk1"/>
                          </a:solidFill>
                          <a:latin typeface="Lato"/>
                          <a:ea typeface="Lato"/>
                          <a:cs typeface="Lato"/>
                          <a:sym typeface="Lato"/>
                        </a:rPr>
                        <a:t>chat_with_bot()</a:t>
                      </a:r>
                      <a:endParaRPr b="1">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7B8A5"/>
                    </a:solidFill>
                  </a:tcPr>
                </a:tc>
              </a:tr>
              <a:tr h="845275">
                <a:tc>
                  <a:txBody>
                    <a:bodyPr/>
                    <a:lstStyle/>
                    <a:p>
                      <a:pPr indent="0" lvl="0" marL="0" rtl="0" algn="l">
                        <a:lnSpc>
                          <a:spcPct val="115000"/>
                        </a:lnSpc>
                        <a:spcBef>
                          <a:spcPts val="0"/>
                        </a:spcBef>
                        <a:spcAft>
                          <a:spcPts val="0"/>
                        </a:spcAft>
                        <a:buNone/>
                      </a:pPr>
                      <a:r>
                        <a:rPr lang="en">
                          <a:solidFill>
                            <a:schemeClr val="dk1"/>
                          </a:solidFill>
                          <a:latin typeface="Lato"/>
                          <a:ea typeface="Lato"/>
                          <a:cs typeface="Lato"/>
                          <a:sym typeface="Lato"/>
                        </a:rPr>
                        <a:t>Responsible for generating the responses to the user’s questions</a:t>
                      </a:r>
                      <a:endParaRPr>
                        <a:solidFill>
                          <a:schemeClr val="dk1"/>
                        </a:solidFill>
                        <a:latin typeface="Lato"/>
                        <a:ea typeface="Lato"/>
                        <a:cs typeface="Lato"/>
                        <a:sym typeface="Lato"/>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a:solidFill>
                            <a:schemeClr val="dk1"/>
                          </a:solidFill>
                          <a:latin typeface="Lato"/>
                          <a:ea typeface="Lato"/>
                          <a:cs typeface="Lato"/>
                          <a:sym typeface="Lato"/>
                        </a:rPr>
                        <a:t>Responsible for calling the needed functions for the chatbot to function</a:t>
                      </a:r>
                      <a:endParaRPr>
                        <a:solidFill>
                          <a:schemeClr val="dk1"/>
                        </a:solidFill>
                        <a:latin typeface="Lato"/>
                        <a:ea typeface="Lato"/>
                        <a:cs typeface="Lato"/>
                        <a:sym typeface="Lato"/>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9" name="Shape 3859"/>
        <p:cNvGrpSpPr/>
        <p:nvPr/>
      </p:nvGrpSpPr>
      <p:grpSpPr>
        <a:xfrm>
          <a:off x="0" y="0"/>
          <a:ext cx="0" cy="0"/>
          <a:chOff x="0" y="0"/>
          <a:chExt cx="0" cy="0"/>
        </a:xfrm>
      </p:grpSpPr>
      <p:sp>
        <p:nvSpPr>
          <p:cNvPr id="3860" name="Google Shape;3860;p53"/>
          <p:cNvSpPr txBox="1"/>
          <p:nvPr>
            <p:ph type="title"/>
          </p:nvPr>
        </p:nvSpPr>
        <p:spPr>
          <a:xfrm>
            <a:off x="2038200" y="3052406"/>
            <a:ext cx="50676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3861" name="Google Shape;3861;p53"/>
          <p:cNvSpPr txBox="1"/>
          <p:nvPr>
            <p:ph idx="2" type="title"/>
          </p:nvPr>
        </p:nvSpPr>
        <p:spPr>
          <a:xfrm>
            <a:off x="2038200" y="1374094"/>
            <a:ext cx="5067600" cy="91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06</a:t>
            </a:r>
            <a:endParaRPr/>
          </a:p>
        </p:txBody>
      </p:sp>
      <p:grpSp>
        <p:nvGrpSpPr>
          <p:cNvPr id="3862" name="Google Shape;3862;p53"/>
          <p:cNvGrpSpPr/>
          <p:nvPr/>
        </p:nvGrpSpPr>
        <p:grpSpPr>
          <a:xfrm>
            <a:off x="1123300" y="-763875"/>
            <a:ext cx="143400" cy="2454350"/>
            <a:chOff x="2030200" y="685625"/>
            <a:chExt cx="143400" cy="2454350"/>
          </a:xfrm>
        </p:grpSpPr>
        <p:grpSp>
          <p:nvGrpSpPr>
            <p:cNvPr id="3863" name="Google Shape;3863;p53"/>
            <p:cNvGrpSpPr/>
            <p:nvPr/>
          </p:nvGrpSpPr>
          <p:grpSpPr>
            <a:xfrm>
              <a:off x="2030200" y="685625"/>
              <a:ext cx="143400" cy="2454350"/>
              <a:chOff x="2436050" y="685625"/>
              <a:chExt cx="143400" cy="2454350"/>
            </a:xfrm>
          </p:grpSpPr>
          <p:sp>
            <p:nvSpPr>
              <p:cNvPr id="3864" name="Google Shape;3864;p5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65" name="Google Shape;3865;p5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66" name="Google Shape;3866;p5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67" name="Google Shape;3867;p5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68" name="Google Shape;3868;p5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69" name="Google Shape;3869;p5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70" name="Google Shape;3870;p5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71" name="Google Shape;3871;p5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72" name="Google Shape;3872;p5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73" name="Google Shape;3873;p5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74" name="Google Shape;3874;p5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75" name="Google Shape;3875;p5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876" name="Google Shape;3876;p53"/>
            <p:cNvGrpSpPr/>
            <p:nvPr/>
          </p:nvGrpSpPr>
          <p:grpSpPr>
            <a:xfrm>
              <a:off x="2030200" y="685625"/>
              <a:ext cx="143400" cy="2454350"/>
              <a:chOff x="2436050" y="685625"/>
              <a:chExt cx="143400" cy="2454350"/>
            </a:xfrm>
          </p:grpSpPr>
          <p:sp>
            <p:nvSpPr>
              <p:cNvPr id="3877" name="Google Shape;3877;p5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78" name="Google Shape;3878;p5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79" name="Google Shape;3879;p5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80" name="Google Shape;3880;p5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81" name="Google Shape;3881;p5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82" name="Google Shape;3882;p5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83" name="Google Shape;3883;p5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84" name="Google Shape;3884;p5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85" name="Google Shape;3885;p5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86" name="Google Shape;3886;p5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87" name="Google Shape;3887;p5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88" name="Google Shape;3888;p5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889" name="Google Shape;3889;p53"/>
          <p:cNvGrpSpPr/>
          <p:nvPr/>
        </p:nvGrpSpPr>
        <p:grpSpPr>
          <a:xfrm>
            <a:off x="1406500" y="2243875"/>
            <a:ext cx="143400" cy="2454350"/>
            <a:chOff x="2436050" y="685625"/>
            <a:chExt cx="143400" cy="2454350"/>
          </a:xfrm>
        </p:grpSpPr>
        <p:grpSp>
          <p:nvGrpSpPr>
            <p:cNvPr id="3890" name="Google Shape;3890;p53"/>
            <p:cNvGrpSpPr/>
            <p:nvPr/>
          </p:nvGrpSpPr>
          <p:grpSpPr>
            <a:xfrm>
              <a:off x="2436050" y="685625"/>
              <a:ext cx="143400" cy="2454350"/>
              <a:chOff x="2436050" y="685625"/>
              <a:chExt cx="143400" cy="2454350"/>
            </a:xfrm>
          </p:grpSpPr>
          <p:sp>
            <p:nvSpPr>
              <p:cNvPr id="3891" name="Google Shape;3891;p5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92" name="Google Shape;3892;p5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93" name="Google Shape;3893;p5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94" name="Google Shape;3894;p5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95" name="Google Shape;3895;p5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96" name="Google Shape;3896;p5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97" name="Google Shape;3897;p5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98" name="Google Shape;3898;p5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99" name="Google Shape;3899;p5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00" name="Google Shape;3900;p5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01" name="Google Shape;3901;p5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02" name="Google Shape;3902;p5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903" name="Google Shape;3903;p53"/>
            <p:cNvGrpSpPr/>
            <p:nvPr/>
          </p:nvGrpSpPr>
          <p:grpSpPr>
            <a:xfrm>
              <a:off x="2436050" y="685625"/>
              <a:ext cx="143400" cy="2454350"/>
              <a:chOff x="2436050" y="685625"/>
              <a:chExt cx="143400" cy="2454350"/>
            </a:xfrm>
          </p:grpSpPr>
          <p:sp>
            <p:nvSpPr>
              <p:cNvPr id="3904" name="Google Shape;3904;p5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05" name="Google Shape;3905;p5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06" name="Google Shape;3906;p5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07" name="Google Shape;3907;p5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08" name="Google Shape;3908;p5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09" name="Google Shape;3909;p5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10" name="Google Shape;3910;p5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11" name="Google Shape;3911;p5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12" name="Google Shape;3912;p5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13" name="Google Shape;3913;p5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14" name="Google Shape;3914;p5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15" name="Google Shape;3915;p5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916" name="Google Shape;3916;p53"/>
          <p:cNvGrpSpPr/>
          <p:nvPr/>
        </p:nvGrpSpPr>
        <p:grpSpPr>
          <a:xfrm>
            <a:off x="7893775" y="-127789"/>
            <a:ext cx="143400" cy="2454350"/>
            <a:chOff x="2030200" y="685625"/>
            <a:chExt cx="143400" cy="2454350"/>
          </a:xfrm>
        </p:grpSpPr>
        <p:grpSp>
          <p:nvGrpSpPr>
            <p:cNvPr id="3917" name="Google Shape;3917;p53"/>
            <p:cNvGrpSpPr/>
            <p:nvPr/>
          </p:nvGrpSpPr>
          <p:grpSpPr>
            <a:xfrm>
              <a:off x="2030200" y="685625"/>
              <a:ext cx="143400" cy="2454350"/>
              <a:chOff x="2436050" y="685625"/>
              <a:chExt cx="143400" cy="2454350"/>
            </a:xfrm>
          </p:grpSpPr>
          <p:sp>
            <p:nvSpPr>
              <p:cNvPr id="3918" name="Google Shape;3918;p5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19" name="Google Shape;3919;p5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20" name="Google Shape;3920;p5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21" name="Google Shape;3921;p5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22" name="Google Shape;3922;p5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23" name="Google Shape;3923;p5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24" name="Google Shape;3924;p5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25" name="Google Shape;3925;p5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26" name="Google Shape;3926;p5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27" name="Google Shape;3927;p5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28" name="Google Shape;3928;p5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29" name="Google Shape;3929;p5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930" name="Google Shape;3930;p53"/>
            <p:cNvGrpSpPr/>
            <p:nvPr/>
          </p:nvGrpSpPr>
          <p:grpSpPr>
            <a:xfrm>
              <a:off x="2030200" y="685625"/>
              <a:ext cx="143400" cy="2454350"/>
              <a:chOff x="2436050" y="685625"/>
              <a:chExt cx="143400" cy="2454350"/>
            </a:xfrm>
          </p:grpSpPr>
          <p:sp>
            <p:nvSpPr>
              <p:cNvPr id="3931" name="Google Shape;3931;p5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32" name="Google Shape;3932;p5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33" name="Google Shape;3933;p5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34" name="Google Shape;3934;p5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35" name="Google Shape;3935;p5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36" name="Google Shape;3936;p5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37" name="Google Shape;3937;p5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38" name="Google Shape;3938;p5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39" name="Google Shape;3939;p5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40" name="Google Shape;3940;p5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41" name="Google Shape;3941;p5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42" name="Google Shape;3942;p5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6" name="Shape 3946"/>
        <p:cNvGrpSpPr/>
        <p:nvPr/>
      </p:nvGrpSpPr>
      <p:grpSpPr>
        <a:xfrm>
          <a:off x="0" y="0"/>
          <a:ext cx="0" cy="0"/>
          <a:chOff x="0" y="0"/>
          <a:chExt cx="0" cy="0"/>
        </a:xfrm>
      </p:grpSpPr>
      <p:sp>
        <p:nvSpPr>
          <p:cNvPr id="3947" name="Google Shape;3947;p54"/>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Demo</a:t>
            </a:r>
            <a:endParaRPr/>
          </a:p>
        </p:txBody>
      </p:sp>
      <p:pic>
        <p:nvPicPr>
          <p:cNvPr id="3948" name="Google Shape;3948;p54" title="SA_DEMO3.mp4">
            <a:hlinkClick r:id="rId3"/>
          </p:cNvPr>
          <p:cNvPicPr preferRelativeResize="0"/>
          <p:nvPr/>
        </p:nvPicPr>
        <p:blipFill>
          <a:blip r:embed="rId4">
            <a:alphaModFix/>
          </a:blip>
          <a:stretch>
            <a:fillRect/>
          </a:stretch>
        </p:blipFill>
        <p:spPr>
          <a:xfrm>
            <a:off x="2028475" y="1097975"/>
            <a:ext cx="5143150" cy="3857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8"/>
                                        </p:tgtEl>
                                        <p:attrNameLst>
                                          <p:attrName>style.visibility</p:attrName>
                                        </p:attrNameLst>
                                      </p:cBhvr>
                                      <p:to>
                                        <p:strVal val="visible"/>
                                      </p:to>
                                    </p:set>
                                    <p:animEffect filter="fade" transition="in">
                                      <p:cBhvr>
                                        <p:cTn dur="1000"/>
                                        <p:tgtEl>
                                          <p:spTgt spid="39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2" name="Shape 3952"/>
        <p:cNvGrpSpPr/>
        <p:nvPr/>
      </p:nvGrpSpPr>
      <p:grpSpPr>
        <a:xfrm>
          <a:off x="0" y="0"/>
          <a:ext cx="0" cy="0"/>
          <a:chOff x="0" y="0"/>
          <a:chExt cx="0" cy="0"/>
        </a:xfrm>
      </p:grpSpPr>
      <p:sp>
        <p:nvSpPr>
          <p:cNvPr id="3953" name="Google Shape;3953;p55"/>
          <p:cNvSpPr txBox="1"/>
          <p:nvPr>
            <p:ph type="title"/>
          </p:nvPr>
        </p:nvSpPr>
        <p:spPr>
          <a:xfrm>
            <a:off x="2038200" y="3052406"/>
            <a:ext cx="50676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3954" name="Google Shape;3954;p55"/>
          <p:cNvSpPr txBox="1"/>
          <p:nvPr>
            <p:ph idx="2" type="title"/>
          </p:nvPr>
        </p:nvSpPr>
        <p:spPr>
          <a:xfrm>
            <a:off x="2038200" y="1374094"/>
            <a:ext cx="5067600" cy="91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07</a:t>
            </a:r>
            <a:endParaRPr/>
          </a:p>
        </p:txBody>
      </p:sp>
      <p:grpSp>
        <p:nvGrpSpPr>
          <p:cNvPr id="3955" name="Google Shape;3955;p55"/>
          <p:cNvGrpSpPr/>
          <p:nvPr/>
        </p:nvGrpSpPr>
        <p:grpSpPr>
          <a:xfrm>
            <a:off x="1123300" y="-763875"/>
            <a:ext cx="143400" cy="2454350"/>
            <a:chOff x="2030200" y="685625"/>
            <a:chExt cx="143400" cy="2454350"/>
          </a:xfrm>
        </p:grpSpPr>
        <p:grpSp>
          <p:nvGrpSpPr>
            <p:cNvPr id="3956" name="Google Shape;3956;p55"/>
            <p:cNvGrpSpPr/>
            <p:nvPr/>
          </p:nvGrpSpPr>
          <p:grpSpPr>
            <a:xfrm>
              <a:off x="2030200" y="685625"/>
              <a:ext cx="143400" cy="2454350"/>
              <a:chOff x="2436050" y="685625"/>
              <a:chExt cx="143400" cy="2454350"/>
            </a:xfrm>
          </p:grpSpPr>
          <p:sp>
            <p:nvSpPr>
              <p:cNvPr id="3957" name="Google Shape;3957;p5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58" name="Google Shape;3958;p5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59" name="Google Shape;3959;p5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60" name="Google Shape;3960;p5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61" name="Google Shape;3961;p5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62" name="Google Shape;3962;p5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63" name="Google Shape;3963;p5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64" name="Google Shape;3964;p5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65" name="Google Shape;3965;p5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66" name="Google Shape;3966;p5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67" name="Google Shape;3967;p5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68" name="Google Shape;3968;p5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969" name="Google Shape;3969;p55"/>
            <p:cNvGrpSpPr/>
            <p:nvPr/>
          </p:nvGrpSpPr>
          <p:grpSpPr>
            <a:xfrm>
              <a:off x="2030200" y="685625"/>
              <a:ext cx="143400" cy="2454350"/>
              <a:chOff x="2436050" y="685625"/>
              <a:chExt cx="143400" cy="2454350"/>
            </a:xfrm>
          </p:grpSpPr>
          <p:sp>
            <p:nvSpPr>
              <p:cNvPr id="3970" name="Google Shape;3970;p5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71" name="Google Shape;3971;p5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72" name="Google Shape;3972;p5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73" name="Google Shape;3973;p5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74" name="Google Shape;3974;p5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75" name="Google Shape;3975;p5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76" name="Google Shape;3976;p5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77" name="Google Shape;3977;p5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78" name="Google Shape;3978;p5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79" name="Google Shape;3979;p5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80" name="Google Shape;3980;p5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81" name="Google Shape;3981;p5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982" name="Google Shape;3982;p55"/>
          <p:cNvGrpSpPr/>
          <p:nvPr/>
        </p:nvGrpSpPr>
        <p:grpSpPr>
          <a:xfrm>
            <a:off x="1406500" y="2243875"/>
            <a:ext cx="143400" cy="2454350"/>
            <a:chOff x="2436050" y="685625"/>
            <a:chExt cx="143400" cy="2454350"/>
          </a:xfrm>
        </p:grpSpPr>
        <p:grpSp>
          <p:nvGrpSpPr>
            <p:cNvPr id="3983" name="Google Shape;3983;p55"/>
            <p:cNvGrpSpPr/>
            <p:nvPr/>
          </p:nvGrpSpPr>
          <p:grpSpPr>
            <a:xfrm>
              <a:off x="2436050" y="685625"/>
              <a:ext cx="143400" cy="2454350"/>
              <a:chOff x="2436050" y="685625"/>
              <a:chExt cx="143400" cy="2454350"/>
            </a:xfrm>
          </p:grpSpPr>
          <p:sp>
            <p:nvSpPr>
              <p:cNvPr id="3984" name="Google Shape;3984;p5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85" name="Google Shape;3985;p5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86" name="Google Shape;3986;p5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87" name="Google Shape;3987;p5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88" name="Google Shape;3988;p5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89" name="Google Shape;3989;p5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90" name="Google Shape;3990;p5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91" name="Google Shape;3991;p5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92" name="Google Shape;3992;p5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93" name="Google Shape;3993;p5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94" name="Google Shape;3994;p5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95" name="Google Shape;3995;p5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996" name="Google Shape;3996;p55"/>
            <p:cNvGrpSpPr/>
            <p:nvPr/>
          </p:nvGrpSpPr>
          <p:grpSpPr>
            <a:xfrm>
              <a:off x="2436050" y="685625"/>
              <a:ext cx="143400" cy="2454350"/>
              <a:chOff x="2436050" y="685625"/>
              <a:chExt cx="143400" cy="2454350"/>
            </a:xfrm>
          </p:grpSpPr>
          <p:sp>
            <p:nvSpPr>
              <p:cNvPr id="3997" name="Google Shape;3997;p5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98" name="Google Shape;3998;p5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99" name="Google Shape;3999;p5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00" name="Google Shape;4000;p5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01" name="Google Shape;4001;p5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02" name="Google Shape;4002;p5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03" name="Google Shape;4003;p5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04" name="Google Shape;4004;p5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05" name="Google Shape;4005;p5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06" name="Google Shape;4006;p5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07" name="Google Shape;4007;p5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08" name="Google Shape;4008;p5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4009" name="Google Shape;4009;p55"/>
          <p:cNvGrpSpPr/>
          <p:nvPr/>
        </p:nvGrpSpPr>
        <p:grpSpPr>
          <a:xfrm>
            <a:off x="7893775" y="-127789"/>
            <a:ext cx="143400" cy="2454350"/>
            <a:chOff x="2030200" y="685625"/>
            <a:chExt cx="143400" cy="2454350"/>
          </a:xfrm>
        </p:grpSpPr>
        <p:grpSp>
          <p:nvGrpSpPr>
            <p:cNvPr id="4010" name="Google Shape;4010;p55"/>
            <p:cNvGrpSpPr/>
            <p:nvPr/>
          </p:nvGrpSpPr>
          <p:grpSpPr>
            <a:xfrm>
              <a:off x="2030200" y="685625"/>
              <a:ext cx="143400" cy="2454350"/>
              <a:chOff x="2436050" y="685625"/>
              <a:chExt cx="143400" cy="2454350"/>
            </a:xfrm>
          </p:grpSpPr>
          <p:sp>
            <p:nvSpPr>
              <p:cNvPr id="4011" name="Google Shape;4011;p5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12" name="Google Shape;4012;p5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13" name="Google Shape;4013;p5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14" name="Google Shape;4014;p5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15" name="Google Shape;4015;p5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16" name="Google Shape;4016;p5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17" name="Google Shape;4017;p5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18" name="Google Shape;4018;p5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19" name="Google Shape;4019;p5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20" name="Google Shape;4020;p5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21" name="Google Shape;4021;p5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22" name="Google Shape;4022;p5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4023" name="Google Shape;4023;p55"/>
            <p:cNvGrpSpPr/>
            <p:nvPr/>
          </p:nvGrpSpPr>
          <p:grpSpPr>
            <a:xfrm>
              <a:off x="2030200" y="685625"/>
              <a:ext cx="143400" cy="2454350"/>
              <a:chOff x="2436050" y="685625"/>
              <a:chExt cx="143400" cy="2454350"/>
            </a:xfrm>
          </p:grpSpPr>
          <p:sp>
            <p:nvSpPr>
              <p:cNvPr id="4024" name="Google Shape;4024;p5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25" name="Google Shape;4025;p5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26" name="Google Shape;4026;p5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27" name="Google Shape;4027;p5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28" name="Google Shape;4028;p5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29" name="Google Shape;4029;p5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30" name="Google Shape;4030;p5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31" name="Google Shape;4031;p5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32" name="Google Shape;4032;p5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33" name="Google Shape;4033;p5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34" name="Google Shape;4034;p5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35" name="Google Shape;4035;p5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9" name="Shape 4039"/>
        <p:cNvGrpSpPr/>
        <p:nvPr/>
      </p:nvGrpSpPr>
      <p:grpSpPr>
        <a:xfrm>
          <a:off x="0" y="0"/>
          <a:ext cx="0" cy="0"/>
          <a:chOff x="0" y="0"/>
          <a:chExt cx="0" cy="0"/>
        </a:xfrm>
      </p:grpSpPr>
      <p:sp>
        <p:nvSpPr>
          <p:cNvPr id="4040" name="Google Shape;4040;p56"/>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4041" name="Google Shape;4041;p56"/>
          <p:cNvSpPr txBox="1"/>
          <p:nvPr>
            <p:ph idx="1" type="subTitle"/>
          </p:nvPr>
        </p:nvSpPr>
        <p:spPr>
          <a:xfrm>
            <a:off x="653525" y="1236750"/>
            <a:ext cx="7428600" cy="31581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0"/>
              </a:spcAft>
              <a:buSzPts val="1600"/>
              <a:buChar char="●"/>
            </a:pPr>
            <a:r>
              <a:rPr lang="en"/>
              <a:t>Successful development of Chatbot </a:t>
            </a:r>
            <a:r>
              <a:rPr lang="en"/>
              <a:t>that can provide real-time guidance of the MITRE ATT&amp;CK framework</a:t>
            </a:r>
            <a:endParaRPr/>
          </a:p>
          <a:p>
            <a:pPr indent="-330200" lvl="0" marL="457200" rtl="0" algn="l">
              <a:spcBef>
                <a:spcPts val="0"/>
              </a:spcBef>
              <a:spcAft>
                <a:spcPts val="0"/>
              </a:spcAft>
              <a:buSzPts val="1600"/>
              <a:buChar char="●"/>
            </a:pPr>
            <a:r>
              <a:rPr lang="en"/>
              <a:t>Utilized </a:t>
            </a:r>
            <a:r>
              <a:rPr lang="en"/>
              <a:t>machine</a:t>
            </a:r>
            <a:r>
              <a:rPr lang="en"/>
              <a:t> learning models to reduce probability of overfitting, variances to provide accurate and reliable information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5" name="Shape 4045"/>
        <p:cNvGrpSpPr/>
        <p:nvPr/>
      </p:nvGrpSpPr>
      <p:grpSpPr>
        <a:xfrm>
          <a:off x="0" y="0"/>
          <a:ext cx="0" cy="0"/>
          <a:chOff x="0" y="0"/>
          <a:chExt cx="0" cy="0"/>
        </a:xfrm>
      </p:grpSpPr>
      <p:sp>
        <p:nvSpPr>
          <p:cNvPr id="4046" name="Google Shape;4046;p57"/>
          <p:cNvSpPr txBox="1"/>
          <p:nvPr>
            <p:ph type="title"/>
          </p:nvPr>
        </p:nvSpPr>
        <p:spPr>
          <a:xfrm>
            <a:off x="2135550" y="1655488"/>
            <a:ext cx="4872900" cy="116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 </a:t>
            </a:r>
            <a:r>
              <a:rPr lang="en"/>
              <a:t>!</a:t>
            </a:r>
            <a:endParaRPr/>
          </a:p>
        </p:txBody>
      </p:sp>
      <p:grpSp>
        <p:nvGrpSpPr>
          <p:cNvPr id="4047" name="Google Shape;4047;p57"/>
          <p:cNvGrpSpPr/>
          <p:nvPr/>
        </p:nvGrpSpPr>
        <p:grpSpPr>
          <a:xfrm>
            <a:off x="1599575" y="-980567"/>
            <a:ext cx="143400" cy="2454350"/>
            <a:chOff x="2436050" y="685625"/>
            <a:chExt cx="143400" cy="2454350"/>
          </a:xfrm>
        </p:grpSpPr>
        <p:grpSp>
          <p:nvGrpSpPr>
            <p:cNvPr id="4048" name="Google Shape;4048;p57"/>
            <p:cNvGrpSpPr/>
            <p:nvPr/>
          </p:nvGrpSpPr>
          <p:grpSpPr>
            <a:xfrm>
              <a:off x="2436050" y="685625"/>
              <a:ext cx="143400" cy="2454350"/>
              <a:chOff x="2436050" y="685625"/>
              <a:chExt cx="143400" cy="2454350"/>
            </a:xfrm>
          </p:grpSpPr>
          <p:sp>
            <p:nvSpPr>
              <p:cNvPr id="4049" name="Google Shape;4049;p5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50" name="Google Shape;4050;p5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51" name="Google Shape;4051;p5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52" name="Google Shape;4052;p5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53" name="Google Shape;4053;p5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54" name="Google Shape;4054;p5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55" name="Google Shape;4055;p5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56" name="Google Shape;4056;p5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57" name="Google Shape;4057;p5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58" name="Google Shape;4058;p5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59" name="Google Shape;4059;p5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60" name="Google Shape;4060;p5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4061" name="Google Shape;4061;p57"/>
            <p:cNvGrpSpPr/>
            <p:nvPr/>
          </p:nvGrpSpPr>
          <p:grpSpPr>
            <a:xfrm>
              <a:off x="2436050" y="685625"/>
              <a:ext cx="143400" cy="2454350"/>
              <a:chOff x="2436050" y="685625"/>
              <a:chExt cx="143400" cy="2454350"/>
            </a:xfrm>
          </p:grpSpPr>
          <p:sp>
            <p:nvSpPr>
              <p:cNvPr id="4062" name="Google Shape;4062;p5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63" name="Google Shape;4063;p5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64" name="Google Shape;4064;p5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65" name="Google Shape;4065;p5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66" name="Google Shape;4066;p5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67" name="Google Shape;4067;p5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68" name="Google Shape;4068;p5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69" name="Google Shape;4069;p5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70" name="Google Shape;4070;p5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71" name="Google Shape;4071;p5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72" name="Google Shape;4072;p5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73" name="Google Shape;4073;p5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4074" name="Google Shape;4074;p57"/>
          <p:cNvGrpSpPr/>
          <p:nvPr/>
        </p:nvGrpSpPr>
        <p:grpSpPr>
          <a:xfrm>
            <a:off x="1046075" y="2149650"/>
            <a:ext cx="143400" cy="2454350"/>
            <a:chOff x="2030200" y="685625"/>
            <a:chExt cx="143400" cy="2454350"/>
          </a:xfrm>
        </p:grpSpPr>
        <p:grpSp>
          <p:nvGrpSpPr>
            <p:cNvPr id="4075" name="Google Shape;4075;p57"/>
            <p:cNvGrpSpPr/>
            <p:nvPr/>
          </p:nvGrpSpPr>
          <p:grpSpPr>
            <a:xfrm>
              <a:off x="2030200" y="685625"/>
              <a:ext cx="143400" cy="2454350"/>
              <a:chOff x="2436050" y="685625"/>
              <a:chExt cx="143400" cy="2454350"/>
            </a:xfrm>
          </p:grpSpPr>
          <p:sp>
            <p:nvSpPr>
              <p:cNvPr id="4076" name="Google Shape;4076;p5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77" name="Google Shape;4077;p5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78" name="Google Shape;4078;p5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79" name="Google Shape;4079;p5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80" name="Google Shape;4080;p5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81" name="Google Shape;4081;p5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82" name="Google Shape;4082;p5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83" name="Google Shape;4083;p5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84" name="Google Shape;4084;p5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85" name="Google Shape;4085;p5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86" name="Google Shape;4086;p5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87" name="Google Shape;4087;p5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4088" name="Google Shape;4088;p57"/>
            <p:cNvGrpSpPr/>
            <p:nvPr/>
          </p:nvGrpSpPr>
          <p:grpSpPr>
            <a:xfrm>
              <a:off x="2030200" y="685625"/>
              <a:ext cx="143400" cy="2454350"/>
              <a:chOff x="2436050" y="685625"/>
              <a:chExt cx="143400" cy="2454350"/>
            </a:xfrm>
          </p:grpSpPr>
          <p:sp>
            <p:nvSpPr>
              <p:cNvPr id="4089" name="Google Shape;4089;p5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90" name="Google Shape;4090;p5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91" name="Google Shape;4091;p5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92" name="Google Shape;4092;p5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93" name="Google Shape;4093;p5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94" name="Google Shape;4094;p5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95" name="Google Shape;4095;p5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96" name="Google Shape;4096;p5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97" name="Google Shape;4097;p5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98" name="Google Shape;4098;p5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99" name="Google Shape;4099;p5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00" name="Google Shape;4100;p5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1" name="Shape 3311"/>
        <p:cNvGrpSpPr/>
        <p:nvPr/>
      </p:nvGrpSpPr>
      <p:grpSpPr>
        <a:xfrm>
          <a:off x="0" y="0"/>
          <a:ext cx="0" cy="0"/>
          <a:chOff x="0" y="0"/>
          <a:chExt cx="0" cy="0"/>
        </a:xfrm>
      </p:grpSpPr>
      <p:sp>
        <p:nvSpPr>
          <p:cNvPr id="3312" name="Google Shape;3312;p33"/>
          <p:cNvSpPr txBox="1"/>
          <p:nvPr>
            <p:ph type="title"/>
          </p:nvPr>
        </p:nvSpPr>
        <p:spPr>
          <a:xfrm>
            <a:off x="2038200" y="2305981"/>
            <a:ext cx="50676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3313" name="Google Shape;3313;p33"/>
          <p:cNvSpPr txBox="1"/>
          <p:nvPr>
            <p:ph idx="2" type="title"/>
          </p:nvPr>
        </p:nvSpPr>
        <p:spPr>
          <a:xfrm>
            <a:off x="2038200" y="1374094"/>
            <a:ext cx="5067600" cy="91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3314" name="Google Shape;3314;p33"/>
          <p:cNvGrpSpPr/>
          <p:nvPr/>
        </p:nvGrpSpPr>
        <p:grpSpPr>
          <a:xfrm>
            <a:off x="1123300" y="-763875"/>
            <a:ext cx="143400" cy="2454350"/>
            <a:chOff x="2030200" y="685625"/>
            <a:chExt cx="143400" cy="2454350"/>
          </a:xfrm>
        </p:grpSpPr>
        <p:grpSp>
          <p:nvGrpSpPr>
            <p:cNvPr id="3315" name="Google Shape;3315;p33"/>
            <p:cNvGrpSpPr/>
            <p:nvPr/>
          </p:nvGrpSpPr>
          <p:grpSpPr>
            <a:xfrm>
              <a:off x="2030200" y="685625"/>
              <a:ext cx="143400" cy="2454350"/>
              <a:chOff x="2436050" y="685625"/>
              <a:chExt cx="143400" cy="2454350"/>
            </a:xfrm>
          </p:grpSpPr>
          <p:sp>
            <p:nvSpPr>
              <p:cNvPr id="3316" name="Google Shape;3316;p3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17" name="Google Shape;3317;p3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18" name="Google Shape;3318;p3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19" name="Google Shape;3319;p3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20" name="Google Shape;3320;p3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21" name="Google Shape;3321;p3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22" name="Google Shape;3322;p3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23" name="Google Shape;3323;p3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24" name="Google Shape;3324;p3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25" name="Google Shape;3325;p3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26" name="Google Shape;3326;p3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27" name="Google Shape;3327;p3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328" name="Google Shape;3328;p33"/>
            <p:cNvGrpSpPr/>
            <p:nvPr/>
          </p:nvGrpSpPr>
          <p:grpSpPr>
            <a:xfrm>
              <a:off x="2030200" y="685625"/>
              <a:ext cx="143400" cy="2454350"/>
              <a:chOff x="2436050" y="685625"/>
              <a:chExt cx="143400" cy="2454350"/>
            </a:xfrm>
          </p:grpSpPr>
          <p:sp>
            <p:nvSpPr>
              <p:cNvPr id="3329" name="Google Shape;3329;p3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30" name="Google Shape;3330;p3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31" name="Google Shape;3331;p3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32" name="Google Shape;3332;p3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33" name="Google Shape;3333;p3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34" name="Google Shape;3334;p3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35" name="Google Shape;3335;p3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36" name="Google Shape;3336;p3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37" name="Google Shape;3337;p3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38" name="Google Shape;3338;p3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39" name="Google Shape;3339;p3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40" name="Google Shape;3340;p3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341" name="Google Shape;3341;p33"/>
          <p:cNvGrpSpPr/>
          <p:nvPr/>
        </p:nvGrpSpPr>
        <p:grpSpPr>
          <a:xfrm>
            <a:off x="1406500" y="2243875"/>
            <a:ext cx="143400" cy="2454350"/>
            <a:chOff x="2436050" y="685625"/>
            <a:chExt cx="143400" cy="2454350"/>
          </a:xfrm>
        </p:grpSpPr>
        <p:grpSp>
          <p:nvGrpSpPr>
            <p:cNvPr id="3342" name="Google Shape;3342;p33"/>
            <p:cNvGrpSpPr/>
            <p:nvPr/>
          </p:nvGrpSpPr>
          <p:grpSpPr>
            <a:xfrm>
              <a:off x="2436050" y="685625"/>
              <a:ext cx="143400" cy="2454350"/>
              <a:chOff x="2436050" y="685625"/>
              <a:chExt cx="143400" cy="2454350"/>
            </a:xfrm>
          </p:grpSpPr>
          <p:sp>
            <p:nvSpPr>
              <p:cNvPr id="3343" name="Google Shape;3343;p3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44" name="Google Shape;3344;p3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45" name="Google Shape;3345;p3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46" name="Google Shape;3346;p3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47" name="Google Shape;3347;p3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48" name="Google Shape;3348;p3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49" name="Google Shape;3349;p3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50" name="Google Shape;3350;p3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51" name="Google Shape;3351;p3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52" name="Google Shape;3352;p3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53" name="Google Shape;3353;p3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54" name="Google Shape;3354;p3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355" name="Google Shape;3355;p33"/>
            <p:cNvGrpSpPr/>
            <p:nvPr/>
          </p:nvGrpSpPr>
          <p:grpSpPr>
            <a:xfrm>
              <a:off x="2436050" y="685625"/>
              <a:ext cx="143400" cy="2454350"/>
              <a:chOff x="2436050" y="685625"/>
              <a:chExt cx="143400" cy="2454350"/>
            </a:xfrm>
          </p:grpSpPr>
          <p:sp>
            <p:nvSpPr>
              <p:cNvPr id="3356" name="Google Shape;3356;p3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57" name="Google Shape;3357;p3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58" name="Google Shape;3358;p3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59" name="Google Shape;3359;p3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60" name="Google Shape;3360;p3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61" name="Google Shape;3361;p3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62" name="Google Shape;3362;p3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63" name="Google Shape;3363;p3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64" name="Google Shape;3364;p3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65" name="Google Shape;3365;p3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66" name="Google Shape;3366;p3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67" name="Google Shape;3367;p3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368" name="Google Shape;3368;p33"/>
          <p:cNvGrpSpPr/>
          <p:nvPr/>
        </p:nvGrpSpPr>
        <p:grpSpPr>
          <a:xfrm>
            <a:off x="7893775" y="-127789"/>
            <a:ext cx="143400" cy="2454350"/>
            <a:chOff x="2030200" y="685625"/>
            <a:chExt cx="143400" cy="2454350"/>
          </a:xfrm>
        </p:grpSpPr>
        <p:grpSp>
          <p:nvGrpSpPr>
            <p:cNvPr id="3369" name="Google Shape;3369;p33"/>
            <p:cNvGrpSpPr/>
            <p:nvPr/>
          </p:nvGrpSpPr>
          <p:grpSpPr>
            <a:xfrm>
              <a:off x="2030200" y="685625"/>
              <a:ext cx="143400" cy="2454350"/>
              <a:chOff x="2436050" y="685625"/>
              <a:chExt cx="143400" cy="2454350"/>
            </a:xfrm>
          </p:grpSpPr>
          <p:sp>
            <p:nvSpPr>
              <p:cNvPr id="3370" name="Google Shape;3370;p3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71" name="Google Shape;3371;p3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72" name="Google Shape;3372;p3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73" name="Google Shape;3373;p3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74" name="Google Shape;3374;p3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75" name="Google Shape;3375;p3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76" name="Google Shape;3376;p3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77" name="Google Shape;3377;p3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78" name="Google Shape;3378;p3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79" name="Google Shape;3379;p3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80" name="Google Shape;3380;p3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81" name="Google Shape;3381;p3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382" name="Google Shape;3382;p33"/>
            <p:cNvGrpSpPr/>
            <p:nvPr/>
          </p:nvGrpSpPr>
          <p:grpSpPr>
            <a:xfrm>
              <a:off x="2030200" y="685625"/>
              <a:ext cx="143400" cy="2454350"/>
              <a:chOff x="2436050" y="685625"/>
              <a:chExt cx="143400" cy="2454350"/>
            </a:xfrm>
          </p:grpSpPr>
          <p:sp>
            <p:nvSpPr>
              <p:cNvPr id="3383" name="Google Shape;3383;p3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84" name="Google Shape;3384;p3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85" name="Google Shape;3385;p3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86" name="Google Shape;3386;p3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87" name="Google Shape;3387;p3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88" name="Google Shape;3388;p3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89" name="Google Shape;3389;p3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90" name="Google Shape;3390;p3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91" name="Google Shape;3391;p3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92" name="Google Shape;3392;p3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93" name="Google Shape;3393;p3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94" name="Google Shape;3394;p3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8" name="Shape 3398"/>
        <p:cNvGrpSpPr/>
        <p:nvPr/>
      </p:nvGrpSpPr>
      <p:grpSpPr>
        <a:xfrm>
          <a:off x="0" y="0"/>
          <a:ext cx="0" cy="0"/>
          <a:chOff x="0" y="0"/>
          <a:chExt cx="0" cy="0"/>
        </a:xfrm>
      </p:grpSpPr>
      <p:sp>
        <p:nvSpPr>
          <p:cNvPr id="3399" name="Google Shape;3399;p34"/>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3400" name="Google Shape;3400;p34"/>
          <p:cNvSpPr txBox="1"/>
          <p:nvPr/>
        </p:nvSpPr>
        <p:spPr>
          <a:xfrm>
            <a:off x="813225" y="1357450"/>
            <a:ext cx="3447900" cy="29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Lato"/>
                <a:ea typeface="Lato"/>
                <a:cs typeface="Lato"/>
                <a:sym typeface="Lato"/>
              </a:rPr>
              <a:t>Challenges</a:t>
            </a:r>
            <a:r>
              <a:rPr b="1" lang="en" sz="1700">
                <a:solidFill>
                  <a:schemeClr val="dk1"/>
                </a:solidFill>
                <a:latin typeface="Lato"/>
                <a:ea typeface="Lato"/>
                <a:cs typeface="Lato"/>
                <a:sym typeface="Lato"/>
              </a:rPr>
              <a:t> of Incident Response plan:</a:t>
            </a:r>
            <a:endParaRPr b="1" sz="1700">
              <a:solidFill>
                <a:schemeClr val="dk1"/>
              </a:solidFill>
              <a:latin typeface="Lato"/>
              <a:ea typeface="Lato"/>
              <a:cs typeface="Lato"/>
              <a:sym typeface="Lato"/>
            </a:endParaRPr>
          </a:p>
          <a:p>
            <a:pPr indent="-336550" lvl="0" marL="457200" rtl="0" algn="l">
              <a:spcBef>
                <a:spcPts val="0"/>
              </a:spcBef>
              <a:spcAft>
                <a:spcPts val="0"/>
              </a:spcAft>
              <a:buClr>
                <a:schemeClr val="dk1"/>
              </a:buClr>
              <a:buSzPts val="1700"/>
              <a:buFont typeface="Lato"/>
              <a:buChar char="●"/>
            </a:pPr>
            <a:r>
              <a:rPr lang="en" sz="1700">
                <a:solidFill>
                  <a:schemeClr val="dk1"/>
                </a:solidFill>
                <a:latin typeface="Lato"/>
                <a:ea typeface="Lato"/>
                <a:cs typeface="Lato"/>
                <a:sym typeface="Lato"/>
              </a:rPr>
              <a:t>Difficult for corporations to maintain</a:t>
            </a:r>
            <a:endParaRPr sz="1700">
              <a:solidFill>
                <a:schemeClr val="dk1"/>
              </a:solidFill>
              <a:latin typeface="Lato"/>
              <a:ea typeface="Lato"/>
              <a:cs typeface="Lato"/>
              <a:sym typeface="Lato"/>
            </a:endParaRPr>
          </a:p>
          <a:p>
            <a:pPr indent="-336550" lvl="0" marL="457200" rtl="0" algn="l">
              <a:spcBef>
                <a:spcPts val="0"/>
              </a:spcBef>
              <a:spcAft>
                <a:spcPts val="0"/>
              </a:spcAft>
              <a:buClr>
                <a:schemeClr val="dk1"/>
              </a:buClr>
              <a:buSzPts val="1700"/>
              <a:buFont typeface="Lato"/>
              <a:buChar char="●"/>
            </a:pPr>
            <a:r>
              <a:rPr lang="en" sz="1700">
                <a:solidFill>
                  <a:schemeClr val="dk1"/>
                </a:solidFill>
                <a:latin typeface="Lato"/>
                <a:ea typeface="Lato"/>
                <a:cs typeface="Lato"/>
                <a:sym typeface="Lato"/>
              </a:rPr>
              <a:t>Cyber threats are more complex</a:t>
            </a:r>
            <a:endParaRPr sz="1700">
              <a:solidFill>
                <a:schemeClr val="dk1"/>
              </a:solidFill>
              <a:latin typeface="Lato"/>
              <a:ea typeface="Lato"/>
              <a:cs typeface="Lato"/>
              <a:sym typeface="Lato"/>
            </a:endParaRPr>
          </a:p>
          <a:p>
            <a:pPr indent="-336550" lvl="0" marL="457200" rtl="0" algn="l">
              <a:spcBef>
                <a:spcPts val="0"/>
              </a:spcBef>
              <a:spcAft>
                <a:spcPts val="0"/>
              </a:spcAft>
              <a:buClr>
                <a:schemeClr val="dk1"/>
              </a:buClr>
              <a:buSzPts val="1700"/>
              <a:buFont typeface="Lato"/>
              <a:buChar char="●"/>
            </a:pPr>
            <a:r>
              <a:rPr lang="en" sz="1700">
                <a:solidFill>
                  <a:schemeClr val="dk1"/>
                </a:solidFill>
                <a:latin typeface="Lato"/>
                <a:ea typeface="Lato"/>
                <a:cs typeface="Lato"/>
                <a:sym typeface="Lato"/>
              </a:rPr>
              <a:t>Static playbooks are not flexible enough</a:t>
            </a:r>
            <a:endParaRPr sz="1700">
              <a:solidFill>
                <a:schemeClr val="dk1"/>
              </a:solidFill>
              <a:latin typeface="Lato"/>
              <a:ea typeface="Lato"/>
              <a:cs typeface="Lato"/>
              <a:sym typeface="Lato"/>
            </a:endParaRPr>
          </a:p>
        </p:txBody>
      </p:sp>
      <p:sp>
        <p:nvSpPr>
          <p:cNvPr id="3401" name="Google Shape;3401;p34"/>
          <p:cNvSpPr txBox="1"/>
          <p:nvPr/>
        </p:nvSpPr>
        <p:spPr>
          <a:xfrm>
            <a:off x="4700567" y="1357450"/>
            <a:ext cx="3447900" cy="29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Lato"/>
                <a:ea typeface="Lato"/>
                <a:cs typeface="Lato"/>
                <a:sym typeface="Lato"/>
              </a:rPr>
              <a:t>Proposed Solution:</a:t>
            </a:r>
            <a:endParaRPr b="1" sz="1700">
              <a:solidFill>
                <a:schemeClr val="dk1"/>
              </a:solidFill>
              <a:latin typeface="Lato"/>
              <a:ea typeface="Lato"/>
              <a:cs typeface="Lato"/>
              <a:sym typeface="Lato"/>
            </a:endParaRPr>
          </a:p>
          <a:p>
            <a:pPr indent="-336550" lvl="0" marL="457200" rtl="0" algn="l">
              <a:spcBef>
                <a:spcPts val="0"/>
              </a:spcBef>
              <a:spcAft>
                <a:spcPts val="0"/>
              </a:spcAft>
              <a:buClr>
                <a:schemeClr val="dk1"/>
              </a:buClr>
              <a:buSzPts val="1700"/>
              <a:buFont typeface="Lato"/>
              <a:buChar char="●"/>
            </a:pPr>
            <a:r>
              <a:rPr lang="en" sz="1700">
                <a:solidFill>
                  <a:schemeClr val="dk1"/>
                </a:solidFill>
                <a:latin typeface="Lato"/>
                <a:ea typeface="Lato"/>
                <a:cs typeface="Lato"/>
                <a:sym typeface="Lato"/>
              </a:rPr>
              <a:t>MiAtbot - AI-powered chatbot</a:t>
            </a:r>
            <a:endParaRPr sz="1700">
              <a:solidFill>
                <a:schemeClr val="dk1"/>
              </a:solidFill>
              <a:latin typeface="Lato"/>
              <a:ea typeface="Lato"/>
              <a:cs typeface="Lato"/>
              <a:sym typeface="Lato"/>
            </a:endParaRPr>
          </a:p>
          <a:p>
            <a:pPr indent="-336550" lvl="1" marL="914400" rtl="0" algn="l">
              <a:spcBef>
                <a:spcPts val="0"/>
              </a:spcBef>
              <a:spcAft>
                <a:spcPts val="0"/>
              </a:spcAft>
              <a:buClr>
                <a:schemeClr val="dk1"/>
              </a:buClr>
              <a:buSzPts val="1700"/>
              <a:buFont typeface="Lato"/>
              <a:buChar char="○"/>
            </a:pPr>
            <a:r>
              <a:rPr lang="en" sz="1700">
                <a:solidFill>
                  <a:schemeClr val="dk1"/>
                </a:solidFill>
                <a:latin typeface="Lato"/>
                <a:ea typeface="Lato"/>
                <a:cs typeface="Lato"/>
                <a:sym typeface="Lato"/>
              </a:rPr>
              <a:t>Real-time, structured guidance</a:t>
            </a:r>
            <a:endParaRPr sz="1700">
              <a:solidFill>
                <a:schemeClr val="dk1"/>
              </a:solidFill>
              <a:latin typeface="Lato"/>
              <a:ea typeface="Lato"/>
              <a:cs typeface="Lato"/>
              <a:sym typeface="Lato"/>
            </a:endParaRPr>
          </a:p>
          <a:p>
            <a:pPr indent="-336550" lvl="1" marL="914400" rtl="0" algn="l">
              <a:spcBef>
                <a:spcPts val="0"/>
              </a:spcBef>
              <a:spcAft>
                <a:spcPts val="0"/>
              </a:spcAft>
              <a:buClr>
                <a:schemeClr val="dk1"/>
              </a:buClr>
              <a:buSzPts val="1700"/>
              <a:buFont typeface="Lato"/>
              <a:buChar char="○"/>
            </a:pPr>
            <a:r>
              <a:rPr lang="en" sz="1700">
                <a:solidFill>
                  <a:schemeClr val="dk1"/>
                </a:solidFill>
                <a:latin typeface="Lato"/>
                <a:ea typeface="Lato"/>
                <a:cs typeface="Lato"/>
                <a:sym typeface="Lato"/>
              </a:rPr>
              <a:t>Based on industry standards</a:t>
            </a:r>
            <a:endParaRPr sz="1700">
              <a:solidFill>
                <a:schemeClr val="dk1"/>
              </a:solidFill>
              <a:latin typeface="Lato"/>
              <a:ea typeface="Lato"/>
              <a:cs typeface="Lato"/>
              <a:sym typeface="Lato"/>
            </a:endParaRPr>
          </a:p>
          <a:p>
            <a:pPr indent="-336550" lvl="1" marL="914400" rtl="0" algn="l">
              <a:spcBef>
                <a:spcPts val="0"/>
              </a:spcBef>
              <a:spcAft>
                <a:spcPts val="0"/>
              </a:spcAft>
              <a:buClr>
                <a:schemeClr val="dk1"/>
              </a:buClr>
              <a:buSzPts val="1700"/>
              <a:buFont typeface="Lato"/>
              <a:buChar char="○"/>
            </a:pPr>
            <a:r>
              <a:rPr lang="en" sz="1700">
                <a:solidFill>
                  <a:schemeClr val="dk1"/>
                </a:solidFill>
                <a:latin typeface="Lato"/>
                <a:ea typeface="Lato"/>
                <a:cs typeface="Lato"/>
                <a:sym typeface="Lato"/>
              </a:rPr>
              <a:t>Most recent threat data from </a:t>
            </a:r>
            <a:r>
              <a:rPr lang="en" sz="1700">
                <a:solidFill>
                  <a:schemeClr val="dk1"/>
                </a:solidFill>
                <a:latin typeface="Lato"/>
                <a:ea typeface="Lato"/>
                <a:cs typeface="Lato"/>
                <a:sym typeface="Lato"/>
              </a:rPr>
              <a:t>MITRE</a:t>
            </a:r>
            <a:r>
              <a:rPr lang="en" sz="1700">
                <a:solidFill>
                  <a:schemeClr val="dk1"/>
                </a:solidFill>
                <a:latin typeface="Lato"/>
                <a:ea typeface="Lato"/>
                <a:cs typeface="Lato"/>
                <a:sym typeface="Lato"/>
              </a:rPr>
              <a:t> ATT&amp;CK</a:t>
            </a:r>
            <a:endParaRPr sz="1700">
              <a:solidFill>
                <a:schemeClr val="dk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5" name="Shape 3405"/>
        <p:cNvGrpSpPr/>
        <p:nvPr/>
      </p:nvGrpSpPr>
      <p:grpSpPr>
        <a:xfrm>
          <a:off x="0" y="0"/>
          <a:ext cx="0" cy="0"/>
          <a:chOff x="0" y="0"/>
          <a:chExt cx="0" cy="0"/>
        </a:xfrm>
      </p:grpSpPr>
      <p:sp>
        <p:nvSpPr>
          <p:cNvPr id="3406" name="Google Shape;3406;p35"/>
          <p:cNvSpPr txBox="1"/>
          <p:nvPr>
            <p:ph type="title"/>
          </p:nvPr>
        </p:nvSpPr>
        <p:spPr>
          <a:xfrm>
            <a:off x="720000" y="22350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System Diagram</a:t>
            </a:r>
            <a:endParaRPr/>
          </a:p>
        </p:txBody>
      </p:sp>
      <p:pic>
        <p:nvPicPr>
          <p:cNvPr id="3407" name="Google Shape;3407;p35"/>
          <p:cNvPicPr preferRelativeResize="0"/>
          <p:nvPr/>
        </p:nvPicPr>
        <p:blipFill>
          <a:blip r:embed="rId3">
            <a:alphaModFix/>
          </a:blip>
          <a:stretch>
            <a:fillRect/>
          </a:stretch>
        </p:blipFill>
        <p:spPr>
          <a:xfrm>
            <a:off x="2367550" y="1067450"/>
            <a:ext cx="4408900" cy="3646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1" name="Shape 3411"/>
        <p:cNvGrpSpPr/>
        <p:nvPr/>
      </p:nvGrpSpPr>
      <p:grpSpPr>
        <a:xfrm>
          <a:off x="0" y="0"/>
          <a:ext cx="0" cy="0"/>
          <a:chOff x="0" y="0"/>
          <a:chExt cx="0" cy="0"/>
        </a:xfrm>
      </p:grpSpPr>
      <p:sp>
        <p:nvSpPr>
          <p:cNvPr id="3412" name="Google Shape;3412;p36"/>
          <p:cNvSpPr txBox="1"/>
          <p:nvPr>
            <p:ph type="title"/>
          </p:nvPr>
        </p:nvSpPr>
        <p:spPr>
          <a:xfrm>
            <a:off x="2038200" y="2305981"/>
            <a:ext cx="50676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Dataset</a:t>
            </a:r>
            <a:endParaRPr/>
          </a:p>
        </p:txBody>
      </p:sp>
      <p:sp>
        <p:nvSpPr>
          <p:cNvPr id="3413" name="Google Shape;3413;p36"/>
          <p:cNvSpPr txBox="1"/>
          <p:nvPr>
            <p:ph idx="2" type="title"/>
          </p:nvPr>
        </p:nvSpPr>
        <p:spPr>
          <a:xfrm>
            <a:off x="2038200" y="1374094"/>
            <a:ext cx="5067600" cy="91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3414" name="Google Shape;3414;p36"/>
          <p:cNvGrpSpPr/>
          <p:nvPr/>
        </p:nvGrpSpPr>
        <p:grpSpPr>
          <a:xfrm>
            <a:off x="1123300" y="-763875"/>
            <a:ext cx="143400" cy="2454350"/>
            <a:chOff x="2030200" y="685625"/>
            <a:chExt cx="143400" cy="2454350"/>
          </a:xfrm>
        </p:grpSpPr>
        <p:grpSp>
          <p:nvGrpSpPr>
            <p:cNvPr id="3415" name="Google Shape;3415;p36"/>
            <p:cNvGrpSpPr/>
            <p:nvPr/>
          </p:nvGrpSpPr>
          <p:grpSpPr>
            <a:xfrm>
              <a:off x="2030200" y="685625"/>
              <a:ext cx="143400" cy="2454350"/>
              <a:chOff x="2436050" y="685625"/>
              <a:chExt cx="143400" cy="2454350"/>
            </a:xfrm>
          </p:grpSpPr>
          <p:sp>
            <p:nvSpPr>
              <p:cNvPr id="3416" name="Google Shape;3416;p36"/>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17" name="Google Shape;3417;p36"/>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18" name="Google Shape;3418;p36"/>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19" name="Google Shape;3419;p36"/>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0" name="Google Shape;3420;p36"/>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1" name="Google Shape;3421;p36"/>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2" name="Google Shape;3422;p36"/>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3" name="Google Shape;3423;p36"/>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4" name="Google Shape;3424;p36"/>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5" name="Google Shape;3425;p36"/>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6" name="Google Shape;3426;p36"/>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7" name="Google Shape;3427;p36"/>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428" name="Google Shape;3428;p36"/>
            <p:cNvGrpSpPr/>
            <p:nvPr/>
          </p:nvGrpSpPr>
          <p:grpSpPr>
            <a:xfrm>
              <a:off x="2030200" y="685625"/>
              <a:ext cx="143400" cy="2454350"/>
              <a:chOff x="2436050" y="685625"/>
              <a:chExt cx="143400" cy="2454350"/>
            </a:xfrm>
          </p:grpSpPr>
          <p:sp>
            <p:nvSpPr>
              <p:cNvPr id="3429" name="Google Shape;3429;p3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30" name="Google Shape;3430;p3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31" name="Google Shape;3431;p3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32" name="Google Shape;3432;p3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33" name="Google Shape;3433;p3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34" name="Google Shape;3434;p3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35" name="Google Shape;3435;p3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36" name="Google Shape;3436;p3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37" name="Google Shape;3437;p3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38" name="Google Shape;3438;p3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39" name="Google Shape;3439;p3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40" name="Google Shape;3440;p3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441" name="Google Shape;3441;p36"/>
          <p:cNvGrpSpPr/>
          <p:nvPr/>
        </p:nvGrpSpPr>
        <p:grpSpPr>
          <a:xfrm>
            <a:off x="1406500" y="2243875"/>
            <a:ext cx="143400" cy="2454350"/>
            <a:chOff x="2436050" y="685625"/>
            <a:chExt cx="143400" cy="2454350"/>
          </a:xfrm>
        </p:grpSpPr>
        <p:grpSp>
          <p:nvGrpSpPr>
            <p:cNvPr id="3442" name="Google Shape;3442;p36"/>
            <p:cNvGrpSpPr/>
            <p:nvPr/>
          </p:nvGrpSpPr>
          <p:grpSpPr>
            <a:xfrm>
              <a:off x="2436050" y="685625"/>
              <a:ext cx="143400" cy="2454350"/>
              <a:chOff x="2436050" y="685625"/>
              <a:chExt cx="143400" cy="2454350"/>
            </a:xfrm>
          </p:grpSpPr>
          <p:sp>
            <p:nvSpPr>
              <p:cNvPr id="3443" name="Google Shape;3443;p3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44" name="Google Shape;3444;p3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45" name="Google Shape;3445;p3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46" name="Google Shape;3446;p3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47" name="Google Shape;3447;p3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48" name="Google Shape;3448;p3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49" name="Google Shape;3449;p3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50" name="Google Shape;3450;p3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51" name="Google Shape;3451;p3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52" name="Google Shape;3452;p3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53" name="Google Shape;3453;p3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54" name="Google Shape;3454;p3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455" name="Google Shape;3455;p36"/>
            <p:cNvGrpSpPr/>
            <p:nvPr/>
          </p:nvGrpSpPr>
          <p:grpSpPr>
            <a:xfrm>
              <a:off x="2436050" y="685625"/>
              <a:ext cx="143400" cy="2454350"/>
              <a:chOff x="2436050" y="685625"/>
              <a:chExt cx="143400" cy="2454350"/>
            </a:xfrm>
          </p:grpSpPr>
          <p:sp>
            <p:nvSpPr>
              <p:cNvPr id="3456" name="Google Shape;3456;p3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57" name="Google Shape;3457;p3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58" name="Google Shape;3458;p3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59" name="Google Shape;3459;p3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60" name="Google Shape;3460;p3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61" name="Google Shape;3461;p3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62" name="Google Shape;3462;p3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63" name="Google Shape;3463;p3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64" name="Google Shape;3464;p3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65" name="Google Shape;3465;p3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66" name="Google Shape;3466;p3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67" name="Google Shape;3467;p3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468" name="Google Shape;3468;p36"/>
          <p:cNvGrpSpPr/>
          <p:nvPr/>
        </p:nvGrpSpPr>
        <p:grpSpPr>
          <a:xfrm>
            <a:off x="7893775" y="-127789"/>
            <a:ext cx="143400" cy="2454350"/>
            <a:chOff x="2030200" y="685625"/>
            <a:chExt cx="143400" cy="2454350"/>
          </a:xfrm>
        </p:grpSpPr>
        <p:grpSp>
          <p:nvGrpSpPr>
            <p:cNvPr id="3469" name="Google Shape;3469;p36"/>
            <p:cNvGrpSpPr/>
            <p:nvPr/>
          </p:nvGrpSpPr>
          <p:grpSpPr>
            <a:xfrm>
              <a:off x="2030200" y="685625"/>
              <a:ext cx="143400" cy="2454350"/>
              <a:chOff x="2436050" y="685625"/>
              <a:chExt cx="143400" cy="2454350"/>
            </a:xfrm>
          </p:grpSpPr>
          <p:sp>
            <p:nvSpPr>
              <p:cNvPr id="3470" name="Google Shape;3470;p36"/>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71" name="Google Shape;3471;p36"/>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72" name="Google Shape;3472;p36"/>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73" name="Google Shape;3473;p36"/>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74" name="Google Shape;3474;p36"/>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75" name="Google Shape;3475;p36"/>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76" name="Google Shape;3476;p36"/>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77" name="Google Shape;3477;p36"/>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78" name="Google Shape;3478;p36"/>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79" name="Google Shape;3479;p36"/>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80" name="Google Shape;3480;p36"/>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81" name="Google Shape;3481;p36"/>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482" name="Google Shape;3482;p36"/>
            <p:cNvGrpSpPr/>
            <p:nvPr/>
          </p:nvGrpSpPr>
          <p:grpSpPr>
            <a:xfrm>
              <a:off x="2030200" y="685625"/>
              <a:ext cx="143400" cy="2454350"/>
              <a:chOff x="2436050" y="685625"/>
              <a:chExt cx="143400" cy="2454350"/>
            </a:xfrm>
          </p:grpSpPr>
          <p:sp>
            <p:nvSpPr>
              <p:cNvPr id="3483" name="Google Shape;3483;p3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84" name="Google Shape;3484;p3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85" name="Google Shape;3485;p3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86" name="Google Shape;3486;p3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87" name="Google Shape;3487;p3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88" name="Google Shape;3488;p3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89" name="Google Shape;3489;p3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90" name="Google Shape;3490;p3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91" name="Google Shape;3491;p3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92" name="Google Shape;3492;p3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93" name="Google Shape;3493;p3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94" name="Google Shape;3494;p3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8" name="Shape 3498"/>
        <p:cNvGrpSpPr/>
        <p:nvPr/>
      </p:nvGrpSpPr>
      <p:grpSpPr>
        <a:xfrm>
          <a:off x="0" y="0"/>
          <a:ext cx="0" cy="0"/>
          <a:chOff x="0" y="0"/>
          <a:chExt cx="0" cy="0"/>
        </a:xfrm>
      </p:grpSpPr>
      <p:sp>
        <p:nvSpPr>
          <p:cNvPr id="3499" name="Google Shape;3499;p3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a:t>
            </a:r>
            <a:endParaRPr/>
          </a:p>
        </p:txBody>
      </p:sp>
      <p:sp>
        <p:nvSpPr>
          <p:cNvPr id="3500" name="Google Shape;3500;p37"/>
          <p:cNvSpPr txBox="1"/>
          <p:nvPr>
            <p:ph idx="1" type="subTitle"/>
          </p:nvPr>
        </p:nvSpPr>
        <p:spPr>
          <a:xfrm>
            <a:off x="769200" y="1236750"/>
            <a:ext cx="7661700" cy="315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was retrieved using </a:t>
            </a:r>
            <a:r>
              <a:rPr b="1" lang="en"/>
              <a:t>mitreattack-python library</a:t>
            </a:r>
            <a:endParaRPr b="1"/>
          </a:p>
          <a:p>
            <a:pPr indent="-330200" lvl="0" marL="457200" rtl="0" algn="l">
              <a:spcBef>
                <a:spcPts val="1000"/>
              </a:spcBef>
              <a:spcAft>
                <a:spcPts val="0"/>
              </a:spcAft>
              <a:buSzPts val="1600"/>
              <a:buChar char="●"/>
            </a:pPr>
            <a:r>
              <a:rPr lang="en"/>
              <a:t>The library is a Python-based tool created to communicate with the MITRE ATT&amp;CK </a:t>
            </a:r>
            <a:r>
              <a:rPr baseline="30000" lang="en"/>
              <a:t>TM</a:t>
            </a:r>
            <a:r>
              <a:rPr lang="en"/>
              <a:t> framework, a thorough knowledge base of adversary tactics, </a:t>
            </a:r>
            <a:r>
              <a:rPr lang="en"/>
              <a:t>techniques</a:t>
            </a:r>
            <a:r>
              <a:rPr lang="en"/>
              <a:t>, and procedures (TTPs) employed in cyberattacks.</a:t>
            </a:r>
            <a:endParaRPr/>
          </a:p>
          <a:p>
            <a:pPr indent="-330200" lvl="0" marL="457200" rtl="0" algn="l">
              <a:spcBef>
                <a:spcPts val="1000"/>
              </a:spcBef>
              <a:spcAft>
                <a:spcPts val="0"/>
              </a:spcAft>
              <a:buSzPts val="1600"/>
              <a:buChar char="●"/>
            </a:pPr>
            <a:r>
              <a:rPr lang="en"/>
              <a:t>This library offers an intuitive interface to automate the data processing, mapping, and querying processes of the ATT&amp;CK framework</a:t>
            </a:r>
            <a:endParaRPr/>
          </a:p>
          <a:p>
            <a:pPr indent="-330200" lvl="0" marL="457200" rtl="0" algn="l">
              <a:spcBef>
                <a:spcPts val="1000"/>
              </a:spcBef>
              <a:spcAft>
                <a:spcPts val="1000"/>
              </a:spcAft>
              <a:buSzPts val="1600"/>
              <a:buChar char="●"/>
            </a:pPr>
            <a:r>
              <a:rPr lang="en"/>
              <a:t>Researchers and cybersecurity experts can use it to incorporate ATT&amp;CK data into unique tools and methods, including automated incident response, threat detection, and security monitoring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4" name="Shape 3504"/>
        <p:cNvGrpSpPr/>
        <p:nvPr/>
      </p:nvGrpSpPr>
      <p:grpSpPr>
        <a:xfrm>
          <a:off x="0" y="0"/>
          <a:ext cx="0" cy="0"/>
          <a:chOff x="0" y="0"/>
          <a:chExt cx="0" cy="0"/>
        </a:xfrm>
      </p:grpSpPr>
      <p:sp>
        <p:nvSpPr>
          <p:cNvPr id="3505" name="Google Shape;3505;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 Used</a:t>
            </a:r>
            <a:endParaRPr/>
          </a:p>
        </p:txBody>
      </p:sp>
      <p:sp>
        <p:nvSpPr>
          <p:cNvPr id="3506" name="Google Shape;3506;p38"/>
          <p:cNvSpPr txBox="1"/>
          <p:nvPr>
            <p:ph idx="1" type="subTitle"/>
          </p:nvPr>
        </p:nvSpPr>
        <p:spPr>
          <a:xfrm>
            <a:off x="937625" y="2643562"/>
            <a:ext cx="2175300" cy="101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Retrieve information of all APT groups listed in MITRE </a:t>
            </a:r>
            <a:r>
              <a:rPr lang="en"/>
              <a:t>ATT&amp;CK </a:t>
            </a:r>
            <a:r>
              <a:rPr baseline="30000" lang="en"/>
              <a:t>TM</a:t>
            </a:r>
            <a:r>
              <a:rPr baseline="30000" lang="en"/>
              <a:t> </a:t>
            </a:r>
            <a:r>
              <a:rPr lang="en"/>
              <a:t>Framework</a:t>
            </a:r>
            <a:endParaRPr/>
          </a:p>
        </p:txBody>
      </p:sp>
      <p:sp>
        <p:nvSpPr>
          <p:cNvPr id="3507" name="Google Shape;3507;p38"/>
          <p:cNvSpPr txBox="1"/>
          <p:nvPr>
            <p:ph idx="2" type="subTitle"/>
          </p:nvPr>
        </p:nvSpPr>
        <p:spPr>
          <a:xfrm>
            <a:off x="3484350" y="2643562"/>
            <a:ext cx="2175300" cy="101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Retrieve information about the relationships between techniques, groups and other entities</a:t>
            </a:r>
            <a:r>
              <a:rPr lang="en"/>
              <a:t> in MITRE ATT&amp;CK </a:t>
            </a:r>
            <a:r>
              <a:rPr baseline="30000" lang="en"/>
              <a:t>TM </a:t>
            </a:r>
            <a:r>
              <a:rPr lang="en"/>
              <a:t>Framework</a:t>
            </a:r>
            <a:endParaRPr/>
          </a:p>
        </p:txBody>
      </p:sp>
      <p:sp>
        <p:nvSpPr>
          <p:cNvPr id="3508" name="Google Shape;3508;p38"/>
          <p:cNvSpPr txBox="1"/>
          <p:nvPr>
            <p:ph idx="3" type="subTitle"/>
          </p:nvPr>
        </p:nvSpPr>
        <p:spPr>
          <a:xfrm>
            <a:off x="6031075" y="2643562"/>
            <a:ext cx="2175300" cy="101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Retrieve information of all </a:t>
            </a:r>
            <a:r>
              <a:rPr lang="en"/>
              <a:t>techniques</a:t>
            </a:r>
            <a:r>
              <a:rPr lang="en"/>
              <a:t> listed in MITRE ATT&amp;CK </a:t>
            </a:r>
            <a:r>
              <a:rPr baseline="30000" lang="en"/>
              <a:t>TM </a:t>
            </a:r>
            <a:r>
              <a:rPr lang="en"/>
              <a:t> Framework</a:t>
            </a:r>
            <a:endParaRPr/>
          </a:p>
        </p:txBody>
      </p:sp>
      <p:sp>
        <p:nvSpPr>
          <p:cNvPr id="3509" name="Google Shape;3509;p38"/>
          <p:cNvSpPr txBox="1"/>
          <p:nvPr>
            <p:ph idx="4" type="subTitle"/>
          </p:nvPr>
        </p:nvSpPr>
        <p:spPr>
          <a:xfrm>
            <a:off x="937625" y="1983552"/>
            <a:ext cx="2175300" cy="66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Groups</a:t>
            </a:r>
            <a:endParaRPr/>
          </a:p>
        </p:txBody>
      </p:sp>
      <p:sp>
        <p:nvSpPr>
          <p:cNvPr id="3510" name="Google Shape;3510;p38"/>
          <p:cNvSpPr txBox="1"/>
          <p:nvPr>
            <p:ph idx="5" type="subTitle"/>
          </p:nvPr>
        </p:nvSpPr>
        <p:spPr>
          <a:xfrm>
            <a:off x="3484350" y="1983552"/>
            <a:ext cx="2175300" cy="66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Relationships</a:t>
            </a:r>
            <a:endParaRPr/>
          </a:p>
        </p:txBody>
      </p:sp>
      <p:sp>
        <p:nvSpPr>
          <p:cNvPr id="3511" name="Google Shape;3511;p38"/>
          <p:cNvSpPr txBox="1"/>
          <p:nvPr>
            <p:ph idx="6" type="subTitle"/>
          </p:nvPr>
        </p:nvSpPr>
        <p:spPr>
          <a:xfrm>
            <a:off x="6031075" y="1983552"/>
            <a:ext cx="2175300" cy="66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Techniques</a:t>
            </a:r>
            <a:endParaRPr/>
          </a:p>
        </p:txBody>
      </p:sp>
      <p:pic>
        <p:nvPicPr>
          <p:cNvPr id="3512" name="Google Shape;3512;p38"/>
          <p:cNvPicPr preferRelativeResize="0"/>
          <p:nvPr/>
        </p:nvPicPr>
        <p:blipFill>
          <a:blip r:embed="rId3">
            <a:alphaModFix/>
          </a:blip>
          <a:stretch>
            <a:fillRect/>
          </a:stretch>
        </p:blipFill>
        <p:spPr>
          <a:xfrm>
            <a:off x="1775200" y="1484438"/>
            <a:ext cx="499124" cy="499124"/>
          </a:xfrm>
          <a:prstGeom prst="rect">
            <a:avLst/>
          </a:prstGeom>
          <a:noFill/>
          <a:ln>
            <a:noFill/>
          </a:ln>
        </p:spPr>
      </p:pic>
      <p:pic>
        <p:nvPicPr>
          <p:cNvPr id="3513" name="Google Shape;3513;p38"/>
          <p:cNvPicPr preferRelativeResize="0"/>
          <p:nvPr/>
        </p:nvPicPr>
        <p:blipFill>
          <a:blip r:embed="rId4">
            <a:alphaModFix/>
          </a:blip>
          <a:stretch>
            <a:fillRect/>
          </a:stretch>
        </p:blipFill>
        <p:spPr>
          <a:xfrm>
            <a:off x="4322438" y="1484438"/>
            <a:ext cx="499124" cy="499124"/>
          </a:xfrm>
          <a:prstGeom prst="rect">
            <a:avLst/>
          </a:prstGeom>
          <a:noFill/>
          <a:ln>
            <a:noFill/>
          </a:ln>
        </p:spPr>
      </p:pic>
      <p:pic>
        <p:nvPicPr>
          <p:cNvPr id="3514" name="Google Shape;3514;p38"/>
          <p:cNvPicPr preferRelativeResize="0"/>
          <p:nvPr/>
        </p:nvPicPr>
        <p:blipFill>
          <a:blip r:embed="rId5">
            <a:alphaModFix/>
          </a:blip>
          <a:stretch>
            <a:fillRect/>
          </a:stretch>
        </p:blipFill>
        <p:spPr>
          <a:xfrm>
            <a:off x="6869675" y="1484438"/>
            <a:ext cx="499124" cy="4991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8" name="Shape 3518"/>
        <p:cNvGrpSpPr/>
        <p:nvPr/>
      </p:nvGrpSpPr>
      <p:grpSpPr>
        <a:xfrm>
          <a:off x="0" y="0"/>
          <a:ext cx="0" cy="0"/>
          <a:chOff x="0" y="0"/>
          <a:chExt cx="0" cy="0"/>
        </a:xfrm>
      </p:grpSpPr>
      <p:sp>
        <p:nvSpPr>
          <p:cNvPr id="3519" name="Google Shape;3519;p39"/>
          <p:cNvSpPr txBox="1"/>
          <p:nvPr>
            <p:ph type="title"/>
          </p:nvPr>
        </p:nvSpPr>
        <p:spPr>
          <a:xfrm>
            <a:off x="2038200" y="3052406"/>
            <a:ext cx="50676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Preprocessing</a:t>
            </a:r>
            <a:endParaRPr/>
          </a:p>
        </p:txBody>
      </p:sp>
      <p:sp>
        <p:nvSpPr>
          <p:cNvPr id="3520" name="Google Shape;3520;p39"/>
          <p:cNvSpPr txBox="1"/>
          <p:nvPr>
            <p:ph idx="2" type="title"/>
          </p:nvPr>
        </p:nvSpPr>
        <p:spPr>
          <a:xfrm>
            <a:off x="2038200" y="1374094"/>
            <a:ext cx="5067600" cy="91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3521" name="Google Shape;3521;p39"/>
          <p:cNvGrpSpPr/>
          <p:nvPr/>
        </p:nvGrpSpPr>
        <p:grpSpPr>
          <a:xfrm>
            <a:off x="1123300" y="-763875"/>
            <a:ext cx="143400" cy="2454350"/>
            <a:chOff x="2030200" y="685625"/>
            <a:chExt cx="143400" cy="2454350"/>
          </a:xfrm>
        </p:grpSpPr>
        <p:grpSp>
          <p:nvGrpSpPr>
            <p:cNvPr id="3522" name="Google Shape;3522;p39"/>
            <p:cNvGrpSpPr/>
            <p:nvPr/>
          </p:nvGrpSpPr>
          <p:grpSpPr>
            <a:xfrm>
              <a:off x="2030200" y="685625"/>
              <a:ext cx="143400" cy="2454350"/>
              <a:chOff x="2436050" y="685625"/>
              <a:chExt cx="143400" cy="2454350"/>
            </a:xfrm>
          </p:grpSpPr>
          <p:sp>
            <p:nvSpPr>
              <p:cNvPr id="3523" name="Google Shape;3523;p3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24" name="Google Shape;3524;p3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25" name="Google Shape;3525;p3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26" name="Google Shape;3526;p3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27" name="Google Shape;3527;p3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28" name="Google Shape;3528;p3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29" name="Google Shape;3529;p3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30" name="Google Shape;3530;p3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31" name="Google Shape;3531;p3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32" name="Google Shape;3532;p3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33" name="Google Shape;3533;p3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34" name="Google Shape;3534;p3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535" name="Google Shape;3535;p39"/>
            <p:cNvGrpSpPr/>
            <p:nvPr/>
          </p:nvGrpSpPr>
          <p:grpSpPr>
            <a:xfrm>
              <a:off x="2030200" y="685625"/>
              <a:ext cx="143400" cy="2454350"/>
              <a:chOff x="2436050" y="685625"/>
              <a:chExt cx="143400" cy="2454350"/>
            </a:xfrm>
          </p:grpSpPr>
          <p:sp>
            <p:nvSpPr>
              <p:cNvPr id="3536" name="Google Shape;3536;p3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37" name="Google Shape;3537;p3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38" name="Google Shape;3538;p3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39" name="Google Shape;3539;p3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40" name="Google Shape;3540;p3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41" name="Google Shape;3541;p3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42" name="Google Shape;3542;p3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43" name="Google Shape;3543;p3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44" name="Google Shape;3544;p3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45" name="Google Shape;3545;p3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46" name="Google Shape;3546;p3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47" name="Google Shape;3547;p3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548" name="Google Shape;3548;p39"/>
          <p:cNvGrpSpPr/>
          <p:nvPr/>
        </p:nvGrpSpPr>
        <p:grpSpPr>
          <a:xfrm>
            <a:off x="1406500" y="2243875"/>
            <a:ext cx="143400" cy="2454350"/>
            <a:chOff x="2436050" y="685625"/>
            <a:chExt cx="143400" cy="2454350"/>
          </a:xfrm>
        </p:grpSpPr>
        <p:grpSp>
          <p:nvGrpSpPr>
            <p:cNvPr id="3549" name="Google Shape;3549;p39"/>
            <p:cNvGrpSpPr/>
            <p:nvPr/>
          </p:nvGrpSpPr>
          <p:grpSpPr>
            <a:xfrm>
              <a:off x="2436050" y="685625"/>
              <a:ext cx="143400" cy="2454350"/>
              <a:chOff x="2436050" y="685625"/>
              <a:chExt cx="143400" cy="2454350"/>
            </a:xfrm>
          </p:grpSpPr>
          <p:sp>
            <p:nvSpPr>
              <p:cNvPr id="3550" name="Google Shape;3550;p3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51" name="Google Shape;3551;p3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52" name="Google Shape;3552;p3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53" name="Google Shape;3553;p3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54" name="Google Shape;3554;p3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55" name="Google Shape;3555;p3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56" name="Google Shape;3556;p3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57" name="Google Shape;3557;p3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58" name="Google Shape;3558;p3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59" name="Google Shape;3559;p3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60" name="Google Shape;3560;p3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61" name="Google Shape;3561;p3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562" name="Google Shape;3562;p39"/>
            <p:cNvGrpSpPr/>
            <p:nvPr/>
          </p:nvGrpSpPr>
          <p:grpSpPr>
            <a:xfrm>
              <a:off x="2436050" y="685625"/>
              <a:ext cx="143400" cy="2454350"/>
              <a:chOff x="2436050" y="685625"/>
              <a:chExt cx="143400" cy="2454350"/>
            </a:xfrm>
          </p:grpSpPr>
          <p:sp>
            <p:nvSpPr>
              <p:cNvPr id="3563" name="Google Shape;3563;p3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64" name="Google Shape;3564;p3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65" name="Google Shape;3565;p3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66" name="Google Shape;3566;p3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67" name="Google Shape;3567;p3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68" name="Google Shape;3568;p3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69" name="Google Shape;3569;p3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70" name="Google Shape;3570;p3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71" name="Google Shape;3571;p3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72" name="Google Shape;3572;p3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73" name="Google Shape;3573;p3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74" name="Google Shape;3574;p3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575" name="Google Shape;3575;p39"/>
          <p:cNvGrpSpPr/>
          <p:nvPr/>
        </p:nvGrpSpPr>
        <p:grpSpPr>
          <a:xfrm>
            <a:off x="7893775" y="-127789"/>
            <a:ext cx="143400" cy="2454350"/>
            <a:chOff x="2030200" y="685625"/>
            <a:chExt cx="143400" cy="2454350"/>
          </a:xfrm>
        </p:grpSpPr>
        <p:grpSp>
          <p:nvGrpSpPr>
            <p:cNvPr id="3576" name="Google Shape;3576;p39"/>
            <p:cNvGrpSpPr/>
            <p:nvPr/>
          </p:nvGrpSpPr>
          <p:grpSpPr>
            <a:xfrm>
              <a:off x="2030200" y="685625"/>
              <a:ext cx="143400" cy="2454350"/>
              <a:chOff x="2436050" y="685625"/>
              <a:chExt cx="143400" cy="2454350"/>
            </a:xfrm>
          </p:grpSpPr>
          <p:sp>
            <p:nvSpPr>
              <p:cNvPr id="3577" name="Google Shape;3577;p3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78" name="Google Shape;3578;p3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79" name="Google Shape;3579;p3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80" name="Google Shape;3580;p3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81" name="Google Shape;3581;p3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82" name="Google Shape;3582;p3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83" name="Google Shape;3583;p3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84" name="Google Shape;3584;p3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85" name="Google Shape;3585;p3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86" name="Google Shape;3586;p3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87" name="Google Shape;3587;p3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88" name="Google Shape;3588;p3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589" name="Google Shape;3589;p39"/>
            <p:cNvGrpSpPr/>
            <p:nvPr/>
          </p:nvGrpSpPr>
          <p:grpSpPr>
            <a:xfrm>
              <a:off x="2030200" y="685625"/>
              <a:ext cx="143400" cy="2454350"/>
              <a:chOff x="2436050" y="685625"/>
              <a:chExt cx="143400" cy="2454350"/>
            </a:xfrm>
          </p:grpSpPr>
          <p:sp>
            <p:nvSpPr>
              <p:cNvPr id="3590" name="Google Shape;3590;p3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91" name="Google Shape;3591;p3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92" name="Google Shape;3592;p3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93" name="Google Shape;3593;p3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94" name="Google Shape;3594;p3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95" name="Google Shape;3595;p3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96" name="Google Shape;3596;p3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97" name="Google Shape;3597;p3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98" name="Google Shape;3598;p3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99" name="Google Shape;3599;p3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00" name="Google Shape;3600;p3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01" name="Google Shape;3601;p3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