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六边形 4"/>
          <p:cNvSpPr/>
          <p:nvPr/>
        </p:nvSpPr>
        <p:spPr>
          <a:xfrm>
            <a:off x="6075680" y="634365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8018145" y="634365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9960610" y="634365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31255" y="109855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187690" y="109855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116185" y="1098550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Container3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6899275" y="1917700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42375" y="1931035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785475" y="1917700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899275" y="2475230"/>
            <a:ext cx="390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842375" y="2487930"/>
            <a:ext cx="0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899275" y="2811780"/>
            <a:ext cx="3914775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06285" y="2889885"/>
            <a:ext cx="4315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权限控制（</a:t>
            </a:r>
            <a:r>
              <a:rPr lang="en-US" altLang="zh-CN" sz="1400"/>
              <a:t>seccomp,capabilities,iptables)</a:t>
            </a:r>
            <a:endParaRPr lang="en-US" altLang="zh-CN" sz="1400"/>
          </a:p>
        </p:txBody>
      </p:sp>
      <p:cxnSp>
        <p:nvCxnSpPr>
          <p:cNvPr id="22" name="直接箭头连接符 21"/>
          <p:cNvCxnSpPr>
            <a:stCxn id="20" idx="2"/>
          </p:cNvCxnSpPr>
          <p:nvPr/>
        </p:nvCxnSpPr>
        <p:spPr>
          <a:xfrm>
            <a:off x="8856980" y="3291840"/>
            <a:ext cx="0" cy="53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420870" y="3823335"/>
            <a:ext cx="7531735" cy="264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785475" y="396557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kernel</a:t>
            </a:r>
            <a:endParaRPr lang="en-US" altLang="zh-CN"/>
          </a:p>
        </p:txBody>
      </p:sp>
      <p:sp>
        <p:nvSpPr>
          <p:cNvPr id="25" name="正五边形 24"/>
          <p:cNvSpPr/>
          <p:nvPr/>
        </p:nvSpPr>
        <p:spPr>
          <a:xfrm>
            <a:off x="899160" y="1781175"/>
            <a:ext cx="2087245" cy="1737360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236345" y="2521585"/>
            <a:ext cx="141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ContGuard</a:t>
            </a:r>
            <a:endParaRPr lang="en-US" altLang="zh-CN"/>
          </a:p>
        </p:txBody>
      </p:sp>
      <p:cxnSp>
        <p:nvCxnSpPr>
          <p:cNvPr id="27" name="直接连接符 26"/>
          <p:cNvCxnSpPr/>
          <p:nvPr/>
        </p:nvCxnSpPr>
        <p:spPr>
          <a:xfrm>
            <a:off x="2971800" y="2475230"/>
            <a:ext cx="86614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73065" y="2521585"/>
            <a:ext cx="0" cy="8432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837940" y="2475230"/>
            <a:ext cx="165925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473065" y="3317875"/>
            <a:ext cx="0" cy="9074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473065" y="4225290"/>
            <a:ext cx="0" cy="10115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柱形 32"/>
          <p:cNvSpPr/>
          <p:nvPr/>
        </p:nvSpPr>
        <p:spPr>
          <a:xfrm>
            <a:off x="4702175" y="5236845"/>
            <a:ext cx="1542415" cy="959485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889500" y="5677535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BPF Map</a:t>
            </a:r>
            <a:endParaRPr lang="en-US" altLang="zh-CN"/>
          </a:p>
        </p:txBody>
      </p:sp>
      <p:cxnSp>
        <p:nvCxnSpPr>
          <p:cNvPr id="35" name="直接连接符 34"/>
          <p:cNvCxnSpPr/>
          <p:nvPr/>
        </p:nvCxnSpPr>
        <p:spPr>
          <a:xfrm>
            <a:off x="5473065" y="4938395"/>
            <a:ext cx="158178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67505" y="2181225"/>
            <a:ext cx="130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perf_event</a:t>
            </a:r>
            <a:endParaRPr lang="en-US" altLang="zh-CN" sz="1400"/>
          </a:p>
        </p:txBody>
      </p:sp>
      <p:cxnSp>
        <p:nvCxnSpPr>
          <p:cNvPr id="37" name="直接连接符 36"/>
          <p:cNvCxnSpPr>
            <a:stCxn id="25" idx="3"/>
          </p:cNvCxnSpPr>
          <p:nvPr/>
        </p:nvCxnSpPr>
        <p:spPr>
          <a:xfrm>
            <a:off x="1943100" y="3518535"/>
            <a:ext cx="0" cy="33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054735" y="3849370"/>
            <a:ext cx="1776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943100" y="3862070"/>
            <a:ext cx="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55370" y="3849370"/>
            <a:ext cx="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830830" y="3856990"/>
            <a:ext cx="0" cy="37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竖卷形 41"/>
          <p:cNvSpPr/>
          <p:nvPr/>
        </p:nvSpPr>
        <p:spPr>
          <a:xfrm>
            <a:off x="108585" y="4238625"/>
            <a:ext cx="1127760" cy="1360805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竖卷形 42"/>
          <p:cNvSpPr/>
          <p:nvPr/>
        </p:nvSpPr>
        <p:spPr>
          <a:xfrm>
            <a:off x="1236345" y="4262120"/>
            <a:ext cx="1127760" cy="1360805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磁盘 43"/>
          <p:cNvSpPr/>
          <p:nvPr/>
        </p:nvSpPr>
        <p:spPr>
          <a:xfrm>
            <a:off x="2426335" y="4238625"/>
            <a:ext cx="1167130" cy="143827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530475" y="4912360"/>
            <a:ext cx="1036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prometheus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365760" y="4712335"/>
            <a:ext cx="612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JSON</a:t>
            </a:r>
            <a:endParaRPr lang="en-US" altLang="zh-CN" sz="1200"/>
          </a:p>
          <a:p>
            <a:r>
              <a:rPr lang="en-US" altLang="zh-CN" sz="1200"/>
              <a:t>File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1544955" y="4705350"/>
            <a:ext cx="544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CSV</a:t>
            </a:r>
            <a:endParaRPr lang="en-US" altLang="zh-CN" sz="1400"/>
          </a:p>
          <a:p>
            <a:r>
              <a:rPr lang="en-US" altLang="zh-CN" sz="1400"/>
              <a:t>File</a:t>
            </a:r>
            <a:endParaRPr lang="en-US" altLang="zh-CN" sz="1400"/>
          </a:p>
        </p:txBody>
      </p:sp>
      <p:cxnSp>
        <p:nvCxnSpPr>
          <p:cNvPr id="48" name="直接连接符 47"/>
          <p:cNvCxnSpPr>
            <a:stCxn id="42" idx="2"/>
          </p:cNvCxnSpPr>
          <p:nvPr/>
        </p:nvCxnSpPr>
        <p:spPr>
          <a:xfrm>
            <a:off x="672465" y="5599430"/>
            <a:ext cx="0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800225" y="5622925"/>
            <a:ext cx="0" cy="54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49270" y="5676900"/>
            <a:ext cx="0" cy="50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50240" y="6182995"/>
            <a:ext cx="2411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061970" y="6182995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3969385" y="3051810"/>
            <a:ext cx="0" cy="309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69385" y="3051810"/>
            <a:ext cx="2916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25900" y="3058160"/>
            <a:ext cx="1283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异常检测算法</a:t>
            </a:r>
            <a:endParaRPr lang="zh-CN" altLang="en-US" sz="1400"/>
          </a:p>
        </p:txBody>
      </p:sp>
      <p:sp>
        <p:nvSpPr>
          <p:cNvPr id="56" name="文本框 55"/>
          <p:cNvSpPr txBox="1"/>
          <p:nvPr/>
        </p:nvSpPr>
        <p:spPr>
          <a:xfrm>
            <a:off x="481965" y="375285"/>
            <a:ext cx="3085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+mj-lt"/>
                <a:ea typeface="+mj-lt"/>
              </a:rPr>
              <a:t>Contguard </a:t>
            </a:r>
            <a:r>
              <a:rPr lang="zh-CN" altLang="en-US" sz="2400" b="1">
                <a:latin typeface="+mj-lt"/>
                <a:ea typeface="+mj-lt"/>
              </a:rPr>
              <a:t>架构设计</a:t>
            </a:r>
            <a:endParaRPr lang="zh-CN" altLang="en-US" sz="2400" b="1">
              <a:latin typeface="+mj-lt"/>
              <a:ea typeface="+mj-lt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9051290" y="4160520"/>
            <a:ext cx="1607820" cy="375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9051290" y="4712335"/>
            <a:ext cx="1607820" cy="375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9051290" y="5247005"/>
            <a:ext cx="1607820" cy="375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9051290" y="5820410"/>
            <a:ext cx="1607820" cy="3759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375140" y="4168140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syscall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9497060" y="4734560"/>
            <a:ext cx="1036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exec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9414510" y="5254625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fileopen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9401175" y="5801995"/>
            <a:ext cx="116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netvisit</a:t>
            </a:r>
            <a:endParaRPr lang="en-US" altLang="zh-CN"/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8558530" y="4348480"/>
            <a:ext cx="49276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8558530" y="4912360"/>
            <a:ext cx="49276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8558530" y="5434965"/>
            <a:ext cx="49276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8558530" y="6008370"/>
            <a:ext cx="49276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8571865" y="4354830"/>
            <a:ext cx="0" cy="16465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 descr="eBP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0" y="4343400"/>
            <a:ext cx="1412875" cy="1412875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7106285" y="5801995"/>
            <a:ext cx="117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eBPF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六边形 4"/>
          <p:cNvSpPr/>
          <p:nvPr/>
        </p:nvSpPr>
        <p:spPr>
          <a:xfrm>
            <a:off x="643255" y="660400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2585720" y="660400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4528185" y="660400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8830" y="112458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755265" y="112458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683760" y="1124585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Container3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1466850" y="1943735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09950" y="1957070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53050" y="1943735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66850" y="2501265"/>
            <a:ext cx="390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411855" y="2501265"/>
            <a:ext cx="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eBP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380" y="2903220"/>
            <a:ext cx="1219200" cy="12192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04495" y="2708910"/>
            <a:ext cx="11330305" cy="3318510"/>
          </a:xfrm>
          <a:prstGeom prst="round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8" idx="2"/>
          </p:cNvCxnSpPr>
          <p:nvPr/>
        </p:nvCxnSpPr>
        <p:spPr>
          <a:xfrm>
            <a:off x="3395980" y="4122420"/>
            <a:ext cx="0" cy="34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439670" y="4471670"/>
            <a:ext cx="1970405" cy="4800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23235" y="4524375"/>
            <a:ext cx="118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syscall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19" idx="2"/>
          </p:cNvCxnSpPr>
          <p:nvPr/>
        </p:nvCxnSpPr>
        <p:spPr>
          <a:xfrm>
            <a:off x="3425190" y="4951730"/>
            <a:ext cx="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440305" y="5300980"/>
            <a:ext cx="1970405" cy="4800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23235" y="536067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kernel</a:t>
            </a:r>
            <a:endParaRPr lang="en-US" altLang="zh-CN"/>
          </a:p>
        </p:txBody>
      </p:sp>
      <p:cxnSp>
        <p:nvCxnSpPr>
          <p:cNvPr id="25" name="直接连接符 24"/>
          <p:cNvCxnSpPr>
            <a:stCxn id="8" idx="3"/>
          </p:cNvCxnSpPr>
          <p:nvPr/>
        </p:nvCxnSpPr>
        <p:spPr>
          <a:xfrm>
            <a:off x="4005580" y="3512820"/>
            <a:ext cx="139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353050" y="3260090"/>
            <a:ext cx="3344545" cy="5060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658485" y="3359150"/>
            <a:ext cx="2734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tracepoint:raw_syscall:sysenter</a:t>
            </a:r>
            <a:endParaRPr lang="en-US" altLang="zh-CN" sz="1400"/>
          </a:p>
        </p:txBody>
      </p:sp>
      <p:cxnSp>
        <p:nvCxnSpPr>
          <p:cNvPr id="28" name="直接箭头连接符 27"/>
          <p:cNvCxnSpPr>
            <a:stCxn id="26" idx="2"/>
          </p:cNvCxnSpPr>
          <p:nvPr/>
        </p:nvCxnSpPr>
        <p:spPr>
          <a:xfrm>
            <a:off x="7025640" y="3766185"/>
            <a:ext cx="0" cy="30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368925" y="4082415"/>
            <a:ext cx="3344545" cy="5060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658485" y="4199255"/>
            <a:ext cx="302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获取</a:t>
            </a:r>
            <a:r>
              <a:rPr lang="en-US" altLang="zh-CN" sz="1400"/>
              <a:t>syscall_id, container_id</a:t>
            </a:r>
            <a:endParaRPr lang="en-US" altLang="zh-CN" sz="1400"/>
          </a:p>
        </p:txBody>
      </p:sp>
      <p:cxnSp>
        <p:nvCxnSpPr>
          <p:cNvPr id="31" name="直接箭头连接符 30"/>
          <p:cNvCxnSpPr>
            <a:stCxn id="29" idx="2"/>
          </p:cNvCxnSpPr>
          <p:nvPr/>
        </p:nvCxnSpPr>
        <p:spPr>
          <a:xfrm>
            <a:off x="7041515" y="4588510"/>
            <a:ext cx="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5353685" y="4904740"/>
            <a:ext cx="3344545" cy="5060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56935" y="4976495"/>
            <a:ext cx="2722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查找对应项并</a:t>
            </a:r>
            <a:r>
              <a:rPr lang="zh-CN" altLang="en-US" sz="1400"/>
              <a:t>累加次数</a:t>
            </a:r>
            <a:endParaRPr lang="zh-CN" altLang="en-US" sz="1400"/>
          </a:p>
        </p:txBody>
      </p:sp>
      <p:sp>
        <p:nvSpPr>
          <p:cNvPr id="34" name="正五边形 33"/>
          <p:cNvSpPr/>
          <p:nvPr/>
        </p:nvSpPr>
        <p:spPr>
          <a:xfrm>
            <a:off x="9027795" y="219710"/>
            <a:ext cx="2087245" cy="1737360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364980" y="960120"/>
            <a:ext cx="141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ContGuard</a:t>
            </a:r>
            <a:endParaRPr lang="en-US" altLang="zh-CN"/>
          </a:p>
        </p:txBody>
      </p:sp>
      <p:cxnSp>
        <p:nvCxnSpPr>
          <p:cNvPr id="36" name="直接连接符 35"/>
          <p:cNvCxnSpPr>
            <a:stCxn id="32" idx="2"/>
          </p:cNvCxnSpPr>
          <p:nvPr/>
        </p:nvCxnSpPr>
        <p:spPr>
          <a:xfrm>
            <a:off x="7026275" y="5410835"/>
            <a:ext cx="0" cy="33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025640" y="5753735"/>
            <a:ext cx="2324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9336405" y="4212590"/>
            <a:ext cx="0" cy="154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349740" y="422529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柱形 41"/>
          <p:cNvSpPr/>
          <p:nvPr/>
        </p:nvSpPr>
        <p:spPr>
          <a:xfrm>
            <a:off x="9764395" y="3654425"/>
            <a:ext cx="1581150" cy="210058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997440" y="4251325"/>
            <a:ext cx="11880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key</a:t>
            </a:r>
            <a:r>
              <a:rPr lang="zh-CN" altLang="en-US" sz="1400" b="1"/>
              <a:t>：</a:t>
            </a:r>
            <a:endParaRPr lang="zh-CN" altLang="en-US" sz="1400"/>
          </a:p>
          <a:p>
            <a:r>
              <a:rPr lang="en-US" altLang="zh-CN" sz="1400"/>
              <a:t>syscall_id</a:t>
            </a:r>
            <a:endParaRPr lang="en-US" altLang="zh-CN" sz="1400"/>
          </a:p>
          <a:p>
            <a:r>
              <a:rPr lang="en-US" altLang="zh-CN" sz="1400"/>
              <a:t>container_id</a:t>
            </a:r>
            <a:endParaRPr lang="en-US" altLang="zh-CN" sz="1400"/>
          </a:p>
          <a:p>
            <a:r>
              <a:rPr lang="en-US" altLang="zh-CN" sz="1400" b="1"/>
              <a:t>value:</a:t>
            </a:r>
            <a:endParaRPr lang="en-US" altLang="zh-CN" sz="1400"/>
          </a:p>
          <a:p>
            <a:r>
              <a:rPr lang="en-US" altLang="zh-CN" sz="1400"/>
              <a:t>counts</a:t>
            </a:r>
            <a:endParaRPr lang="en-US" altLang="zh-CN" sz="14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287895" y="880745"/>
            <a:ext cx="1739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287895" y="880745"/>
            <a:ext cx="0" cy="151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287895" y="2384425"/>
            <a:ext cx="3267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0551160" y="2371725"/>
            <a:ext cx="0" cy="79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456805" y="2034540"/>
            <a:ext cx="160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syscall:bpf</a:t>
            </a:r>
            <a:endParaRPr lang="en-US" altLang="zh-CN" sz="1400"/>
          </a:p>
        </p:txBody>
      </p:sp>
      <p:sp>
        <p:nvSpPr>
          <p:cNvPr id="49" name="文本框 48"/>
          <p:cNvSpPr txBox="1"/>
          <p:nvPr/>
        </p:nvSpPr>
        <p:spPr>
          <a:xfrm>
            <a:off x="9997440" y="3162935"/>
            <a:ext cx="1620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BPF Map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六边形 4"/>
          <p:cNvSpPr/>
          <p:nvPr/>
        </p:nvSpPr>
        <p:spPr>
          <a:xfrm>
            <a:off x="1550670" y="660400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3493135" y="660400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5435600" y="660400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6245" y="112458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662680" y="112458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591175" y="1124585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Container3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2374265" y="1943735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317365" y="1957070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60465" y="1943735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374265" y="2501265"/>
            <a:ext cx="390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五边形 33"/>
          <p:cNvSpPr/>
          <p:nvPr/>
        </p:nvSpPr>
        <p:spPr>
          <a:xfrm>
            <a:off x="8314690" y="660400"/>
            <a:ext cx="2087245" cy="1737360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651875" y="1400810"/>
            <a:ext cx="141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ContGuard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319270" y="2487930"/>
            <a:ext cx="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028950" y="2903220"/>
            <a:ext cx="2592705" cy="4019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42665" y="2903220"/>
            <a:ext cx="204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syscall:exec</a:t>
            </a:r>
            <a:endParaRPr lang="en-US" altLang="zh-CN"/>
          </a:p>
        </p:txBody>
      </p:sp>
      <p:cxnSp>
        <p:nvCxnSpPr>
          <p:cNvPr id="11" name="直接连接符 10"/>
          <p:cNvCxnSpPr>
            <a:stCxn id="8" idx="2"/>
          </p:cNvCxnSpPr>
          <p:nvPr/>
        </p:nvCxnSpPr>
        <p:spPr>
          <a:xfrm>
            <a:off x="4325620" y="3305175"/>
            <a:ext cx="0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871220" y="3659505"/>
            <a:ext cx="10695305" cy="2601595"/>
          </a:xfrm>
          <a:prstGeom prst="round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eBP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010" y="3898265"/>
            <a:ext cx="908050" cy="90805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4325620" y="4912360"/>
            <a:ext cx="0" cy="44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71190" y="5340350"/>
            <a:ext cx="2255520" cy="4019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580130" y="5339715"/>
            <a:ext cx="185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sys_execve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19505" y="3898265"/>
            <a:ext cx="1452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+mj-lt"/>
                <a:cs typeface="+mj-lt"/>
              </a:rPr>
              <a:t>Kernel</a:t>
            </a:r>
            <a:endParaRPr lang="en-US" altLang="zh-CN" sz="2400" b="1">
              <a:latin typeface="+mj-lt"/>
              <a:cs typeface="+mj-lt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08525" y="4199255"/>
            <a:ext cx="958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680710" y="4069715"/>
            <a:ext cx="2566670" cy="349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706745" y="4719955"/>
            <a:ext cx="2566670" cy="349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06745" y="5366385"/>
            <a:ext cx="2566670" cy="349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991860" y="4091305"/>
            <a:ext cx="2281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kprobe:sys_execve</a:t>
            </a:r>
            <a:endParaRPr lang="en-US" altLang="zh-CN" sz="140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990080" y="4419600"/>
            <a:ext cx="0" cy="30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2"/>
          </p:cNvCxnSpPr>
          <p:nvPr/>
        </p:nvCxnSpPr>
        <p:spPr>
          <a:xfrm>
            <a:off x="6990080" y="5069840"/>
            <a:ext cx="0" cy="296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62320" y="4744720"/>
            <a:ext cx="2475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获取当前进程</a:t>
            </a:r>
            <a:r>
              <a:rPr lang="en-US" altLang="zh-CN" sz="1400"/>
              <a:t>pid</a:t>
            </a:r>
            <a:r>
              <a:rPr lang="zh-CN" altLang="en-US" sz="1400"/>
              <a:t>，容器</a:t>
            </a:r>
            <a:r>
              <a:rPr lang="en-US" altLang="zh-CN" sz="1400"/>
              <a:t>id</a:t>
            </a:r>
            <a:endParaRPr lang="en-US" altLang="zh-CN" sz="1400"/>
          </a:p>
        </p:txBody>
      </p:sp>
      <p:sp>
        <p:nvSpPr>
          <p:cNvPr id="32" name="文本框 31"/>
          <p:cNvSpPr txBox="1"/>
          <p:nvPr/>
        </p:nvSpPr>
        <p:spPr>
          <a:xfrm>
            <a:off x="5888355" y="5391785"/>
            <a:ext cx="2385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提取</a:t>
            </a:r>
            <a:r>
              <a:rPr lang="en-US" altLang="zh-CN" sz="1400"/>
              <a:t>filename</a:t>
            </a:r>
            <a:r>
              <a:rPr lang="zh-CN" altLang="en-US" sz="1400"/>
              <a:t>，</a:t>
            </a:r>
            <a:r>
              <a:rPr lang="en-US" altLang="zh-CN" sz="1400"/>
              <a:t>argv</a:t>
            </a:r>
            <a:r>
              <a:rPr lang="zh-CN" altLang="en-US" sz="1400"/>
              <a:t>参数</a:t>
            </a:r>
            <a:endParaRPr lang="zh-CN" altLang="en-US" sz="1400"/>
          </a:p>
        </p:txBody>
      </p:sp>
      <p:cxnSp>
        <p:nvCxnSpPr>
          <p:cNvPr id="33" name="直接连接符 32"/>
          <p:cNvCxnSpPr>
            <a:stCxn id="27" idx="2"/>
          </p:cNvCxnSpPr>
          <p:nvPr/>
        </p:nvCxnSpPr>
        <p:spPr>
          <a:xfrm>
            <a:off x="6990080" y="5716270"/>
            <a:ext cx="0" cy="38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990080" y="6092825"/>
            <a:ext cx="4161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247380" y="5798820"/>
            <a:ext cx="1490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perf_event</a:t>
            </a:r>
            <a:endParaRPr lang="en-US" altLang="zh-CN" sz="1400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1151235" y="1321435"/>
            <a:ext cx="0" cy="4758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10388600" y="1308735"/>
            <a:ext cx="762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正五边形 33"/>
          <p:cNvSpPr/>
          <p:nvPr/>
        </p:nvSpPr>
        <p:spPr>
          <a:xfrm>
            <a:off x="433070" y="806450"/>
            <a:ext cx="2087245" cy="1737360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" y="1546860"/>
            <a:ext cx="141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ContGuard</a:t>
            </a:r>
            <a:endParaRPr lang="en-US" altLang="zh-CN"/>
          </a:p>
        </p:txBody>
      </p:sp>
      <p:sp>
        <p:nvSpPr>
          <p:cNvPr id="5" name="六边形 4"/>
          <p:cNvSpPr/>
          <p:nvPr/>
        </p:nvSpPr>
        <p:spPr>
          <a:xfrm>
            <a:off x="4559300" y="689610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6501765" y="689610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8444230" y="689610"/>
            <a:ext cx="1620520" cy="1296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14875" y="115379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671310" y="115379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599805" y="1153795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Container3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5382895" y="1972945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5995" y="1986280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269095" y="1972945"/>
            <a:ext cx="0" cy="55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82895" y="2530475"/>
            <a:ext cx="390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7325995" y="2545080"/>
            <a:ext cx="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388100" y="2849245"/>
            <a:ext cx="1972945" cy="4387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71310" y="2898140"/>
            <a:ext cx="1668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syscall:open</a:t>
            </a:r>
            <a:endParaRPr lang="en-US" altLang="zh-CN" sz="16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374255" y="3288030"/>
            <a:ext cx="0" cy="645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405890" y="3593465"/>
            <a:ext cx="9890760" cy="2971165"/>
          </a:xfrm>
          <a:prstGeom prst="round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520315" y="1448435"/>
            <a:ext cx="724535" cy="95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32785" y="1448435"/>
            <a:ext cx="0" cy="27044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533525" y="4152900"/>
            <a:ext cx="3726815" cy="5581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79575" y="4244975"/>
            <a:ext cx="3448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从</a:t>
            </a:r>
            <a:r>
              <a:rPr lang="en-US" altLang="zh-CN" sz="1400"/>
              <a:t>file</a:t>
            </a:r>
            <a:r>
              <a:rPr lang="zh-CN" altLang="en-US" sz="1400"/>
              <a:t>结构体得到</a:t>
            </a:r>
            <a:r>
              <a:rPr lang="en-US" altLang="zh-CN" sz="1400"/>
              <a:t>filesystem</a:t>
            </a:r>
            <a:r>
              <a:rPr lang="zh-CN" altLang="en-US" sz="1400"/>
              <a:t>及完整</a:t>
            </a:r>
            <a:r>
              <a:rPr lang="zh-CN" altLang="en-US" sz="1400"/>
              <a:t>路径</a:t>
            </a:r>
            <a:endParaRPr lang="zh-CN" altLang="en-US" sz="14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232785" y="4725670"/>
            <a:ext cx="0" cy="4140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978025" y="5154295"/>
            <a:ext cx="2509520" cy="4870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31720" y="5244465"/>
            <a:ext cx="1972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获得返回值</a:t>
            </a:r>
            <a:r>
              <a:rPr lang="en-US" altLang="zh-CN" sz="1400"/>
              <a:t>struct file</a:t>
            </a:r>
            <a:endParaRPr lang="en-US" altLang="zh-CN" sz="1400"/>
          </a:p>
        </p:txBody>
      </p:sp>
      <p:sp>
        <p:nvSpPr>
          <p:cNvPr id="27" name="圆角矩形 26"/>
          <p:cNvSpPr/>
          <p:nvPr/>
        </p:nvSpPr>
        <p:spPr>
          <a:xfrm>
            <a:off x="1809115" y="5955665"/>
            <a:ext cx="2863215" cy="462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7" idx="0"/>
            <a:endCxn id="25" idx="2"/>
          </p:cNvCxnSpPr>
          <p:nvPr/>
        </p:nvCxnSpPr>
        <p:spPr>
          <a:xfrm flipH="1" flipV="1">
            <a:off x="3232785" y="5641340"/>
            <a:ext cx="8255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96795" y="6045835"/>
            <a:ext cx="2087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kprobe:do_file_open</a:t>
            </a:r>
            <a:endParaRPr lang="en-US" altLang="zh-CN" sz="1400"/>
          </a:p>
        </p:txBody>
      </p:sp>
      <p:sp>
        <p:nvSpPr>
          <p:cNvPr id="31" name="圆角矩形 30"/>
          <p:cNvSpPr/>
          <p:nvPr/>
        </p:nvSpPr>
        <p:spPr>
          <a:xfrm>
            <a:off x="6108065" y="3945890"/>
            <a:ext cx="2533650" cy="645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108065" y="5638800"/>
            <a:ext cx="2533650" cy="645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108065" y="4792345"/>
            <a:ext cx="2533650" cy="645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1" idx="2"/>
            <a:endCxn id="33" idx="0"/>
          </p:cNvCxnSpPr>
          <p:nvPr/>
        </p:nvCxnSpPr>
        <p:spPr>
          <a:xfrm>
            <a:off x="7374890" y="4591685"/>
            <a:ext cx="0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2"/>
            <a:endCxn id="32" idx="0"/>
          </p:cNvCxnSpPr>
          <p:nvPr/>
        </p:nvCxnSpPr>
        <p:spPr>
          <a:xfrm>
            <a:off x="7374890" y="5438140"/>
            <a:ext cx="0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563995" y="4116070"/>
            <a:ext cx="1620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do_sys_open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6563995" y="4907915"/>
            <a:ext cx="1738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do_sys_openat2</a:t>
            </a:r>
            <a:endParaRPr lang="en-US" altLang="zh-CN" sz="1600"/>
          </a:p>
        </p:txBody>
      </p:sp>
      <p:sp>
        <p:nvSpPr>
          <p:cNvPr id="40" name="文本框 39"/>
          <p:cNvSpPr txBox="1"/>
          <p:nvPr/>
        </p:nvSpPr>
        <p:spPr>
          <a:xfrm>
            <a:off x="6643370" y="5797550"/>
            <a:ext cx="1461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do_file_open</a:t>
            </a:r>
            <a:endParaRPr lang="en-US" altLang="zh-CN" sz="1600"/>
          </a:p>
        </p:txBody>
      </p:sp>
      <p:sp>
        <p:nvSpPr>
          <p:cNvPr id="42" name="文本框 41"/>
          <p:cNvSpPr txBox="1"/>
          <p:nvPr/>
        </p:nvSpPr>
        <p:spPr>
          <a:xfrm>
            <a:off x="9905365" y="3784600"/>
            <a:ext cx="1132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latin typeface="+mj-lt"/>
                <a:cs typeface="+mj-lt"/>
                <a:sym typeface="+mn-ea"/>
              </a:rPr>
              <a:t>Kernel</a:t>
            </a:r>
            <a:endParaRPr lang="zh-CN" altLang="en-US" sz="2400"/>
          </a:p>
        </p:txBody>
      </p:sp>
      <p:cxnSp>
        <p:nvCxnSpPr>
          <p:cNvPr id="43" name="直接箭头连接符 42"/>
          <p:cNvCxnSpPr>
            <a:endCxn id="27" idx="3"/>
          </p:cNvCxnSpPr>
          <p:nvPr/>
        </p:nvCxnSpPr>
        <p:spPr>
          <a:xfrm flipH="1" flipV="1">
            <a:off x="4672330" y="6187440"/>
            <a:ext cx="789940" cy="1206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2" idx="1"/>
          </p:cNvCxnSpPr>
          <p:nvPr/>
        </p:nvCxnSpPr>
        <p:spPr>
          <a:xfrm flipH="1">
            <a:off x="5425440" y="5962015"/>
            <a:ext cx="68262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450205" y="5979795"/>
            <a:ext cx="0" cy="2197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 descr="eBP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3645" y="5279390"/>
            <a:ext cx="671830" cy="671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57550" y="4548505"/>
            <a:ext cx="4959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ContGuard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弦形 33"/>
          <p:cNvSpPr/>
          <p:nvPr/>
        </p:nvSpPr>
        <p:spPr>
          <a:xfrm rot="17340000">
            <a:off x="4683760" y="1548130"/>
            <a:ext cx="2106295" cy="337693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219575" y="2033270"/>
            <a:ext cx="46291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219575" y="1437005"/>
            <a:ext cx="46291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917440" y="1437005"/>
            <a:ext cx="46291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645150" y="2033270"/>
            <a:ext cx="46291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6273165" y="2033270"/>
            <a:ext cx="46291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273165" y="1437005"/>
            <a:ext cx="462915" cy="43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451350" y="2216785"/>
            <a:ext cx="2070735" cy="803275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670425" y="2252345"/>
            <a:ext cx="96266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694555" y="2349500"/>
            <a:ext cx="937895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08065" y="2349500"/>
            <a:ext cx="161925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998210" y="2471420"/>
            <a:ext cx="0" cy="19558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590415" y="2423160"/>
            <a:ext cx="0" cy="26797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876290" y="2520315"/>
            <a:ext cx="0" cy="19558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754370" y="2520315"/>
            <a:ext cx="0" cy="19558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682490" y="2459355"/>
            <a:ext cx="0" cy="19558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演示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宋体-简</vt:lpstr>
      <vt:lpstr>Calibri Light</vt:lpstr>
      <vt:lpstr>宋体</vt:lpstr>
      <vt:lpstr>微软雅黑</vt:lpstr>
      <vt:lpstr>汉仪旗黑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luoliwen</dc:creator>
  <cp:lastModifiedBy>luoliwen</cp:lastModifiedBy>
  <cp:revision>10</cp:revision>
  <dcterms:created xsi:type="dcterms:W3CDTF">2024-07-24T12:41:16Z</dcterms:created>
  <dcterms:modified xsi:type="dcterms:W3CDTF">2024-07-24T12:41:16Z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2052-5.7.3.8096</vt:lpwstr>
  </property>
</Properties>
</file>