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7"/>
    <p:restoredTop sz="94523"/>
  </p:normalViewPr>
  <p:slideViewPr>
    <p:cSldViewPr snapToGrid="0" snapToObjects="1">
      <p:cViewPr varScale="1">
        <p:scale>
          <a:sx n="79" d="100"/>
          <a:sy n="79" d="100"/>
        </p:scale>
        <p:origin x="10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2810-B536-7740-8468-BF7B91AC46E3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23C4-95BC-1442-8BFA-C9B4F1CABA7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2810-B536-7740-8468-BF7B91AC46E3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23C4-95BC-1442-8BFA-C9B4F1CABA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2810-B536-7740-8468-BF7B91AC46E3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23C4-95BC-1442-8BFA-C9B4F1CABA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2810-B536-7740-8468-BF7B91AC46E3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23C4-95BC-1442-8BFA-C9B4F1CABA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2810-B536-7740-8468-BF7B91AC46E3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23C4-95BC-1442-8BFA-C9B4F1CABA7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2810-B536-7740-8468-BF7B91AC46E3}" type="datetimeFigureOut">
              <a:rPr lang="en-US" smtClean="0"/>
              <a:t>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23C4-95BC-1442-8BFA-C9B4F1CABA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2810-B536-7740-8468-BF7B91AC46E3}" type="datetimeFigureOut">
              <a:rPr lang="en-US" smtClean="0"/>
              <a:t>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23C4-95BC-1442-8BFA-C9B4F1CABA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2810-B536-7740-8468-BF7B91AC46E3}" type="datetimeFigureOut">
              <a:rPr lang="en-US" smtClean="0"/>
              <a:t>1/7/18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23C4-95BC-1442-8BFA-C9B4F1CABA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2810-B536-7740-8468-BF7B91AC46E3}" type="datetimeFigureOut">
              <a:rPr lang="en-US" smtClean="0"/>
              <a:t>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23C4-95BC-1442-8BFA-C9B4F1CABA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6A72810-B536-7740-8468-BF7B91AC46E3}" type="datetimeFigureOut">
              <a:rPr lang="en-US" smtClean="0"/>
              <a:t>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F223C4-95BC-1442-8BFA-C9B4F1CABA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2810-B536-7740-8468-BF7B91AC46E3}" type="datetimeFigureOut">
              <a:rPr lang="en-US" smtClean="0"/>
              <a:t>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23C4-95BC-1442-8BFA-C9B4F1CABA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A72810-B536-7740-8468-BF7B91AC46E3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BF223C4-95BC-1442-8BFA-C9B4F1CABA7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79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January 8</a:t>
            </a:r>
            <a:r>
              <a:rPr lang="en-US" baseline="30000" dirty="0" smtClean="0"/>
              <a:t>th</a:t>
            </a:r>
            <a:r>
              <a:rPr lang="en-US" dirty="0" smtClean="0"/>
              <a:t>, 2018 (Day 1)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127" y="228120"/>
            <a:ext cx="9117939" cy="2582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1097280" y="5298455"/>
            <a:ext cx="94019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/>
              <a:t>http://</a:t>
            </a:r>
            <a:r>
              <a:rPr lang="en-US" sz="4800" dirty="0" err="1" smtClean="0"/>
              <a:t>bit.ly</a:t>
            </a:r>
            <a:r>
              <a:rPr lang="en-US" sz="4800" dirty="0" smtClean="0"/>
              <a:t>/CollabBootCamp2018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697814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</TotalTime>
  <Words>12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Welcome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甜Tian</dc:creator>
  <cp:lastModifiedBy>甜Tian</cp:lastModifiedBy>
  <cp:revision>1</cp:revision>
  <dcterms:created xsi:type="dcterms:W3CDTF">2018-01-07T20:57:17Z</dcterms:created>
  <dcterms:modified xsi:type="dcterms:W3CDTF">2018-01-07T21:01:04Z</dcterms:modified>
</cp:coreProperties>
</file>