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桃園市交通事故地圖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組名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浣熊之家</a:t>
            </a:r>
            <a:endParaRPr 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91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有鑑於交通事故每天在各個路段發生，為了減少事故發生，因此透過事故的分析，來了解各種事故的發生原因，如此一來，不但可以提醒民眾，也可以讓政府知道哪些路段的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設備可能需要改善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對於高事故頻率的路段加以凸顯，若事故原因是道路設計不良或用路狀況不佳，也有利地方的維護單位對路段多加保養或改善，也可以消除民眾對於這些路段的使用疑慮</a:t>
            </a: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90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我們將目標區域鎖定在桃園市</a:t>
            </a:r>
            <a:endParaRPr 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用熱點地圖視覺化事故的發生數量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用氣泡圖顯現各區域的酒駕、限速與平均傷亡人數之間的關係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用長條圖依次數多寡呈現各區域的事故原因</a:t>
            </a: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09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桃園市各區域事故標記於地圖上，形成熱點圖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統計桃園各區域的事故，推演限速、駕駛者酒精濃度以及傷亡人數之關係，並繪製成氣泡圖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依事故原因加總桃園各區域的事故次數，並以長條圖降冪呈現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037" y="373382"/>
            <a:ext cx="1480372" cy="148037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5" y="4417446"/>
            <a:ext cx="1381252" cy="138125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67" y="4627417"/>
            <a:ext cx="1503633" cy="150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9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Maps API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High Charts</a:t>
            </a:r>
          </a:p>
        </p:txBody>
      </p:sp>
      <p:pic>
        <p:nvPicPr>
          <p:cNvPr id="1026" name="Picture 2" descr="Image result for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775" y="80451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357" y="2539999"/>
            <a:ext cx="2245880" cy="224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214" y="4471438"/>
            <a:ext cx="1002561" cy="10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0115" y="1853754"/>
            <a:ext cx="4116758" cy="392699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869383" y="5061527"/>
            <a:ext cx="2429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交通事故熱點圖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25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45673" y="3020291"/>
            <a:ext cx="8410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Thanks for your attention!!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3328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圖庫</Template>
  <TotalTime>129</TotalTime>
  <Words>242</Words>
  <Application>Microsoft Office PowerPoint</Application>
  <PresentationFormat>寬螢幕</PresentationFormat>
  <Paragraphs>25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Arial</vt:lpstr>
      <vt:lpstr>Palatino Linotype</vt:lpstr>
      <vt:lpstr>Wingdings</vt:lpstr>
      <vt:lpstr>Gallery</vt:lpstr>
      <vt:lpstr>桃園市交通事故地圖</vt:lpstr>
      <vt:lpstr>動機</vt:lpstr>
      <vt:lpstr>目標</vt:lpstr>
      <vt:lpstr>方法</vt:lpstr>
      <vt:lpstr>工具</vt:lpstr>
      <vt:lpstr>成果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桃園市交通事故地圖</dc:title>
  <dc:creator>黃晨懿</dc:creator>
  <cp:lastModifiedBy>黃晨懿</cp:lastModifiedBy>
  <cp:revision>18</cp:revision>
  <dcterms:created xsi:type="dcterms:W3CDTF">2017-11-24T21:57:15Z</dcterms:created>
  <dcterms:modified xsi:type="dcterms:W3CDTF">2017-11-25T00:07:25Z</dcterms:modified>
</cp:coreProperties>
</file>