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桃園市交通事故地圖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組名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浣熊之家</a:t>
            </a:r>
            <a:endParaRPr 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1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有鑑於交通事故每天在各個路段發生，為了減少事故發生，因此透過事故的分析，來了解各種事故的發生原因，如此一來，不但可以提醒民眾，也可以讓政府知道哪些路段的設備或路面需要改善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0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我們將目標區域鎖定在桃園市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用熱點地圖視覺化事故的發生數量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用氣泡圖顯現各區域的酒駕、限速與平均傷亡人數之間的關係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用長條圖依次數多寡呈現各區域的事故原因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9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桃園市各區域事故標記於地圖上，形成熱點圖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統計桃園各區域的事故，推演限速、駕駛者酒精濃度以及傷亡人數之關係，並繪製成氣泡圖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依事故原因加總桃園各區域的事故次數，並以長條圖降冪呈現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90" y="839762"/>
            <a:ext cx="1013992" cy="10139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0" y="4243182"/>
            <a:ext cx="1381252" cy="13812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90" y="4618180"/>
            <a:ext cx="1503633" cy="15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Maps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 Charts</a:t>
            </a:r>
          </a:p>
        </p:txBody>
      </p:sp>
      <p:pic>
        <p:nvPicPr>
          <p:cNvPr id="1026" name="Picture 2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75" y="8045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357" y="2539999"/>
            <a:ext cx="2245880" cy="224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4471438"/>
            <a:ext cx="1002561" cy="10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45673" y="3020291"/>
            <a:ext cx="841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Thanks for your attention!!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32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106</TotalTime>
  <Words>191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Palatino Linotype</vt:lpstr>
      <vt:lpstr>Wingdings</vt:lpstr>
      <vt:lpstr>Gallery</vt:lpstr>
      <vt:lpstr>桃園市交通事故地圖</vt:lpstr>
      <vt:lpstr>動機</vt:lpstr>
      <vt:lpstr>目標</vt:lpstr>
      <vt:lpstr>方法</vt:lpstr>
      <vt:lpstr>工具</vt:lpstr>
      <vt:lpstr>成果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桃園市交通事故地圖</dc:title>
  <dc:creator>黃晨懿</dc:creator>
  <cp:lastModifiedBy>黃晨懿</cp:lastModifiedBy>
  <cp:revision>13</cp:revision>
  <dcterms:created xsi:type="dcterms:W3CDTF">2017-11-24T21:57:15Z</dcterms:created>
  <dcterms:modified xsi:type="dcterms:W3CDTF">2017-11-24T23:43:26Z</dcterms:modified>
</cp:coreProperties>
</file>