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7" r:id="rId4"/>
    <p:sldId id="298" r:id="rId5"/>
    <p:sldId id="303" r:id="rId6"/>
    <p:sldId id="301" r:id="rId7"/>
    <p:sldId id="300" r:id="rId8"/>
    <p:sldId id="302" r:id="rId9"/>
    <p:sldId id="299" r:id="rId10"/>
    <p:sldId id="29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9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A97E-9D88-401E-AF82-69A1327380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48528" y="2640170"/>
            <a:ext cx="2253804" cy="769236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smtClean="0"/>
              <a:t>Search </a:t>
            </a:r>
            <a:r>
              <a:rPr lang="en-ZA" b="1" dirty="0" smtClean="0">
                <a:solidFill>
                  <a:schemeClr val="bg1">
                    <a:lumMod val="95000"/>
                  </a:schemeClr>
                </a:solidFill>
              </a:rPr>
              <a:t>Engine</a:t>
            </a:r>
            <a:r>
              <a:rPr lang="en-ZA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Larry Georges </a:t>
            </a:r>
            <a:r>
              <a:rPr lang="en-ZA" dirty="0" err="1" smtClean="0"/>
              <a:t>Muala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7585"/>
            <a:ext cx="5254709" cy="2742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01" y="3216019"/>
            <a:ext cx="5103614" cy="343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0160" y="-270691"/>
            <a:ext cx="39719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5" y="471806"/>
            <a:ext cx="3643084" cy="2048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64" y="3701234"/>
            <a:ext cx="4414332" cy="248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63" y="977935"/>
            <a:ext cx="2622917" cy="1474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16" y="691153"/>
            <a:ext cx="654385" cy="4907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11" y="1087908"/>
            <a:ext cx="544020" cy="4080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19" y="3958046"/>
            <a:ext cx="716678" cy="5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3" y="1973943"/>
            <a:ext cx="7881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645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559868">
            <a:off x="4288665" y="4288664"/>
            <a:ext cx="360609" cy="476519"/>
          </a:xfrm>
          <a:prstGeom prst="up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07" y="451061"/>
            <a:ext cx="2361530" cy="17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54167E-6 4.81481E-6 L 0.1056 -0.21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6" nodeType="click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6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7"/>
            <a:ext cx="12192000" cy="6854653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1559868">
            <a:off x="5331853" y="2897556"/>
            <a:ext cx="360609" cy="476519"/>
          </a:xfrm>
          <a:prstGeom prst="up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07" y="451061"/>
            <a:ext cx="2361530" cy="17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3737 -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1559868">
            <a:off x="7181977" y="1185849"/>
            <a:ext cx="360609" cy="476519"/>
          </a:xfrm>
          <a:prstGeom prst="up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3392 0.06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7 0.06597 C -0.33047 0.1544 -0.37722 0.24259 -0.44323 0.26366 C -0.50938 0.28426 -0.57058 0.22963 -0.57917 0.14143 C -0.58815 0.05301 -0.54115 -0.03495 -0.47513 -0.05602 C -0.40886 -0.07662 -0.34792 -0.02176 -0.33907 0.06597 Z " pathEditMode="relative" rAng="480000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2 0.0662 L 0.35755 0.130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31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82103" y="1384663"/>
            <a:ext cx="559526" cy="559526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 rot="1559868">
            <a:off x="5331853" y="2897556"/>
            <a:ext cx="360609" cy="476519"/>
          </a:xfrm>
          <a:prstGeom prst="up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3216 -0.2553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1559868">
            <a:off x="5410230" y="1173259"/>
            <a:ext cx="360609" cy="476519"/>
          </a:xfrm>
          <a:prstGeom prst="up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13737 -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1559868">
            <a:off x="7181977" y="1185849"/>
            <a:ext cx="360609" cy="476519"/>
          </a:xfrm>
          <a:prstGeom prst="up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3392 0.06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7 0.06597 C -0.33047 0.1544 -0.37722 0.24259 -0.44323 0.26366 C -0.50938 0.28426 -0.57058 0.22963 -0.57917 0.14143 C -0.58815 0.05301 -0.54115 -0.03495 -0.47513 -0.05602 C -0.40886 -0.07662 -0.34792 -0.02176 -0.33907 0.06597 Z " pathEditMode="relative" rAng="480000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2 0.0662 L -0.11954 -0.0076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1559868">
            <a:off x="5410230" y="1173259"/>
            <a:ext cx="360609" cy="476519"/>
          </a:xfrm>
          <a:prstGeom prst="up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13737 -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82103" y="1384663"/>
            <a:ext cx="559526" cy="5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8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Search Engine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Georges</dc:creator>
  <cp:lastModifiedBy>Zainub Asmal</cp:lastModifiedBy>
  <cp:revision>32</cp:revision>
  <dcterms:created xsi:type="dcterms:W3CDTF">2017-02-17T12:47:58Z</dcterms:created>
  <dcterms:modified xsi:type="dcterms:W3CDTF">2017-02-22T19:36:05Z</dcterms:modified>
</cp:coreProperties>
</file>