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A97E-9D88-401E-AF82-69A13273808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9BD1-879F-4863-997B-04CC928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84869" y="2627291"/>
            <a:ext cx="6426556" cy="785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Mini Market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Larry De La </a:t>
            </a:r>
            <a:r>
              <a:rPr lang="en-ZA" dirty="0" err="1" smtClean="0"/>
              <a:t>Muala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1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9413874">
            <a:off x="4202283" y="2112213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7965" y="2677029"/>
            <a:ext cx="18636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Items currently displayed on site by vendor, with price points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 rot="14670483">
            <a:off x="9271241" y="1739694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0957" y="1146956"/>
            <a:ext cx="18636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Visits and registrations records on site</a:t>
            </a:r>
            <a:endParaRPr lang="en-US" sz="1600" dirty="0"/>
          </a:p>
        </p:txBody>
      </p:sp>
      <p:sp>
        <p:nvSpPr>
          <p:cNvPr id="9" name="Up Arrow 8"/>
          <p:cNvSpPr/>
          <p:nvPr/>
        </p:nvSpPr>
        <p:spPr>
          <a:xfrm rot="3468453">
            <a:off x="5915694" y="4754564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4672" y="4830552"/>
            <a:ext cx="186363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Items performance on site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13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6134"/>
            <a:ext cx="11321141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4253159">
            <a:off x="5000409" y="1875218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7303" y="1865095"/>
            <a:ext cx="212924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Report of items selected vs items purchased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 rot="6993188">
            <a:off x="7180392" y="4267236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01139" y="4205754"/>
            <a:ext cx="26658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Total profit from all purchases</a:t>
            </a:r>
            <a:endParaRPr lang="en-US" sz="1600" dirty="0"/>
          </a:p>
        </p:txBody>
      </p:sp>
      <p:sp>
        <p:nvSpPr>
          <p:cNvPr id="9" name="Up Arrow 8"/>
          <p:cNvSpPr/>
          <p:nvPr/>
        </p:nvSpPr>
        <p:spPr>
          <a:xfrm rot="5400000">
            <a:off x="6034964" y="5042069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88566" y="4988248"/>
            <a:ext cx="266582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Potential revenue from items currently in users’ carts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9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7585"/>
            <a:ext cx="5254709" cy="2742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1" y="3216019"/>
            <a:ext cx="5103614" cy="34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0160" y="-270691"/>
            <a:ext cx="39719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50761"/>
            <a:ext cx="3775166" cy="2187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7" y="3528811"/>
            <a:ext cx="4558937" cy="2833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77" y="785611"/>
            <a:ext cx="2769326" cy="18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3" y="1973943"/>
            <a:ext cx="7881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500" dirty="0" smtClean="0">
                <a:latin typeface="Gabriola" panose="04040605051002020D02" pitchFamily="82" charset="0"/>
              </a:rPr>
              <a:t>THANK YOU</a:t>
            </a:r>
            <a:endParaRPr lang="en-US" sz="115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86"/>
            <a:ext cx="12191999" cy="5682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559868">
            <a:off x="5285211" y="3067914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7966" y="3762103"/>
            <a:ext cx="212924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Call to action button inviting the user to browse the site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96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1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559868">
            <a:off x="2659577" y="2244955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138" y="2483214"/>
            <a:ext cx="212924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Real time addition and subtraction of items into cart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2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0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559868">
            <a:off x="2659577" y="2244955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138" y="2483214"/>
            <a:ext cx="21292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4 Items added to cart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 rot="5400000">
            <a:off x="10114116" y="5292981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7648" y="5282258"/>
            <a:ext cx="212924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Cart value automatically updated every time an item is added or subtracted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86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61525"/>
            <a:ext cx="11321140" cy="5617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0800000">
            <a:off x="11202684" y="4857525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34048" y="3684996"/>
            <a:ext cx="212924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Clicking on the cart icon displays the items currently in the user’s cart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 rot="5400000">
            <a:off x="4848449" y="3446736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7972" y="3516448"/>
            <a:ext cx="212924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Option to see history of items previously purchased by the user</a:t>
            </a:r>
            <a:endParaRPr lang="en-US" sz="1600" dirty="0"/>
          </a:p>
        </p:txBody>
      </p:sp>
      <p:sp>
        <p:nvSpPr>
          <p:cNvPr id="9" name="Up Arrow 8"/>
          <p:cNvSpPr/>
          <p:nvPr/>
        </p:nvSpPr>
        <p:spPr>
          <a:xfrm rot="16200000">
            <a:off x="6931966" y="3872685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7120" y="3494168"/>
            <a:ext cx="141372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Option to see users’ statistics and items performance in the store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06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0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1559868">
            <a:off x="4605943" y="1565687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7002" y="2097131"/>
            <a:ext cx="212924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History of items previously purchased by the user and delivery status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9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61525"/>
            <a:ext cx="11321140" cy="5617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5400000">
            <a:off x="4396938" y="2895647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6184" y="2841518"/>
            <a:ext cx="21292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Items delivery tracker option</a:t>
            </a:r>
            <a:endParaRPr lang="en-US" sz="1600" dirty="0"/>
          </a:p>
        </p:txBody>
      </p:sp>
      <p:sp>
        <p:nvSpPr>
          <p:cNvPr id="7" name="Up Arrow 6"/>
          <p:cNvSpPr/>
          <p:nvPr/>
        </p:nvSpPr>
        <p:spPr>
          <a:xfrm rot="12710213">
            <a:off x="1466504" y="4811533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3565" y="4260462"/>
            <a:ext cx="212924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Timing of items delivery according to user’s 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45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0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5400000">
            <a:off x="8354983" y="2660452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5999" y="2578077"/>
            <a:ext cx="21292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Checkout form to finalize purchase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878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9386"/>
            <a:ext cx="11321140" cy="568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3823184">
            <a:off x="8368045" y="3075951"/>
            <a:ext cx="360609" cy="476519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5999" y="3165872"/>
            <a:ext cx="212924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Confirmation of purchase and user profile creation for delivery tracking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38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Gabriola</vt:lpstr>
      <vt:lpstr>Office Theme</vt:lpstr>
      <vt:lpstr>Mini Market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Georges</dc:creator>
  <cp:lastModifiedBy>Zainub Asmal</cp:lastModifiedBy>
  <cp:revision>40</cp:revision>
  <dcterms:created xsi:type="dcterms:W3CDTF">2017-02-17T12:47:58Z</dcterms:created>
  <dcterms:modified xsi:type="dcterms:W3CDTF">2018-05-07T09:35:39Z</dcterms:modified>
</cp:coreProperties>
</file>