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9915-5076-434D-9A6C-49BE9AA3146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458B-37F4-4FA9-BB7A-305083F1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2333767"/>
            <a:ext cx="1282890" cy="1815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399" y="2593075"/>
            <a:ext cx="1187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 </a:t>
            </a:r>
          </a:p>
          <a:p>
            <a:pPr algn="ctr"/>
            <a:r>
              <a:rPr lang="en-US" dirty="0" smtClean="0"/>
              <a:t>Simulation View</a:t>
            </a:r>
          </a:p>
          <a:p>
            <a:pPr algn="ctr"/>
            <a:r>
              <a:rPr lang="en-US" dirty="0" smtClean="0"/>
              <a:t>(form)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4078" y="2593074"/>
            <a:ext cx="1296537" cy="923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4078" y="2593075"/>
            <a:ext cx="1296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7291" y="2879678"/>
            <a:ext cx="1596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3360" y="259307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52179" y="1069145"/>
            <a:ext cx="1760561" cy="5614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4078" y="3803008"/>
            <a:ext cx="1815152" cy="1533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958" y="4005616"/>
            <a:ext cx="1477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Initialize</a:t>
            </a:r>
          </a:p>
          <a:p>
            <a:pPr algn="ctr"/>
            <a:r>
              <a:rPr lang="en-US" dirty="0" smtClean="0"/>
              <a:t>Texas Holdem</a:t>
            </a:r>
          </a:p>
          <a:p>
            <a:pPr algn="ctr"/>
            <a:r>
              <a:rPr lang="en-US" dirty="0" smtClean="0"/>
              <a:t>Parameters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5353" y="2879678"/>
            <a:ext cx="176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52179" y="4913194"/>
            <a:ext cx="176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52178" y="3937378"/>
            <a:ext cx="176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57144" y="2078420"/>
            <a:ext cx="70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75258" y="3044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96916" y="4345063"/>
            <a:ext cx="97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7827" y="5188255"/>
            <a:ext cx="141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Hole Hands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46491" y="2879678"/>
            <a:ext cx="0" cy="165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52131" y="4529729"/>
            <a:ext cx="1241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69539" y="2282860"/>
            <a:ext cx="27296" cy="387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69540" y="2275616"/>
            <a:ext cx="97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69540" y="3413877"/>
            <a:ext cx="97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96835" y="4345063"/>
            <a:ext cx="98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96835" y="5380165"/>
            <a:ext cx="944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09230" y="4005616"/>
            <a:ext cx="1487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89863" y="559558"/>
            <a:ext cx="25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Simulation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8804" y="5970894"/>
            <a:ext cx="81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52178" y="5773932"/>
            <a:ext cx="176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96835" y="6155560"/>
            <a:ext cx="95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52178" y="1822256"/>
            <a:ext cx="176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25043" y="1102278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 Database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89680" y="4148919"/>
            <a:ext cx="91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4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333" y="450760"/>
            <a:ext cx="496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Design of Views related to Simulation Jobs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855" y="759076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Simulation Job View - </a:t>
            </a:r>
          </a:p>
          <a:p>
            <a:r>
              <a:rPr lang="en-US" dirty="0"/>
              <a:t>F</a:t>
            </a:r>
            <a:r>
              <a:rPr lang="en-US" dirty="0" smtClean="0"/>
              <a:t>orm which determines the parameters for the simulation URL = /gamesim/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231" y="699198"/>
            <a:ext cx="2884869" cy="130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094091" y="2631030"/>
            <a:ext cx="1017268" cy="1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4091" y="1999964"/>
            <a:ext cx="12879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89916" y="2345595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005524" y="279918"/>
            <a:ext cx="2087058" cy="6339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123777" y="398379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 Database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69100" y="1222581"/>
            <a:ext cx="6650428" cy="1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20985" y="1044710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005523" y="2298738"/>
            <a:ext cx="2087058" cy="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79411" y="1531211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Simulation_Job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350081" y="4987258"/>
            <a:ext cx="2839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Queue View  – Dynamic List of Simulation Jobs in Queue and Form to Submit  Jobs to Dispatcher URL= /job_queue/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081" y="4987258"/>
            <a:ext cx="2993696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63255" y="5381805"/>
            <a:ext cx="232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Simulation Job </a:t>
            </a:r>
            <a:r>
              <a:rPr lang="en-US" sz="1400" dirty="0" smtClean="0"/>
              <a:t>Dispatcher – </a:t>
            </a:r>
            <a:r>
              <a:rPr lang="en-US" sz="1400" dirty="0" smtClean="0"/>
              <a:t>View URL</a:t>
            </a:r>
            <a:r>
              <a:rPr lang="en-US" sz="1400" dirty="0" smtClean="0"/>
              <a:t>= /</a:t>
            </a:r>
            <a:r>
              <a:rPr lang="en-US" sz="1400" dirty="0" err="1" smtClean="0"/>
              <a:t>job_dispatcher</a:t>
            </a:r>
            <a:r>
              <a:rPr lang="en-US" sz="1400" dirty="0" smtClean="0"/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74947" y="5585139"/>
            <a:ext cx="953035" cy="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3774294" y="4785495"/>
            <a:ext cx="821232" cy="769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4274" y="4417696"/>
            <a:ext cx="25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Dispatcher - Script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313438" y="5381806"/>
            <a:ext cx="2573732" cy="627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09735" y="4431806"/>
            <a:ext cx="223261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41" y="5554093"/>
            <a:ext cx="695004" cy="461488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4808697" y="3637633"/>
            <a:ext cx="5627" cy="81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548033" y="2682858"/>
            <a:ext cx="1300768" cy="969082"/>
            <a:chOff x="4533363" y="2108970"/>
            <a:chExt cx="1300768" cy="969082"/>
          </a:xfrm>
        </p:grpSpPr>
        <p:sp>
          <p:nvSpPr>
            <p:cNvPr id="51" name="Rectangle 50"/>
            <p:cNvSpPr/>
            <p:nvPr/>
          </p:nvSpPr>
          <p:spPr>
            <a:xfrm>
              <a:off x="4533363" y="2108970"/>
              <a:ext cx="1300767" cy="969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16309" y="2131846"/>
              <a:ext cx="1217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Parent</a:t>
              </a:r>
            </a:p>
            <a:p>
              <a:r>
                <a:rPr lang="en-US" dirty="0" smtClean="0"/>
                <a:t>Simulation</a:t>
              </a:r>
            </a:p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cxnSp>
        <p:nvCxnSpPr>
          <p:cNvPr id="63" name="Elbow Connector 62"/>
          <p:cNvCxnSpPr/>
          <p:nvPr/>
        </p:nvCxnSpPr>
        <p:spPr>
          <a:xfrm flipV="1">
            <a:off x="6432193" y="3345598"/>
            <a:ext cx="73409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71" idx="1"/>
          </p:cNvCxnSpPr>
          <p:nvPr/>
        </p:nvCxnSpPr>
        <p:spPr>
          <a:xfrm flipV="1">
            <a:off x="5878852" y="2730123"/>
            <a:ext cx="1248404" cy="614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27255" y="2534382"/>
            <a:ext cx="235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Simulation Script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73416" y="3156445"/>
            <a:ext cx="24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Simulation Script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66289" y="3777901"/>
            <a:ext cx="235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Simulation Script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27256" y="2545457"/>
            <a:ext cx="2368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130176" y="3156371"/>
            <a:ext cx="2404495" cy="430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143364" y="3764967"/>
            <a:ext cx="2389033" cy="37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10019528" y="4739066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450678" y="2387043"/>
            <a:ext cx="121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Cpu 1 Data</a:t>
            </a:r>
          </a:p>
          <a:p>
            <a:pPr algn="ctr"/>
            <a:endParaRPr lang="en-US" dirty="0"/>
          </a:p>
        </p:txBody>
      </p:sp>
      <p:cxnSp>
        <p:nvCxnSpPr>
          <p:cNvPr id="91" name="Elbow Connector 90"/>
          <p:cNvCxnSpPr>
            <a:stCxn id="51" idx="0"/>
          </p:cNvCxnSpPr>
          <p:nvPr/>
        </p:nvCxnSpPr>
        <p:spPr>
          <a:xfrm rot="5400000" flipH="1" flipV="1">
            <a:off x="7332029" y="9364"/>
            <a:ext cx="539883" cy="4807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324797" y="1817530"/>
            <a:ext cx="1900" cy="263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24797" y="1803156"/>
            <a:ext cx="5669267" cy="2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019528" y="5379009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05523" y="5942719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40076" y="4828832"/>
            <a:ext cx="18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 Status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193629" y="5491061"/>
            <a:ext cx="18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 Time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189585" y="6099625"/>
            <a:ext cx="18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Loop Status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7127255" y="5818420"/>
            <a:ext cx="16109" cy="6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0357" y="6502459"/>
            <a:ext cx="599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530357" y="6008821"/>
            <a:ext cx="15474" cy="49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01801" y="643100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62641" y="5218090"/>
            <a:ext cx="58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3742944" y="4860840"/>
            <a:ext cx="10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flipH="1">
            <a:off x="4782651" y="3876923"/>
            <a:ext cx="10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flipH="1">
            <a:off x="5836373" y="3068417"/>
            <a:ext cx="906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146" name="Straight Arrow Connector 145"/>
          <p:cNvCxnSpPr>
            <a:stCxn id="71" idx="3"/>
          </p:cNvCxnSpPr>
          <p:nvPr/>
        </p:nvCxnSpPr>
        <p:spPr>
          <a:xfrm>
            <a:off x="9495611" y="2730123"/>
            <a:ext cx="509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69" idx="3"/>
          </p:cNvCxnSpPr>
          <p:nvPr/>
        </p:nvCxnSpPr>
        <p:spPr>
          <a:xfrm>
            <a:off x="9575636" y="3341111"/>
            <a:ext cx="429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endCxn id="74" idx="1"/>
          </p:cNvCxnSpPr>
          <p:nvPr/>
        </p:nvCxnSpPr>
        <p:spPr>
          <a:xfrm>
            <a:off x="5871725" y="3359010"/>
            <a:ext cx="1271639" cy="595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887170" y="5818420"/>
            <a:ext cx="240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6858431" y="5570251"/>
            <a:ext cx="3132358" cy="5712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flipV="1">
            <a:off x="9021170" y="5013498"/>
            <a:ext cx="998358" cy="567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>
            <a:off x="9021318" y="5580773"/>
            <a:ext cx="984204" cy="703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70" idx="3"/>
          </p:cNvCxnSpPr>
          <p:nvPr/>
        </p:nvCxnSpPr>
        <p:spPr>
          <a:xfrm>
            <a:off x="9519183" y="3962567"/>
            <a:ext cx="48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9989416" y="2886824"/>
            <a:ext cx="2087058" cy="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9986390" y="3678901"/>
            <a:ext cx="2087058" cy="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457827" y="3050074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2 Data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435410" y="3936403"/>
            <a:ext cx="121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</a:t>
            </a:r>
            <a:r>
              <a:rPr lang="en-US" dirty="0" smtClean="0"/>
              <a:t>3 </a:t>
            </a:r>
            <a:r>
              <a:rPr lang="en-US" dirty="0"/>
              <a:t>Data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3111359" y="2011621"/>
            <a:ext cx="0" cy="63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630304" y="1531211"/>
            <a:ext cx="6375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/>
          <p:nvPr/>
        </p:nvCxnSpPr>
        <p:spPr>
          <a:xfrm rot="5400000">
            <a:off x="1474411" y="2831364"/>
            <a:ext cx="3456047" cy="855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5612019" y="2378112"/>
            <a:ext cx="4393503" cy="3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5636723" y="2417791"/>
            <a:ext cx="0" cy="28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 flipV="1">
            <a:off x="6545831" y="3015895"/>
            <a:ext cx="3459691" cy="1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5867935" y="3015895"/>
            <a:ext cx="590273" cy="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89398" y="4417696"/>
            <a:ext cx="3716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6289398" y="3587256"/>
            <a:ext cx="0" cy="83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5848800" y="3587256"/>
            <a:ext cx="44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7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333" y="450760"/>
            <a:ext cx="477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Design of Views related to </a:t>
            </a:r>
            <a:r>
              <a:rPr lang="en-US" dirty="0"/>
              <a:t> </a:t>
            </a:r>
            <a:r>
              <a:rPr lang="en-US" dirty="0" smtClean="0"/>
              <a:t>Analysis </a:t>
            </a:r>
            <a:r>
              <a:rPr lang="en-US" dirty="0" smtClean="0"/>
              <a:t>Jobs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081" y="759076"/>
            <a:ext cx="3066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Analysis</a:t>
            </a:r>
            <a:r>
              <a:rPr lang="en-US" dirty="0" smtClean="0"/>
              <a:t> </a:t>
            </a:r>
            <a:r>
              <a:rPr lang="en-US" dirty="0" smtClean="0"/>
              <a:t>Job View - </a:t>
            </a:r>
          </a:p>
          <a:p>
            <a:r>
              <a:rPr lang="en-US" dirty="0"/>
              <a:t>F</a:t>
            </a:r>
            <a:r>
              <a:rPr lang="en-US" dirty="0" smtClean="0"/>
              <a:t>orm which determines the parameters for the simulation URL </a:t>
            </a:r>
            <a:r>
              <a:rPr lang="en-US" dirty="0" smtClean="0"/>
              <a:t>= /</a:t>
            </a:r>
            <a:r>
              <a:rPr lang="en-US" dirty="0" smtClean="0"/>
              <a:t>query_jobs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079" y="699198"/>
            <a:ext cx="3019021" cy="130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094091" y="2631030"/>
            <a:ext cx="1017268" cy="1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4091" y="1999964"/>
            <a:ext cx="12879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89916" y="2345595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019528" y="275851"/>
            <a:ext cx="2087058" cy="22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123777" y="398379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 Database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69100" y="1222581"/>
            <a:ext cx="6650428" cy="1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20985" y="1044710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79411" y="1531211"/>
            <a:ext cx="13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r>
              <a:rPr lang="en-US" dirty="0" smtClean="0"/>
              <a:t>_Job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350081" y="4987258"/>
            <a:ext cx="2839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</a:t>
            </a:r>
            <a:r>
              <a:rPr lang="en-US" dirty="0" smtClean="0"/>
              <a:t> </a:t>
            </a:r>
            <a:r>
              <a:rPr lang="en-US" dirty="0" smtClean="0"/>
              <a:t>Queue View  – Dynamic List of Simulation Jobs in Queue and Form to Submit  Jobs to Dispatcher URL= </a:t>
            </a:r>
            <a:r>
              <a:rPr lang="en-US" dirty="0" smtClean="0"/>
              <a:t>/</a:t>
            </a:r>
            <a:r>
              <a:rPr lang="en-US" dirty="0" smtClean="0"/>
              <a:t>analyze queue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081" y="4987258"/>
            <a:ext cx="2993696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63255" y="5283025"/>
            <a:ext cx="28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</a:t>
            </a:r>
            <a:r>
              <a:rPr lang="en-US" dirty="0" smtClean="0"/>
              <a:t> </a:t>
            </a:r>
            <a:r>
              <a:rPr lang="en-US" dirty="0" smtClean="0"/>
              <a:t>Dispatcher – View</a:t>
            </a:r>
          </a:p>
          <a:p>
            <a:r>
              <a:rPr lang="en-US" dirty="0" smtClean="0"/>
              <a:t>URL= </a:t>
            </a:r>
            <a:r>
              <a:rPr lang="en-US" dirty="0" smtClean="0"/>
              <a:t>/</a:t>
            </a:r>
            <a:r>
              <a:rPr lang="en-US" dirty="0" smtClean="0"/>
              <a:t>analyze</a:t>
            </a:r>
            <a:r>
              <a:rPr lang="en-US" dirty="0" smtClean="0"/>
              <a:t>_dispatcher</a:t>
            </a:r>
            <a:r>
              <a:rPr lang="en-US" dirty="0" smtClean="0"/>
              <a:t>/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74947" y="5585139"/>
            <a:ext cx="953035" cy="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3774294" y="4785495"/>
            <a:ext cx="821232" cy="769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4274" y="4417696"/>
            <a:ext cx="250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Dispatcher </a:t>
            </a:r>
            <a:r>
              <a:rPr lang="en-US" dirty="0" smtClean="0"/>
              <a:t>2-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313437" y="5381806"/>
            <a:ext cx="2702081" cy="627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09735" y="4431806"/>
            <a:ext cx="22721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41" y="5554093"/>
            <a:ext cx="695004" cy="461488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4808697" y="3637633"/>
            <a:ext cx="5627" cy="81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548033" y="2682858"/>
            <a:ext cx="1300768" cy="969082"/>
            <a:chOff x="4533363" y="2108970"/>
            <a:chExt cx="1300768" cy="969082"/>
          </a:xfrm>
        </p:grpSpPr>
        <p:sp>
          <p:nvSpPr>
            <p:cNvPr id="51" name="Rectangle 50"/>
            <p:cNvSpPr/>
            <p:nvPr/>
          </p:nvSpPr>
          <p:spPr>
            <a:xfrm>
              <a:off x="4533363" y="2108970"/>
              <a:ext cx="1300767" cy="969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16309" y="2131846"/>
              <a:ext cx="1217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Analyze Stats </a:t>
              </a:r>
            </a:p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10019528" y="4753821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1" idx="0"/>
          </p:cNvCxnSpPr>
          <p:nvPr/>
        </p:nvCxnSpPr>
        <p:spPr>
          <a:xfrm rot="5400000" flipH="1" flipV="1">
            <a:off x="7332029" y="9364"/>
            <a:ext cx="539883" cy="48071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324797" y="1817530"/>
            <a:ext cx="1900" cy="263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24797" y="1803156"/>
            <a:ext cx="5669267" cy="2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019528" y="5379009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05523" y="5942719"/>
            <a:ext cx="20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30092" y="4840310"/>
            <a:ext cx="20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 </a:t>
            </a:r>
            <a:r>
              <a:rPr lang="en-US" dirty="0" smtClean="0"/>
              <a:t>Status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024655" y="5510647"/>
            <a:ext cx="19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 </a:t>
            </a:r>
            <a:r>
              <a:rPr lang="en-US" dirty="0" smtClean="0"/>
              <a:t>Time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107119" y="6012991"/>
            <a:ext cx="181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Analyze Job Status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7127255" y="5818420"/>
            <a:ext cx="16109" cy="6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0357" y="6502459"/>
            <a:ext cx="599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530357" y="6008821"/>
            <a:ext cx="15474" cy="49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01801" y="643100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62641" y="5218090"/>
            <a:ext cx="58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3742944" y="4860840"/>
            <a:ext cx="10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flipH="1">
            <a:off x="4782651" y="3876923"/>
            <a:ext cx="10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7015518" y="5818420"/>
            <a:ext cx="11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015521" y="5570252"/>
            <a:ext cx="2975268" cy="171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flipV="1">
            <a:off x="9021170" y="5013498"/>
            <a:ext cx="998358" cy="567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>
            <a:off x="9021318" y="5580773"/>
            <a:ext cx="984204" cy="703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111359" y="2011621"/>
            <a:ext cx="0" cy="63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630304" y="1531211"/>
            <a:ext cx="6375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/>
          <p:nvPr/>
        </p:nvCxnSpPr>
        <p:spPr>
          <a:xfrm rot="5400000">
            <a:off x="1474411" y="2831364"/>
            <a:ext cx="3456047" cy="855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030092" y="4037428"/>
            <a:ext cx="2087058" cy="2762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184043" y="4123708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 Database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634103" y="2345595"/>
            <a:ext cx="3180502" cy="1691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16242" y="2529809"/>
            <a:ext cx="2849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Dir = /sim_scripts/</a:t>
            </a:r>
            <a:r>
              <a:rPr lang="en-US" dirty="0" err="1" smtClean="0"/>
              <a:t>data_dir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Chart and Tables .png files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51" idx="3"/>
          </p:cNvCxnSpPr>
          <p:nvPr/>
        </p:nvCxnSpPr>
        <p:spPr>
          <a:xfrm>
            <a:off x="5848800" y="3167399"/>
            <a:ext cx="774739" cy="1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855" y="4481393"/>
            <a:ext cx="2306879" cy="2178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8991" y="102947"/>
            <a:ext cx="101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Simplified View which both </a:t>
            </a:r>
            <a:r>
              <a:rPr lang="en-US" dirty="0" smtClean="0"/>
              <a:t>runs(single job only) </a:t>
            </a:r>
            <a:r>
              <a:rPr lang="en-US" dirty="0" smtClean="0"/>
              <a:t>the simulation and the </a:t>
            </a:r>
            <a:r>
              <a:rPr lang="en-US" dirty="0" smtClean="0"/>
              <a:t>analysis scripts </a:t>
            </a:r>
            <a:r>
              <a:rPr lang="en-US" dirty="0" smtClean="0"/>
              <a:t>from create simulation </a:t>
            </a:r>
            <a:r>
              <a:rPr lang="en-US" dirty="0" smtClean="0"/>
              <a:t>page then posts to View Analysis Page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59206" y="5267403"/>
            <a:ext cx="784746" cy="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57600" y="4936318"/>
            <a:ext cx="1419367" cy="1098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12724" y="4936318"/>
            <a:ext cx="1405719" cy="109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13403" y="3330747"/>
            <a:ext cx="1842609" cy="3329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52358" y="900405"/>
            <a:ext cx="5613362" cy="1469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367284" y="4158678"/>
            <a:ext cx="0" cy="7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4886125" y="1143992"/>
            <a:ext cx="212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Dispatcher Status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204456" y="1095258"/>
            <a:ext cx="212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Dispatcher  Time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043526" y="1481691"/>
            <a:ext cx="1035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Loop Status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3277" y="4698137"/>
            <a:ext cx="223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</a:t>
            </a:r>
            <a:r>
              <a:rPr lang="en-US" dirty="0" smtClean="0"/>
              <a:t> </a:t>
            </a:r>
            <a:r>
              <a:rPr lang="en-US" dirty="0" smtClean="0"/>
              <a:t>Job View - </a:t>
            </a:r>
            <a:r>
              <a:rPr lang="en-US" dirty="0" smtClean="0"/>
              <a:t>Form </a:t>
            </a:r>
            <a:r>
              <a:rPr lang="en-US" dirty="0" smtClean="0"/>
              <a:t>which determines the parameters for the simulation URL = /gamesim/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21502" y="5261319"/>
            <a:ext cx="0" cy="12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21502" y="6452463"/>
            <a:ext cx="699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90131" y="900752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2219026" y="1161558"/>
            <a:ext cx="105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 </a:t>
            </a:r>
            <a:endParaRPr lang="en-US" dirty="0" smtClean="0"/>
          </a:p>
          <a:p>
            <a:pPr algn="ctr"/>
            <a:r>
              <a:rPr lang="en-US" dirty="0" smtClean="0"/>
              <a:t>Database</a:t>
            </a:r>
            <a:endParaRPr lang="en-US" dirty="0" smtClean="0"/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3228767" y="1403270"/>
            <a:ext cx="1250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Simulation Job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5834368" y="1260515"/>
            <a:ext cx="205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Dispatcher </a:t>
            </a:r>
            <a:r>
              <a:rPr lang="en-US" sz="1400" dirty="0" smtClean="0"/>
              <a:t>Status 2</a:t>
            </a:r>
            <a:endParaRPr lang="en-US" sz="1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315366" y="900752"/>
            <a:ext cx="15004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01280" y="900752"/>
            <a:ext cx="15004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6224666" y="1235409"/>
            <a:ext cx="198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Dispatcher </a:t>
            </a:r>
            <a:r>
              <a:rPr lang="en-US" sz="1400" dirty="0" smtClean="0"/>
              <a:t>Time 2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6619081" y="1504365"/>
            <a:ext cx="18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Analyze Job Status</a:t>
            </a:r>
            <a:endParaRPr lang="en-US" sz="14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308526" y="895759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36131" y="900752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9492" y="890423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14950" y="911082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90408" y="911082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49087" y="911082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16230" y="911082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3969851" y="1479126"/>
            <a:ext cx="98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Cpu </a:t>
            </a:r>
            <a:r>
              <a:rPr lang="en-US" sz="1400" dirty="0" smtClean="0"/>
              <a:t>1 </a:t>
            </a: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4321543" y="1492021"/>
            <a:ext cx="98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Cpu 2 Data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4717452" y="1493601"/>
            <a:ext cx="98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Cpu </a:t>
            </a:r>
            <a:r>
              <a:rPr lang="en-US" sz="1400" dirty="0" smtClean="0"/>
              <a:t>3 </a:t>
            </a:r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1268222" y="2855743"/>
            <a:ext cx="1" cy="485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964073" y="2855742"/>
            <a:ext cx="530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202658" y="2380738"/>
            <a:ext cx="0" cy="47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860330" y="2380738"/>
            <a:ext cx="0" cy="47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528057" y="2380738"/>
            <a:ext cx="0" cy="47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985031" y="2380738"/>
            <a:ext cx="0" cy="47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308858" y="2380738"/>
            <a:ext cx="0" cy="47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603340" y="2380738"/>
            <a:ext cx="0" cy="47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394281" y="868011"/>
            <a:ext cx="11577" cy="146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5062499" y="1489524"/>
            <a:ext cx="108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Analyze</a:t>
            </a:r>
            <a:r>
              <a:rPr lang="en-US" sz="1400" dirty="0" smtClean="0"/>
              <a:t>_Job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02400" y="5134598"/>
            <a:ext cx="1362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 Job Dispatcher Script</a:t>
            </a:r>
          </a:p>
          <a:p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513035" y="5134597"/>
            <a:ext cx="1362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Analyze Job Dispatcher Script</a:t>
            </a:r>
          </a:p>
          <a:p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3404382" y="4538300"/>
            <a:ext cx="4965804" cy="172182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812703" y="4573792"/>
            <a:ext cx="179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Dispatcher Script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5374985" y="5073909"/>
            <a:ext cx="891669" cy="7993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413426" y="5103390"/>
            <a:ext cx="97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While Loop Time Delay </a:t>
            </a:r>
          </a:p>
          <a:p>
            <a:r>
              <a:rPr lang="en-US" sz="1200" dirty="0" smtClean="0"/>
              <a:t>With Sim Job Query</a:t>
            </a:r>
            <a:endParaRPr lang="en-US" sz="1200" dirty="0"/>
          </a:p>
        </p:txBody>
      </p:sp>
      <p:cxnSp>
        <p:nvCxnSpPr>
          <p:cNvPr id="128" name="Straight Arrow Connector 127"/>
          <p:cNvCxnSpPr>
            <a:stCxn id="6" idx="3"/>
            <a:endCxn id="125" idx="1"/>
          </p:cNvCxnSpPr>
          <p:nvPr/>
        </p:nvCxnSpPr>
        <p:spPr>
          <a:xfrm flipV="1">
            <a:off x="5076967" y="5473586"/>
            <a:ext cx="298018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258238" y="5478669"/>
            <a:ext cx="298018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120499" y="3142307"/>
            <a:ext cx="1242002" cy="101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225820" y="3187113"/>
            <a:ext cx="106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Parent &amp; Children Sim Scripts</a:t>
            </a:r>
          </a:p>
          <a:p>
            <a:pPr algn="ctr"/>
            <a:r>
              <a:rPr lang="en-US" sz="1400" dirty="0" smtClean="0"/>
              <a:t>Module</a:t>
            </a:r>
            <a:endParaRPr lang="en-US" sz="14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4461011" y="2380738"/>
            <a:ext cx="0" cy="761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812702" y="2382648"/>
            <a:ext cx="0" cy="761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195400" y="2380738"/>
            <a:ext cx="0" cy="761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204115" y="2360079"/>
            <a:ext cx="0" cy="761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 flipH="1" flipV="1">
            <a:off x="1939057" y="2889460"/>
            <a:ext cx="2100655" cy="1083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840480" y="2380738"/>
            <a:ext cx="14068" cy="2555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6200000" flipV="1">
            <a:off x="4900831" y="2976818"/>
            <a:ext cx="2561612" cy="13573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320103" y="3130841"/>
            <a:ext cx="1683220" cy="107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356306" y="3222672"/>
            <a:ext cx="161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Analyze Stats </a:t>
            </a:r>
          </a:p>
          <a:p>
            <a:pPr algn="ctr"/>
            <a:r>
              <a:rPr lang="en-US" dirty="0" smtClean="0"/>
              <a:t>Script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5710994" y="3431066"/>
            <a:ext cx="160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5710994" y="2360079"/>
            <a:ext cx="0" cy="107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368018" y="3531046"/>
            <a:ext cx="1533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View –</a:t>
            </a:r>
          </a:p>
          <a:p>
            <a:endParaRPr lang="en-US" dirty="0"/>
          </a:p>
          <a:p>
            <a:r>
              <a:rPr lang="en-US" dirty="0" smtClean="0"/>
              <a:t>Displays Sim &amp; Analysis Status &amp;</a:t>
            </a:r>
          </a:p>
          <a:p>
            <a:endParaRPr lang="en-US" dirty="0" smtClean="0"/>
          </a:p>
          <a:p>
            <a:r>
              <a:rPr lang="en-US" dirty="0" smtClean="0"/>
              <a:t> Display List of Charts &amp; Tables as well as Selected Chart or Table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9313244" y="2556197"/>
            <a:ext cx="495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Ajax</a:t>
            </a:r>
            <a:endParaRPr lang="en-US" sz="1400" dirty="0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7681946" y="4206238"/>
            <a:ext cx="0" cy="73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512724" y="6432776"/>
            <a:ext cx="49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Post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2810524" y="4852234"/>
            <a:ext cx="135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300948" y="4219845"/>
            <a:ext cx="94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673967" y="4217846"/>
            <a:ext cx="94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98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110" y="334850"/>
            <a:ext cx="657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1 – Incorporate AngularJS, BootStrap, and User Authentication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259908" y="2305318"/>
            <a:ext cx="1803043" cy="2134356"/>
            <a:chOff x="9143999" y="2678806"/>
            <a:chExt cx="1803043" cy="2134356"/>
          </a:xfrm>
        </p:grpSpPr>
        <p:sp>
          <p:nvSpPr>
            <p:cNvPr id="5" name="Rectangle 4"/>
            <p:cNvSpPr/>
            <p:nvPr/>
          </p:nvSpPr>
          <p:spPr>
            <a:xfrm>
              <a:off x="9143999" y="2678806"/>
              <a:ext cx="1803043" cy="1815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08393" y="2781837"/>
              <a:ext cx="16742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Routing Scheme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User Authentication.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8945" y="905470"/>
            <a:ext cx="1506828" cy="3005758"/>
            <a:chOff x="4353057" y="2350394"/>
            <a:chExt cx="1506828" cy="3005758"/>
          </a:xfrm>
        </p:grpSpPr>
        <p:sp>
          <p:nvSpPr>
            <p:cNvPr id="8" name="Rectangle 7"/>
            <p:cNvSpPr/>
            <p:nvPr/>
          </p:nvSpPr>
          <p:spPr>
            <a:xfrm>
              <a:off x="4353057" y="2350394"/>
              <a:ext cx="1506828" cy="3005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3057" y="2422112"/>
              <a:ext cx="15068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 New View</a:t>
              </a:r>
            </a:p>
            <a:p>
              <a:pPr algn="ctr"/>
              <a:r>
                <a:rPr lang="en-US" dirty="0" smtClean="0"/>
                <a:t>Which Combines Simulation</a:t>
              </a:r>
            </a:p>
            <a:p>
              <a:pPr algn="ctr"/>
              <a:r>
                <a:rPr lang="en-US" dirty="0" smtClean="0"/>
                <a:t> &amp; Analysis Job</a:t>
              </a:r>
            </a:p>
            <a:p>
              <a:pPr algn="ctr"/>
              <a:r>
                <a:rPr lang="en-US" dirty="0" smtClean="0"/>
                <a:t>Submission</a:t>
              </a:r>
            </a:p>
            <a:p>
              <a:pPr algn="ctr"/>
              <a:r>
                <a:rPr lang="en-US" dirty="0" smtClean="0"/>
                <a:t>Into Single Click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68945" y="4687910"/>
            <a:ext cx="1661374" cy="2170090"/>
            <a:chOff x="5267460" y="4687910"/>
            <a:chExt cx="1661374" cy="2170090"/>
          </a:xfrm>
        </p:grpSpPr>
        <p:sp>
          <p:nvSpPr>
            <p:cNvPr id="12" name="TextBox 11"/>
            <p:cNvSpPr txBox="1"/>
            <p:nvPr/>
          </p:nvSpPr>
          <p:spPr>
            <a:xfrm>
              <a:off x="5267460" y="4687910"/>
              <a:ext cx="166137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 the Django User Authentication System </a:t>
              </a:r>
            </a:p>
            <a:p>
              <a:pPr algn="ctr"/>
              <a:r>
                <a:rPr lang="en-US" dirty="0" smtClean="0"/>
                <a:t>For</a:t>
              </a:r>
            </a:p>
            <a:p>
              <a:pPr algn="ctr"/>
              <a:r>
                <a:rPr lang="en-US" dirty="0" smtClean="0"/>
                <a:t>User</a:t>
              </a:r>
            </a:p>
            <a:p>
              <a:pPr algn="ctr"/>
              <a:r>
                <a:rPr lang="en-US" dirty="0" smtClean="0"/>
                <a:t>Authentication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67460" y="4687910"/>
              <a:ext cx="1661374" cy="21700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Elbow Connector 15"/>
          <p:cNvCxnSpPr>
            <a:stCxn id="33" idx="3"/>
          </p:cNvCxnSpPr>
          <p:nvPr/>
        </p:nvCxnSpPr>
        <p:spPr>
          <a:xfrm flipV="1">
            <a:off x="5799252" y="3772683"/>
            <a:ext cx="3460654" cy="2000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4" idx="3"/>
          </p:cNvCxnSpPr>
          <p:nvPr/>
        </p:nvCxnSpPr>
        <p:spPr>
          <a:xfrm>
            <a:off x="7222858" y="2238432"/>
            <a:ext cx="2037048" cy="787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5102" y="1776767"/>
            <a:ext cx="2107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&amp; Implement</a:t>
            </a:r>
          </a:p>
          <a:p>
            <a:r>
              <a:rPr lang="en-US" dirty="0" smtClean="0"/>
              <a:t>New View Utilizing</a:t>
            </a:r>
          </a:p>
          <a:p>
            <a:r>
              <a:rPr lang="en-US" dirty="0" smtClean="0"/>
              <a:t>UI.Router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179817" y="1450766"/>
            <a:ext cx="1598245" cy="2099208"/>
            <a:chOff x="3179817" y="1450766"/>
            <a:chExt cx="1598245" cy="2099208"/>
          </a:xfrm>
        </p:grpSpPr>
        <p:sp>
          <p:nvSpPr>
            <p:cNvPr id="22" name="TextBox 21"/>
            <p:cNvSpPr txBox="1"/>
            <p:nvPr/>
          </p:nvSpPr>
          <p:spPr>
            <a:xfrm>
              <a:off x="3179817" y="1518649"/>
              <a:ext cx="15982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Design &amp; Implement</a:t>
              </a:r>
            </a:p>
            <a:p>
              <a:pPr algn="ctr"/>
              <a:r>
                <a:rPr lang="en-US" dirty="0" smtClean="0"/>
                <a:t>New Base template</a:t>
              </a:r>
            </a:p>
            <a:p>
              <a:pPr algn="ctr"/>
              <a:r>
                <a:rPr lang="en-US" dirty="0" smtClean="0"/>
                <a:t>Using Bootstrap</a:t>
              </a:r>
            </a:p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48507" y="1450766"/>
              <a:ext cx="1300766" cy="1834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115102" y="1776767"/>
            <a:ext cx="2097063" cy="1030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17" y="5311290"/>
            <a:ext cx="261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&amp; Implement</a:t>
            </a:r>
          </a:p>
          <a:p>
            <a:r>
              <a:rPr lang="en-US" dirty="0" smtClean="0"/>
              <a:t>Server Side Code for Basic</a:t>
            </a:r>
          </a:p>
          <a:p>
            <a:r>
              <a:rPr lang="en-US" dirty="0" smtClean="0"/>
              <a:t>User Registration &amp; Login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79817" y="5311290"/>
            <a:ext cx="2619435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8" idx="3"/>
          </p:cNvCxnSpPr>
          <p:nvPr/>
        </p:nvCxnSpPr>
        <p:spPr>
          <a:xfrm>
            <a:off x="2575773" y="2408349"/>
            <a:ext cx="77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</p:cNvCxnSpPr>
          <p:nvPr/>
        </p:nvCxnSpPr>
        <p:spPr>
          <a:xfrm>
            <a:off x="4649273" y="2368139"/>
            <a:ext cx="465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</p:cNvCxnSpPr>
          <p:nvPr/>
        </p:nvCxnSpPr>
        <p:spPr>
          <a:xfrm>
            <a:off x="2730319" y="5772955"/>
            <a:ext cx="44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424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Hillyer</dc:creator>
  <cp:lastModifiedBy>Larry Hillyer</cp:lastModifiedBy>
  <cp:revision>66</cp:revision>
  <dcterms:created xsi:type="dcterms:W3CDTF">2016-02-18T22:11:02Z</dcterms:created>
  <dcterms:modified xsi:type="dcterms:W3CDTF">2016-02-20T23:27:28Z</dcterms:modified>
</cp:coreProperties>
</file>