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1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3C3C5-5435-4B15-B4C8-5DB799447C17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129B9-6DFD-4B4E-921C-87BF2574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0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5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3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8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5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2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4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AE641-5B97-4970-B4BA-B2B032539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00F1ED-180E-4986-A613-6F040B90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0A261-6926-4590-B708-07D18DAF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532F6-112F-49F9-8032-5F6BA5C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3F20A-D3FB-42D3-BCE5-A96BF352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C328-7E59-46D7-BDDF-7F0B7203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1E084-CE4C-467D-94CE-ECD6C377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8E0B6-4FA1-4B9E-9A01-33B91EED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A998F-0BAB-4B5A-A3DD-120D0C8D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1F1C0-0EA6-4186-B9D9-B09DDD73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B0A1B-558B-4BE1-81A7-0056E186C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7F01A-88C3-4055-95B8-2146281F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63C5B-9476-4D51-AC0D-5BB69E0A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8F1AD-F4E5-463C-AC94-48FBFECF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A0A5A-A8CD-44F1-B774-45C72482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8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00E9-123E-4018-80DA-ADC3C495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39177-C108-436B-AC2E-260B6D06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CD1E8-AEE1-4FEF-8A3C-58F1513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03DEB-A4B9-45B6-ADCA-1D4D9C0C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50FA0-CD99-4DD8-9D62-34B2BD54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9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C0539-52A4-48F7-B430-7681005F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4A940-6D79-4FB2-9C80-DFF121E9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DC31A-81D2-41F8-BB43-63F36D94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26AD3-378B-41C7-9476-7FBA4F0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21D88-8EB7-479E-9F75-D0E7F0C4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6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1A8B-9943-4009-BFD2-D611E86B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61F98-B539-4239-898A-45A820AB2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66010-A9B9-4174-B42B-A0BBDFB20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45E22-9FFC-4487-B0FF-90DEAB84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48520-C053-4AC4-A2F3-9DB57D8E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90ABA-27D4-481A-9368-9299610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9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7219-72B5-4604-A023-E69E828F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40ACE-EE8F-450F-B3EF-C8433CBD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02A0F1-B158-4282-9851-8EA7063E3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582481-9466-468D-A3CE-52F470627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2C3EDB-1401-46CD-8B2B-7F06414C8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D737FA-1AF5-4F2F-B523-34CB725D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C53440-10AE-447B-9367-F0421231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C98E0-86BC-44CA-A876-A174A3B5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DCE6F-2CAA-4465-BF57-1EDD61AB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6242D4-F315-4D68-B1AA-F45B6EB5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F8E6B-A7FA-4758-B781-342B3CBB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BA62C9-49A7-4947-91BF-A70CAC25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7E933-C16A-45F5-8264-EEB49AEE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B15FA-5C44-47C7-9943-99EA5EDF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E0F0E-A6EA-4BF3-B5A4-29774E09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4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93CF2-F115-4351-A158-4FD26701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E0DCD-D821-4CCB-870A-F359C408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F6E91-B920-4392-852D-9F1CEAC8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707C7-364B-4CC2-A17D-D3B3A52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6A37E-DF27-450A-8698-C4B1DCD0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A34F-55C3-4AC8-B704-637C304F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FCF4-3190-4824-9E8B-F50AF392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D0D6AC-53C6-43EE-886E-DAB7DA3B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BC7AFC-472E-4F8A-A67F-E771BE96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E3AD5-90EF-4427-BC08-B77A1ED0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41D45-92EE-4EB3-B207-46D61FD1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AEE34-3B94-48EA-B59C-D8DE7505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C1366-F113-4EB8-A7C4-C21EE06B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55F4C-4738-4603-8046-7C855D42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7B7E4-D769-444F-9756-82987A445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8AA3-4406-4B09-9429-1BA95D695651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DBA38-0061-4763-8D36-AF176D72D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70EA-4B33-49AB-B9A1-DCC602253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5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&#21508;&#29677;&#36127;&#36131;&#20154;&#25910;&#40784;&#21518;&#21457;&#21040;lcj_hust@163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196387"/>
          </a:xfrm>
        </p:spPr>
        <p:txBody>
          <a:bodyPr/>
          <a:lstStyle/>
          <a:p>
            <a:r>
              <a:rPr lang="zh-CN" altLang="en-US" dirty="0"/>
              <a:t>实验课后一周内需提交实验报告</a:t>
            </a:r>
            <a:r>
              <a:rPr lang="en-US" altLang="zh-CN" dirty="0"/>
              <a:t>+</a:t>
            </a:r>
            <a:r>
              <a:rPr lang="zh-CN" altLang="en-US" dirty="0"/>
              <a:t>源码，详细说明程序思想，算法原理以及用了什么数据结构，输入输出，测试结果等。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统一打包成压缩文件，命名格式：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班级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实验一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压缩文件先发给各班负责人，</a:t>
            </a:r>
            <a:r>
              <a:rPr lang="zh-CN" altLang="en-US" dirty="0">
                <a:hlinkClick r:id="rId3"/>
              </a:rPr>
              <a:t>各班负责人收齐后发到      </a:t>
            </a:r>
            <a:r>
              <a:rPr lang="en-US" altLang="zh-CN" dirty="0">
                <a:hlinkClick r:id="rId3"/>
              </a:rPr>
              <a:t>lcj_hust@163.com</a:t>
            </a:r>
            <a:r>
              <a:rPr lang="zh-CN" altLang="en-US" dirty="0"/>
              <a:t>即可。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72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最近点对问题的算法实现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196387"/>
          </a:xfrm>
        </p:spPr>
        <p:txBody>
          <a:bodyPr/>
          <a:lstStyle/>
          <a:p>
            <a:r>
              <a:rPr lang="zh-CN" altLang="en-US" dirty="0"/>
              <a:t>主要针对平面上的二维点，采用欧几里得距离</a:t>
            </a:r>
            <a:endParaRPr lang="en-US" altLang="zh-CN" dirty="0"/>
          </a:p>
          <a:p>
            <a:r>
              <a:rPr lang="zh-CN" altLang="en-US" dirty="0"/>
              <a:t>参考测试用例：</a:t>
            </a:r>
            <a:endParaRPr lang="en-US" altLang="zh-CN" dirty="0"/>
          </a:p>
          <a:p>
            <a:pPr lvl="1"/>
            <a:r>
              <a:rPr lang="en-US" altLang="zh-CN" dirty="0"/>
              <a:t>20</a:t>
            </a:r>
            <a:r>
              <a:rPr lang="zh-CN" altLang="en-US" dirty="0"/>
              <a:t>个点：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(59.97, 83.32)   (88.77, 14.36)  (48.73, 60.74)  (53.1, 16.42)    (43.17, 35.21) (49.6, 4.29)       (69.99, 28.2)    (34.51, 11.18)  (98.39, 77.15)  (1.28, 75.64) (85.94, 14.88)   (83.29, 61.31)  (5.11, 54.88)    (77.33, 6.71)    (49.98, 9.79) (24.67, 54.35)   (57.56, 21.51)  (87.64, 36.79)  (7.88, 76.58)     (13.98, 77.53)</a:t>
            </a:r>
          </a:p>
          <a:p>
            <a:pPr lvl="1"/>
            <a:r>
              <a:rPr lang="en-US" altLang="zh-CN" dirty="0"/>
              <a:t>20</a:t>
            </a:r>
            <a:r>
              <a:rPr lang="zh-CN" altLang="en-US" dirty="0"/>
              <a:t>个点：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(66.56, 40.54)   (29.6, 25.61)    (12.65, 28.41)  (14.33, 1.57)     (73.22, 67.95) (78.51, 93.27)   (26.04, 28.42)  (70.52, 0.04)    (3.53, 40.58)     (67.17, 81.87) (7.66, 29.09)     (39, 40.56)       (11.92, 11.37)  (66.83, 91.91)   (19.6, 27.62) (88.33, 52.18)   (17.77, 72.98)  (85.28, 82.92)  (0.65, 59.82)     (88.55, 89.74)</a:t>
            </a:r>
          </a:p>
          <a:p>
            <a:pPr lvl="1"/>
            <a:r>
              <a:rPr lang="zh-CN" altLang="en-US" dirty="0"/>
              <a:t>也可以自己生成，推荐随机生成，个数不要太少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73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最近点对问题的算法实现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086"/>
            <a:ext cx="10515600" cy="3292284"/>
          </a:xfrm>
        </p:spPr>
        <p:txBody>
          <a:bodyPr/>
          <a:lstStyle/>
          <a:p>
            <a:r>
              <a:rPr lang="zh-CN" altLang="en-US" dirty="0"/>
              <a:t>输出哪些点对是最近点对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输出这些最近点对的距离是多少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7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大整数相乘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586"/>
            <a:ext cx="10515600" cy="4862456"/>
          </a:xfrm>
        </p:spPr>
        <p:txBody>
          <a:bodyPr/>
          <a:lstStyle/>
          <a:p>
            <a:r>
              <a:rPr lang="zh-CN" altLang="en-US" dirty="0"/>
              <a:t>要实现两个大整数（大整数的要求见群里的实验要求）的加法、减法和乘法</a:t>
            </a:r>
            <a:endParaRPr lang="en-US" altLang="zh-CN" dirty="0"/>
          </a:p>
          <a:p>
            <a:r>
              <a:rPr lang="zh-CN" altLang="en-US" dirty="0"/>
              <a:t>输入：两个大整数</a:t>
            </a:r>
            <a:endParaRPr lang="en-US" altLang="zh-CN" dirty="0"/>
          </a:p>
          <a:p>
            <a:r>
              <a:rPr lang="zh-CN" altLang="en-US" dirty="0"/>
              <a:t>输出：加法结果，减法结果和乘法结果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参考测试用例：</a:t>
            </a:r>
            <a:endParaRPr lang="en-US" altLang="zh-CN" dirty="0"/>
          </a:p>
          <a:p>
            <a:pPr lvl="1"/>
            <a:r>
              <a:rPr lang="en-US" altLang="zh-CN" dirty="0"/>
              <a:t>11111</a:t>
            </a:r>
            <a:r>
              <a:rPr lang="zh-CN" altLang="en-US" dirty="0"/>
              <a:t>和</a:t>
            </a:r>
            <a:r>
              <a:rPr lang="en-US" altLang="zh-CN" dirty="0"/>
              <a:t>2222</a:t>
            </a:r>
          </a:p>
          <a:p>
            <a:pPr lvl="1"/>
            <a:r>
              <a:rPr lang="en-US" altLang="zh-CN" dirty="0"/>
              <a:t>123456789123456789</a:t>
            </a:r>
            <a:r>
              <a:rPr lang="zh-CN" altLang="en-US" dirty="0"/>
              <a:t>和</a:t>
            </a:r>
            <a:r>
              <a:rPr lang="en-US" altLang="zh-CN" dirty="0"/>
              <a:t>987654321987654321</a:t>
            </a:r>
          </a:p>
          <a:p>
            <a:pPr lvl="1"/>
            <a:r>
              <a:rPr lang="en-US" altLang="zh-CN" dirty="0"/>
              <a:t>2323232323232323232323232323232323232323 </a:t>
            </a:r>
            <a:r>
              <a:rPr lang="zh-CN" altLang="en-US" dirty="0"/>
              <a:t>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89898989898989898989898989898989898989898989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35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最优二分查找树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86692"/>
          </a:xfrm>
        </p:spPr>
        <p:txBody>
          <a:bodyPr/>
          <a:lstStyle/>
          <a:p>
            <a:r>
              <a:rPr lang="zh-CN" altLang="en-US" dirty="0"/>
              <a:t>题目要求为教材</a:t>
            </a:r>
            <a:r>
              <a:rPr lang="en-US" altLang="zh-CN" dirty="0"/>
              <a:t>15.5-1</a:t>
            </a:r>
            <a:r>
              <a:rPr lang="zh-CN" altLang="en-US" dirty="0"/>
              <a:t>题目</a:t>
            </a:r>
            <a:endParaRPr lang="en-US" altLang="zh-CN" dirty="0"/>
          </a:p>
          <a:p>
            <a:r>
              <a:rPr lang="zh-CN" altLang="en-US" dirty="0"/>
              <a:t>输入：例如教材上图</a:t>
            </a:r>
            <a:r>
              <a:rPr lang="en-US" altLang="zh-CN" dirty="0"/>
              <a:t>15-10</a:t>
            </a:r>
            <a:r>
              <a:rPr lang="zh-CN" altLang="en-US" dirty="0"/>
              <a:t>中的</a:t>
            </a:r>
            <a:r>
              <a:rPr lang="en-US" altLang="zh-CN" dirty="0"/>
              <a:t>root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输出：见教材</a:t>
            </a:r>
            <a:r>
              <a:rPr lang="en-US" altLang="zh-CN" dirty="0"/>
              <a:t>15.5-1</a:t>
            </a:r>
          </a:p>
        </p:txBody>
      </p:sp>
    </p:spTree>
    <p:extLst>
      <p:ext uri="{BB962C8B-B14F-4D97-AF65-F5344CB8AC3E}">
        <p14:creationId xmlns:p14="http://schemas.microsoft.com/office/powerpoint/2010/main" val="198943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图中所有节点之间的最短路径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930666" cy="4968298"/>
          </a:xfrm>
        </p:spPr>
        <p:txBody>
          <a:bodyPr>
            <a:normAutofit/>
          </a:bodyPr>
          <a:lstStyle/>
          <a:p>
            <a:r>
              <a:rPr lang="zh-CN" altLang="en-US" dirty="0"/>
              <a:t>输入：一个带权图</a:t>
            </a:r>
            <a:endParaRPr lang="en-US" altLang="zh-CN" dirty="0"/>
          </a:p>
          <a:p>
            <a:pPr lvl="1"/>
            <a:r>
              <a:rPr lang="zh-CN" altLang="en-US" dirty="0"/>
              <a:t>输入参考：用一个文件，第一行输入两个数，分别表示几个节点几条边，接下来的</a:t>
            </a:r>
            <a:r>
              <a:rPr lang="en-US" altLang="zh-CN" dirty="0"/>
              <a:t>n</a:t>
            </a:r>
            <a:r>
              <a:rPr lang="zh-CN" altLang="en-US" dirty="0"/>
              <a:t>行表示这</a:t>
            </a:r>
            <a:r>
              <a:rPr lang="en-US" altLang="zh-CN" dirty="0"/>
              <a:t>n</a:t>
            </a:r>
            <a:r>
              <a:rPr lang="zh-CN" altLang="en-US" dirty="0"/>
              <a:t>条边的起点、终点和权值，如下：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输出：图中每对节点之间的最短路径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（以上仅为参考，其他的输入方式均可，输出正确、说明清楚即可）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D599AF-97F0-4765-9999-45450372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44" y="2842581"/>
            <a:ext cx="2842506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8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535</Words>
  <Application>Microsoft Office PowerPoint</Application>
  <PresentationFormat>宽屏</PresentationFormat>
  <Paragraphs>50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实验要求</vt:lpstr>
      <vt:lpstr>1. 最近点对问题的算法实现</vt:lpstr>
      <vt:lpstr>1. 最近点对问题的算法实现</vt:lpstr>
      <vt:lpstr>2. 大整数相乘</vt:lpstr>
      <vt:lpstr>3. 最优二分查找树</vt:lpstr>
      <vt:lpstr>4. 图中所有节点之间的最短路径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最近点对问题的算法实现</dc:title>
  <dc:creator>李成杰</dc:creator>
  <cp:lastModifiedBy>李成杰</cp:lastModifiedBy>
  <cp:revision>18</cp:revision>
  <dcterms:created xsi:type="dcterms:W3CDTF">2017-12-10T05:57:50Z</dcterms:created>
  <dcterms:modified xsi:type="dcterms:W3CDTF">2017-12-10T09:17:13Z</dcterms:modified>
</cp:coreProperties>
</file>